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7" r:id="rId4"/>
  </p:sldMasterIdLst>
  <p:notesMasterIdLst>
    <p:notesMasterId r:id="rId27"/>
  </p:notesMasterIdLst>
  <p:handoutMasterIdLst>
    <p:handoutMasterId r:id="rId28"/>
  </p:handoutMasterIdLst>
  <p:sldIdLst>
    <p:sldId id="349" r:id="rId5"/>
    <p:sldId id="481" r:id="rId6"/>
    <p:sldId id="443" r:id="rId7"/>
    <p:sldId id="407" r:id="rId8"/>
    <p:sldId id="426" r:id="rId9"/>
    <p:sldId id="476" r:id="rId10"/>
    <p:sldId id="477" r:id="rId11"/>
    <p:sldId id="332" r:id="rId12"/>
    <p:sldId id="341" r:id="rId13"/>
    <p:sldId id="422" r:id="rId14"/>
    <p:sldId id="428" r:id="rId15"/>
    <p:sldId id="479" r:id="rId16"/>
    <p:sldId id="388" r:id="rId17"/>
    <p:sldId id="389" r:id="rId18"/>
    <p:sldId id="267" r:id="rId19"/>
    <p:sldId id="285" r:id="rId20"/>
    <p:sldId id="421" r:id="rId21"/>
    <p:sldId id="431" r:id="rId22"/>
    <p:sldId id="324" r:id="rId23"/>
    <p:sldId id="289" r:id="rId24"/>
    <p:sldId id="480" r:id="rId25"/>
    <p:sldId id="420" r:id="rId2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" initials="A" lastIdx="6" clrIdx="0"/>
  <p:cmAuthor id="1" name="Eva Toome" initials="ET" lastIdx="46" clrIdx="1">
    <p:extLst>
      <p:ext uri="{19B8F6BF-5375-455C-9EA6-DF929625EA0E}">
        <p15:presenceInfo xmlns:p15="http://schemas.microsoft.com/office/powerpoint/2012/main" userId="S::e.toome@harno.ee::65131506-3e0f-46b6-9df2-d52bf8eb10d0" providerId="AD"/>
      </p:ext>
    </p:extLst>
  </p:cmAuthor>
  <p:cmAuthor id="2" name="Kristel Mõistus" initials="KM" lastIdx="22" clrIdx="2">
    <p:extLst>
      <p:ext uri="{19B8F6BF-5375-455C-9EA6-DF929625EA0E}">
        <p15:presenceInfo xmlns:p15="http://schemas.microsoft.com/office/powerpoint/2012/main" userId="S::kristel.moistus@harno.ee::26b329dc-e2d2-45aa-b4a7-1e8e897805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21BC"/>
    <a:srgbClr val="F0F1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40087-0937-40B5-AF14-08089BF3B4AE}" v="19" dt="2022-06-27T10:00:00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69" autoAdjust="0"/>
  </p:normalViewPr>
  <p:slideViewPr>
    <p:cSldViewPr snapToGrid="0">
      <p:cViewPr varScale="1">
        <p:scale>
          <a:sx n="54" d="100"/>
          <a:sy n="54" d="100"/>
        </p:scale>
        <p:origin x="1133" y="4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32" y="-1435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ome" userId="65131506-3e0f-46b6-9df2-d52bf8eb10d0" providerId="ADAL" clId="{1126C3D2-EC53-49B1-AAF9-3261FECF0CBA}"/>
    <pc:docChg chg="undo custSel addSld delSld modSld sldOrd modMainMaster">
      <pc:chgData name="Eva Toome" userId="65131506-3e0f-46b6-9df2-d52bf8eb10d0" providerId="ADAL" clId="{1126C3D2-EC53-49B1-AAF9-3261FECF0CBA}" dt="2022-06-02T18:45:20.886" v="8409" actId="164"/>
      <pc:docMkLst>
        <pc:docMk/>
      </pc:docMkLst>
      <pc:sldChg chg="add">
        <pc:chgData name="Eva Toome" userId="65131506-3e0f-46b6-9df2-d52bf8eb10d0" providerId="ADAL" clId="{1126C3D2-EC53-49B1-AAF9-3261FECF0CBA}" dt="2022-05-13T17:48:45.057" v="3426"/>
        <pc:sldMkLst>
          <pc:docMk/>
          <pc:sldMk cId="4005877675" sldId="256"/>
        </pc:sldMkLst>
      </pc:sldChg>
      <pc:sldChg chg="add del">
        <pc:chgData name="Eva Toome" userId="65131506-3e0f-46b6-9df2-d52bf8eb10d0" providerId="ADAL" clId="{1126C3D2-EC53-49B1-AAF9-3261FECF0CBA}" dt="2022-05-13T17:49:08.788" v="3428" actId="47"/>
        <pc:sldMkLst>
          <pc:docMk/>
          <pc:sldMk cId="732955216" sldId="258"/>
        </pc:sldMkLst>
      </pc:sldChg>
      <pc:sldChg chg="add del">
        <pc:chgData name="Eva Toome" userId="65131506-3e0f-46b6-9df2-d52bf8eb10d0" providerId="ADAL" clId="{1126C3D2-EC53-49B1-AAF9-3261FECF0CBA}" dt="2022-04-15T18:26:19.531" v="725" actId="47"/>
        <pc:sldMkLst>
          <pc:docMk/>
          <pc:sldMk cId="1418416476" sldId="258"/>
        </pc:sldMkLst>
      </pc:sldChg>
      <pc:sldChg chg="add del">
        <pc:chgData name="Eva Toome" userId="65131506-3e0f-46b6-9df2-d52bf8eb10d0" providerId="ADAL" clId="{1126C3D2-EC53-49B1-AAF9-3261FECF0CBA}" dt="2022-04-15T18:26:21.470" v="726" actId="47"/>
        <pc:sldMkLst>
          <pc:docMk/>
          <pc:sldMk cId="3700705962" sldId="259"/>
        </pc:sldMkLst>
      </pc:sldChg>
      <pc:sldChg chg="add del">
        <pc:chgData name="Eva Toome" userId="65131506-3e0f-46b6-9df2-d52bf8eb10d0" providerId="ADAL" clId="{1126C3D2-EC53-49B1-AAF9-3261FECF0CBA}" dt="2022-05-15T11:19:20.050" v="3672" actId="47"/>
        <pc:sldMkLst>
          <pc:docMk/>
          <pc:sldMk cId="2340921801" sldId="260"/>
        </pc:sldMkLst>
      </pc:sldChg>
      <pc:sldChg chg="add del">
        <pc:chgData name="Eva Toome" userId="65131506-3e0f-46b6-9df2-d52bf8eb10d0" providerId="ADAL" clId="{1126C3D2-EC53-49B1-AAF9-3261FECF0CBA}" dt="2022-04-15T18:26:22.236" v="727" actId="47"/>
        <pc:sldMkLst>
          <pc:docMk/>
          <pc:sldMk cId="3835475933" sldId="260"/>
        </pc:sldMkLst>
      </pc:sldChg>
      <pc:sldChg chg="add del">
        <pc:chgData name="Eva Toome" userId="65131506-3e0f-46b6-9df2-d52bf8eb10d0" providerId="ADAL" clId="{1126C3D2-EC53-49B1-AAF9-3261FECF0CBA}" dt="2022-04-15T18:26:23.236" v="728" actId="47"/>
        <pc:sldMkLst>
          <pc:docMk/>
          <pc:sldMk cId="67217966" sldId="261"/>
        </pc:sldMkLst>
      </pc:sldChg>
      <pc:sldChg chg="addSp delSp modSp add mod chgLayout">
        <pc:chgData name="Eva Toome" userId="65131506-3e0f-46b6-9df2-d52bf8eb10d0" providerId="ADAL" clId="{1126C3D2-EC53-49B1-AAF9-3261FECF0CBA}" dt="2022-05-15T10:57:54.496" v="3638" actId="6549"/>
        <pc:sldMkLst>
          <pc:docMk/>
          <pc:sldMk cId="1189998909" sldId="261"/>
        </pc:sldMkLst>
        <pc:spChg chg="add del mo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2" creationId="{D482D451-7310-4314-A497-47A81A464D78}"/>
          </ac:spMkLst>
        </pc:spChg>
        <pc:spChg chg="mod or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3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4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5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5T10:57:54.496" v="3638" actId="6549"/>
          <ac:spMkLst>
            <pc:docMk/>
            <pc:sldMk cId="1189998909" sldId="261"/>
            <ac:spMk id="6" creationId="{00000000-0000-0000-0000-000000000000}"/>
          </ac:spMkLst>
        </pc:spChg>
        <pc:spChg chg="add del mo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9" creationId="{801ADC04-4089-4C22-B13F-4F5B8E173551}"/>
          </ac:spMkLst>
        </pc:spChg>
        <pc:spChg chg="add del mo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10" creationId="{8C7249B0-0280-4524-A062-7EBCE030DB58}"/>
          </ac:spMkLst>
        </pc:spChg>
        <pc:spChg chg="add del mo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11" creationId="{90BD6657-63A2-4E98-8EE0-07CC678CF490}"/>
          </ac:spMkLst>
        </pc:spChg>
        <pc:spChg chg="add del mod">
          <ac:chgData name="Eva Toome" userId="65131506-3e0f-46b6-9df2-d52bf8eb10d0" providerId="ADAL" clId="{1126C3D2-EC53-49B1-AAF9-3261FECF0CBA}" dt="2022-05-13T17:57:41.781" v="3430" actId="6264"/>
          <ac:spMkLst>
            <pc:docMk/>
            <pc:sldMk cId="1189998909" sldId="261"/>
            <ac:spMk id="12" creationId="{3D1EED52-EF6E-406F-BA02-3C02EE31F239}"/>
          </ac:spMkLst>
        </pc:spChg>
        <pc:picChg chg="mod ord modCrop">
          <ac:chgData name="Eva Toome" userId="65131506-3e0f-46b6-9df2-d52bf8eb10d0" providerId="ADAL" clId="{1126C3D2-EC53-49B1-AAF9-3261FECF0CBA}" dt="2022-05-13T17:57:41.781" v="3430" actId="6264"/>
          <ac:picMkLst>
            <pc:docMk/>
            <pc:sldMk cId="1189998909" sldId="261"/>
            <ac:picMk id="8" creationId="{00000000-0000-0000-0000-000000000000}"/>
          </ac:picMkLst>
        </pc:picChg>
      </pc:sldChg>
      <pc:sldChg chg="addSp delSp modSp add mod modNotes">
        <pc:chgData name="Eva Toome" userId="65131506-3e0f-46b6-9df2-d52bf8eb10d0" providerId="ADAL" clId="{1126C3D2-EC53-49B1-AAF9-3261FECF0CBA}" dt="2022-05-15T10:59:50.106" v="3649" actId="20577"/>
        <pc:sldMkLst>
          <pc:docMk/>
          <pc:sldMk cId="644914102" sldId="262"/>
        </pc:sldMkLst>
        <pc:spChg chg="add del mod">
          <ac:chgData name="Eva Toome" userId="65131506-3e0f-46b6-9df2-d52bf8eb10d0" providerId="ADAL" clId="{1126C3D2-EC53-49B1-AAF9-3261FECF0CBA}" dt="2022-05-13T18:26:06.112" v="3572" actId="478"/>
          <ac:spMkLst>
            <pc:docMk/>
            <pc:sldMk cId="644914102" sldId="262"/>
            <ac:spMk id="3" creationId="{D87C3ED4-DDEA-46AF-AA56-70116932C4AC}"/>
          </ac:spMkLst>
        </pc:spChg>
        <pc:spChg chg="mod">
          <ac:chgData name="Eva Toome" userId="65131506-3e0f-46b6-9df2-d52bf8eb10d0" providerId="ADAL" clId="{1126C3D2-EC53-49B1-AAF9-3261FECF0CBA}" dt="2022-05-13T18:26:33.319" v="3575" actId="6549"/>
          <ac:spMkLst>
            <pc:docMk/>
            <pc:sldMk cId="644914102" sldId="262"/>
            <ac:spMk id="7" creationId="{00000000-0000-0000-0000-000000000000}"/>
          </ac:spMkLst>
        </pc:spChg>
        <pc:spChg chg="del">
          <ac:chgData name="Eva Toome" userId="65131506-3e0f-46b6-9df2-d52bf8eb10d0" providerId="ADAL" clId="{1126C3D2-EC53-49B1-AAF9-3261FECF0CBA}" dt="2022-05-13T18:25:59.334" v="3571" actId="478"/>
          <ac:spMkLst>
            <pc:docMk/>
            <pc:sldMk cId="644914102" sldId="262"/>
            <ac:spMk id="9" creationId="{00000000-0000-0000-0000-000000000000}"/>
          </ac:spMkLst>
        </pc:spChg>
        <pc:spChg chg="mod">
          <ac:chgData name="Eva Toome" userId="65131506-3e0f-46b6-9df2-d52bf8eb10d0" providerId="ADAL" clId="{1126C3D2-EC53-49B1-AAF9-3261FECF0CBA}" dt="2022-05-15T10:59:50.106" v="3649" actId="20577"/>
          <ac:spMkLst>
            <pc:docMk/>
            <pc:sldMk cId="644914102" sldId="262"/>
            <ac:spMk id="11" creationId="{00000000-0000-0000-0000-000000000000}"/>
          </ac:spMkLst>
        </pc:spChg>
      </pc:sldChg>
      <pc:sldChg chg="add del">
        <pc:chgData name="Eva Toome" userId="65131506-3e0f-46b6-9df2-d52bf8eb10d0" providerId="ADAL" clId="{1126C3D2-EC53-49B1-AAF9-3261FECF0CBA}" dt="2022-04-15T18:40:18.769" v="731" actId="47"/>
        <pc:sldMkLst>
          <pc:docMk/>
          <pc:sldMk cId="3211543584" sldId="262"/>
        </pc:sldMkLst>
      </pc:sldChg>
      <pc:sldChg chg="add del">
        <pc:chgData name="Eva Toome" userId="65131506-3e0f-46b6-9df2-d52bf8eb10d0" providerId="ADAL" clId="{1126C3D2-EC53-49B1-AAF9-3261FECF0CBA}" dt="2022-04-15T18:26:27.432" v="729" actId="47"/>
        <pc:sldMkLst>
          <pc:docMk/>
          <pc:sldMk cId="1818875534" sldId="263"/>
        </pc:sldMkLst>
      </pc:sldChg>
      <pc:sldChg chg="add del">
        <pc:chgData name="Eva Toome" userId="65131506-3e0f-46b6-9df2-d52bf8eb10d0" providerId="ADAL" clId="{1126C3D2-EC53-49B1-AAF9-3261FECF0CBA}" dt="2022-04-15T18:40:17.333" v="730" actId="47"/>
        <pc:sldMkLst>
          <pc:docMk/>
          <pc:sldMk cId="133632858" sldId="264"/>
        </pc:sldMkLst>
      </pc:sldChg>
      <pc:sldChg chg="addSp delSp modSp mod ord chgLayout">
        <pc:chgData name="Eva Toome" userId="65131506-3e0f-46b6-9df2-d52bf8eb10d0" providerId="ADAL" clId="{1126C3D2-EC53-49B1-AAF9-3261FECF0CBA}" dt="2022-06-01T18:39:27.328" v="7804" actId="478"/>
        <pc:sldMkLst>
          <pc:docMk/>
          <pc:sldMk cId="0" sldId="267"/>
        </pc:sldMkLst>
        <pc:spChg chg="add del mod ord">
          <ac:chgData name="Eva Toome" userId="65131506-3e0f-46b6-9df2-d52bf8eb10d0" providerId="ADAL" clId="{1126C3D2-EC53-49B1-AAF9-3261FECF0CBA}" dt="2022-06-01T18:34:22.500" v="7762" actId="700"/>
          <ac:spMkLst>
            <pc:docMk/>
            <pc:sldMk cId="0" sldId="267"/>
            <ac:spMk id="2" creationId="{28D7369A-3A8D-4A09-8954-8CEC66917862}"/>
          </ac:spMkLst>
        </pc:spChg>
        <pc:spChg chg="add mod ord">
          <ac:chgData name="Eva Toome" userId="65131506-3e0f-46b6-9df2-d52bf8eb10d0" providerId="ADAL" clId="{1126C3D2-EC53-49B1-AAF9-3261FECF0CBA}" dt="2022-06-01T18:34:32.467" v="7766" actId="20577"/>
          <ac:spMkLst>
            <pc:docMk/>
            <pc:sldMk cId="0" sldId="267"/>
            <ac:spMk id="3" creationId="{14DB51EE-644F-063A-E2F9-559504455F76}"/>
          </ac:spMkLst>
        </pc:spChg>
        <pc:spChg chg="del mod ord">
          <ac:chgData name="Eva Toome" userId="65131506-3e0f-46b6-9df2-d52bf8eb10d0" providerId="ADAL" clId="{1126C3D2-EC53-49B1-AAF9-3261FECF0CBA}" dt="2022-06-01T18:34:36.076" v="7767" actId="478"/>
          <ac:spMkLst>
            <pc:docMk/>
            <pc:sldMk cId="0" sldId="267"/>
            <ac:spMk id="4" creationId="{53FC88E1-3BF9-4666-ACDD-E64F52B06EAC}"/>
          </ac:spMkLst>
        </pc:spChg>
        <pc:spChg chg="add del mod ord">
          <ac:chgData name="Eva Toome" userId="65131506-3e0f-46b6-9df2-d52bf8eb10d0" providerId="ADAL" clId="{1126C3D2-EC53-49B1-AAF9-3261FECF0CBA}" dt="2022-06-01T18:34:24.581" v="7763" actId="478"/>
          <ac:spMkLst>
            <pc:docMk/>
            <pc:sldMk cId="0" sldId="267"/>
            <ac:spMk id="5" creationId="{B6D2BFE7-7896-C1B4-3503-7F27D1CDA070}"/>
          </ac:spMkLst>
        </pc:spChg>
        <pc:spChg chg="add del mod">
          <ac:chgData name="Eva Toome" userId="65131506-3e0f-46b6-9df2-d52bf8eb10d0" providerId="ADAL" clId="{1126C3D2-EC53-49B1-AAF9-3261FECF0CBA}" dt="2022-05-04T18:41:10.408" v="1736" actId="478"/>
          <ac:spMkLst>
            <pc:docMk/>
            <pc:sldMk cId="0" sldId="267"/>
            <ac:spMk id="5" creationId="{D15004DE-CABE-4127-A1FE-B1A949F7A764}"/>
          </ac:spMkLst>
        </pc:spChg>
        <pc:spChg chg="add del mod">
          <ac:chgData name="Eva Toome" userId="65131506-3e0f-46b6-9df2-d52bf8eb10d0" providerId="ADAL" clId="{1126C3D2-EC53-49B1-AAF9-3261FECF0CBA}" dt="2022-05-23T10:57:00.540" v="5449" actId="478"/>
          <ac:spMkLst>
            <pc:docMk/>
            <pc:sldMk cId="0" sldId="267"/>
            <ac:spMk id="5" creationId="{D8D57C18-9DB1-42C0-AB57-B4ECD78B81EB}"/>
          </ac:spMkLst>
        </pc:spChg>
        <pc:spChg chg="add del mod ord">
          <ac:chgData name="Eva Toome" userId="65131506-3e0f-46b6-9df2-d52bf8eb10d0" providerId="ADAL" clId="{1126C3D2-EC53-49B1-AAF9-3261FECF0CBA}" dt="2022-06-01T18:39:27.328" v="7804" actId="478"/>
          <ac:spMkLst>
            <pc:docMk/>
            <pc:sldMk cId="0" sldId="267"/>
            <ac:spMk id="6" creationId="{9AE701FD-B8F5-5F58-BA27-A7DC8DE0D8DC}"/>
          </ac:spMkLst>
        </pc:spChg>
        <pc:spChg chg="del">
          <ac:chgData name="Eva Toome" userId="65131506-3e0f-46b6-9df2-d52bf8eb10d0" providerId="ADAL" clId="{1126C3D2-EC53-49B1-AAF9-3261FECF0CBA}" dt="2022-05-23T10:56:57.746" v="5448" actId="478"/>
          <ac:spMkLst>
            <pc:docMk/>
            <pc:sldMk cId="0" sldId="267"/>
            <ac:spMk id="6" creationId="{A73003DA-C036-4A84-893C-A99B6D885F61}"/>
          </ac:spMkLst>
        </pc:spChg>
        <pc:spChg chg="add del mod">
          <ac:chgData name="Eva Toome" userId="65131506-3e0f-46b6-9df2-d52bf8eb10d0" providerId="ADAL" clId="{1126C3D2-EC53-49B1-AAF9-3261FECF0CBA}" dt="2022-06-01T18:34:42.134" v="7768" actId="478"/>
          <ac:spMkLst>
            <pc:docMk/>
            <pc:sldMk cId="0" sldId="267"/>
            <ac:spMk id="8" creationId="{9FECE73C-B9A9-10FC-CDE2-C86CED526985}"/>
          </ac:spMkLst>
        </pc:spChg>
        <pc:spChg chg="add del mod">
          <ac:chgData name="Eva Toome" userId="65131506-3e0f-46b6-9df2-d52bf8eb10d0" providerId="ADAL" clId="{1126C3D2-EC53-49B1-AAF9-3261FECF0CBA}" dt="2022-05-04T18:41:09.538" v="1735"/>
          <ac:spMkLst>
            <pc:docMk/>
            <pc:sldMk cId="0" sldId="267"/>
            <ac:spMk id="11" creationId="{CC47FC12-8F3C-4C21-9372-F0A6895CE279}"/>
          </ac:spMkLst>
        </pc:spChg>
        <pc:spChg chg="add mod ord">
          <ac:chgData name="Eva Toome" userId="65131506-3e0f-46b6-9df2-d52bf8eb10d0" providerId="ADAL" clId="{1126C3D2-EC53-49B1-AAF9-3261FECF0CBA}" dt="2022-05-23T12:08:33.387" v="6733" actId="14100"/>
          <ac:spMkLst>
            <pc:docMk/>
            <pc:sldMk cId="0" sldId="267"/>
            <ac:spMk id="12" creationId="{761DE672-A0F4-47D0-BC68-ED4DA31615BA}"/>
          </ac:spMkLst>
        </pc:spChg>
        <pc:spChg chg="mod ord">
          <ac:chgData name="Eva Toome" userId="65131506-3e0f-46b6-9df2-d52bf8eb10d0" providerId="ADAL" clId="{1126C3D2-EC53-49B1-AAF9-3261FECF0CBA}" dt="2022-05-23T12:08:27.195" v="6732" actId="207"/>
          <ac:spMkLst>
            <pc:docMk/>
            <pc:sldMk cId="0" sldId="267"/>
            <ac:spMk id="331" creationId="{00000000-0000-0000-0000-000000000000}"/>
          </ac:spMkLst>
        </pc:spChg>
        <pc:picChg chg="ord">
          <ac:chgData name="Eva Toome" userId="65131506-3e0f-46b6-9df2-d52bf8eb10d0" providerId="ADAL" clId="{1126C3D2-EC53-49B1-AAF9-3261FECF0CBA}" dt="2022-05-08T06:02:13.221" v="3279" actId="167"/>
          <ac:picMkLst>
            <pc:docMk/>
            <pc:sldMk cId="0" sldId="267"/>
            <ac:picMk id="330" creationId="{00000000-0000-0000-0000-000000000000}"/>
          </ac:picMkLst>
        </pc:picChg>
      </pc:sldChg>
      <pc:sldChg chg="add del">
        <pc:chgData name="Eva Toome" userId="65131506-3e0f-46b6-9df2-d52bf8eb10d0" providerId="ADAL" clId="{1126C3D2-EC53-49B1-AAF9-3261FECF0CBA}" dt="2022-05-13T18:01:55.771" v="3451" actId="47"/>
        <pc:sldMkLst>
          <pc:docMk/>
          <pc:sldMk cId="1710666536" sldId="270"/>
        </pc:sldMkLst>
      </pc:sldChg>
      <pc:sldChg chg="modSp add mod">
        <pc:chgData name="Eva Toome" userId="65131506-3e0f-46b6-9df2-d52bf8eb10d0" providerId="ADAL" clId="{1126C3D2-EC53-49B1-AAF9-3261FECF0CBA}" dt="2022-05-15T11:00:02.421" v="3650" actId="20577"/>
        <pc:sldMkLst>
          <pc:docMk/>
          <pc:sldMk cId="949376128" sldId="275"/>
        </pc:sldMkLst>
        <pc:spChg chg="mod">
          <ac:chgData name="Eva Toome" userId="65131506-3e0f-46b6-9df2-d52bf8eb10d0" providerId="ADAL" clId="{1126C3D2-EC53-49B1-AAF9-3261FECF0CBA}" dt="2022-05-15T11:00:02.421" v="3650" actId="20577"/>
          <ac:spMkLst>
            <pc:docMk/>
            <pc:sldMk cId="949376128" sldId="275"/>
            <ac:spMk id="15" creationId="{00000000-0000-0000-0000-000000000000}"/>
          </ac:spMkLst>
        </pc:spChg>
        <pc:spChg chg="mod">
          <ac:chgData name="Eva Toome" userId="65131506-3e0f-46b6-9df2-d52bf8eb10d0" providerId="ADAL" clId="{1126C3D2-EC53-49B1-AAF9-3261FECF0CBA}" dt="2022-05-13T18:28:24.308" v="3579" actId="20577"/>
          <ac:spMkLst>
            <pc:docMk/>
            <pc:sldMk cId="949376128" sldId="275"/>
            <ac:spMk id="23" creationId="{00000000-0000-0000-0000-000000000000}"/>
          </ac:spMkLst>
        </pc:spChg>
      </pc:sldChg>
      <pc:sldChg chg="add">
        <pc:chgData name="Eva Toome" userId="65131506-3e0f-46b6-9df2-d52bf8eb10d0" providerId="ADAL" clId="{1126C3D2-EC53-49B1-AAF9-3261FECF0CBA}" dt="2022-05-13T18:04:16.545" v="3456"/>
        <pc:sldMkLst>
          <pc:docMk/>
          <pc:sldMk cId="1594652099" sldId="277"/>
        </pc:sldMkLst>
      </pc:sldChg>
      <pc:sldChg chg="addSp delSp modSp add del mod chgLayout">
        <pc:chgData name="Eva Toome" userId="65131506-3e0f-46b6-9df2-d52bf8eb10d0" providerId="ADAL" clId="{1126C3D2-EC53-49B1-AAF9-3261FECF0CBA}" dt="2022-05-13T18:16:49.699" v="3568" actId="47"/>
        <pc:sldMkLst>
          <pc:docMk/>
          <pc:sldMk cId="1878604147" sldId="278"/>
        </pc:sldMkLst>
        <pc:spChg chg="add del mod">
          <ac:chgData name="Eva Toome" userId="65131506-3e0f-46b6-9df2-d52bf8eb10d0" providerId="ADAL" clId="{1126C3D2-EC53-49B1-AAF9-3261FECF0CBA}" dt="2022-05-13T18:00:58.893" v="3444" actId="6264"/>
          <ac:spMkLst>
            <pc:docMk/>
            <pc:sldMk cId="1878604147" sldId="278"/>
            <ac:spMk id="2" creationId="{5C9CC0A1-C655-4D50-8266-7641D3CC98FA}"/>
          </ac:spMkLst>
        </pc:spChg>
        <pc:spChg chg="add del mod">
          <ac:chgData name="Eva Toome" userId="65131506-3e0f-46b6-9df2-d52bf8eb10d0" providerId="ADAL" clId="{1126C3D2-EC53-49B1-AAF9-3261FECF0CBA}" dt="2022-05-13T18:00:58.893" v="3444" actId="6264"/>
          <ac:spMkLst>
            <pc:docMk/>
            <pc:sldMk cId="1878604147" sldId="278"/>
            <ac:spMk id="3" creationId="{DC695452-596F-4161-BD5B-8603D65E23E0}"/>
          </ac:spMkLst>
        </pc:spChg>
        <pc:spChg chg="add del mod">
          <ac:chgData name="Eva Toome" userId="65131506-3e0f-46b6-9df2-d52bf8eb10d0" providerId="ADAL" clId="{1126C3D2-EC53-49B1-AAF9-3261FECF0CBA}" dt="2022-05-13T18:00:58.893" v="3444" actId="6264"/>
          <ac:spMkLst>
            <pc:docMk/>
            <pc:sldMk cId="1878604147" sldId="278"/>
            <ac:spMk id="4" creationId="{2FB2579C-BFD1-49F0-ADD4-0BB55059E4F3}"/>
          </ac:spMkLst>
        </pc:spChg>
        <pc:spChg chg="add del mod">
          <ac:chgData name="Eva Toome" userId="65131506-3e0f-46b6-9df2-d52bf8eb10d0" providerId="ADAL" clId="{1126C3D2-EC53-49B1-AAF9-3261FECF0CBA}" dt="2022-05-13T18:00:58.893" v="3444" actId="6264"/>
          <ac:spMkLst>
            <pc:docMk/>
            <pc:sldMk cId="1878604147" sldId="278"/>
            <ac:spMk id="5" creationId="{BAFBB4D9-B519-4AD1-9EE3-700A77A2859C}"/>
          </ac:spMkLst>
        </pc:spChg>
        <pc:spChg chg="add del mod">
          <ac:chgData name="Eva Toome" userId="65131506-3e0f-46b6-9df2-d52bf8eb10d0" providerId="ADAL" clId="{1126C3D2-EC53-49B1-AAF9-3261FECF0CBA}" dt="2022-05-13T18:00:58.893" v="3444" actId="6264"/>
          <ac:spMkLst>
            <pc:docMk/>
            <pc:sldMk cId="1878604147" sldId="278"/>
            <ac:spMk id="6" creationId="{4C27218C-1439-4631-A5D5-157045F9B54F}"/>
          </ac:spMkLst>
        </pc:spChg>
        <pc:spChg chg="mod or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7" creationId="{00000000-0000-0000-0000-000000000000}"/>
          </ac:spMkLst>
        </pc:spChg>
        <pc:spChg chg="ord">
          <ac:chgData name="Eva Toome" userId="65131506-3e0f-46b6-9df2-d52bf8eb10d0" providerId="ADAL" clId="{1126C3D2-EC53-49B1-AAF9-3261FECF0CBA}" dt="2022-05-13T18:01:41.228" v="3449" actId="167"/>
          <ac:spMkLst>
            <pc:docMk/>
            <pc:sldMk cId="1878604147" sldId="278"/>
            <ac:spMk id="8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9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10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11" creationId="{00000000-0000-0000-0000-000000000000}"/>
          </ac:spMkLst>
        </pc:spChg>
        <pc:spChg chg="add del mo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12" creationId="{817BDC1E-8103-45C7-A813-5B95EEF96775}"/>
          </ac:spMkLst>
        </pc:spChg>
        <pc:spChg chg="add del mo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14" creationId="{7CA012FD-B883-489D-B453-884BFBDFA830}"/>
          </ac:spMkLst>
        </pc:spChg>
        <pc:spChg chg="add del mo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15" creationId="{AF207E85-7873-4637-A76B-24CAFFE5804E}"/>
          </ac:spMkLst>
        </pc:spChg>
        <pc:spChg chg="add del mo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16" creationId="{041A9EC5-A238-4DD1-91DD-AC6307E135B3}"/>
          </ac:spMkLst>
        </pc:spChg>
        <pc:spChg chg="add del mod">
          <ac:chgData name="Eva Toome" userId="65131506-3e0f-46b6-9df2-d52bf8eb10d0" providerId="ADAL" clId="{1126C3D2-EC53-49B1-AAF9-3261FECF0CBA}" dt="2022-05-13T18:01:18.420" v="3447" actId="6264"/>
          <ac:spMkLst>
            <pc:docMk/>
            <pc:sldMk cId="1878604147" sldId="278"/>
            <ac:spMk id="17" creationId="{F6298313-69AD-4264-B752-6725B6930762}"/>
          </ac:spMkLst>
        </pc:spChg>
        <pc:picChg chg="mod ord modCrop">
          <ac:chgData name="Eva Toome" userId="65131506-3e0f-46b6-9df2-d52bf8eb10d0" providerId="ADAL" clId="{1126C3D2-EC53-49B1-AAF9-3261FECF0CBA}" dt="2022-05-13T18:01:44.419" v="3450" actId="167"/>
          <ac:picMkLst>
            <pc:docMk/>
            <pc:sldMk cId="1878604147" sldId="278"/>
            <ac:picMk id="13" creationId="{00000000-0000-0000-0000-000000000000}"/>
          </ac:picMkLst>
        </pc:picChg>
      </pc:sldChg>
      <pc:sldChg chg="add del">
        <pc:chgData name="Eva Toome" userId="65131506-3e0f-46b6-9df2-d52bf8eb10d0" providerId="ADAL" clId="{1126C3D2-EC53-49B1-AAF9-3261FECF0CBA}" dt="2022-05-13T18:01:35.729" v="3448" actId="47"/>
        <pc:sldMkLst>
          <pc:docMk/>
          <pc:sldMk cId="2611908566" sldId="280"/>
        </pc:sldMkLst>
      </pc:sldChg>
      <pc:sldChg chg="modSp add mod ord">
        <pc:chgData name="Eva Toome" userId="65131506-3e0f-46b6-9df2-d52bf8eb10d0" providerId="ADAL" clId="{1126C3D2-EC53-49B1-AAF9-3261FECF0CBA}" dt="2022-05-15T10:58:35.732" v="3648" actId="6549"/>
        <pc:sldMkLst>
          <pc:docMk/>
          <pc:sldMk cId="1590597379" sldId="283"/>
        </pc:sldMkLst>
        <pc:spChg chg="mod">
          <ac:chgData name="Eva Toome" userId="65131506-3e0f-46b6-9df2-d52bf8eb10d0" providerId="ADAL" clId="{1126C3D2-EC53-49B1-AAF9-3261FECF0CBA}" dt="2022-05-15T10:58:35.732" v="3648" actId="6549"/>
          <ac:spMkLst>
            <pc:docMk/>
            <pc:sldMk cId="1590597379" sldId="283"/>
            <ac:spMk id="10" creationId="{00000000-0000-0000-0000-000000000000}"/>
          </ac:spMkLst>
        </pc:spChg>
      </pc:sldChg>
      <pc:sldChg chg="addSp delSp modSp mod ord chgLayout">
        <pc:chgData name="Eva Toome" userId="65131506-3e0f-46b6-9df2-d52bf8eb10d0" providerId="ADAL" clId="{1126C3D2-EC53-49B1-AAF9-3261FECF0CBA}" dt="2022-06-01T18:41:12.980" v="7809" actId="478"/>
        <pc:sldMkLst>
          <pc:docMk/>
          <pc:sldMk cId="275018322" sldId="285"/>
        </pc:sldMkLst>
        <pc:spChg chg="add mod ord">
          <ac:chgData name="Eva Toome" userId="65131506-3e0f-46b6-9df2-d52bf8eb10d0" providerId="ADAL" clId="{1126C3D2-EC53-49B1-AAF9-3261FECF0CBA}" dt="2022-06-01T18:34:06.543" v="7760" actId="20577"/>
          <ac:spMkLst>
            <pc:docMk/>
            <pc:sldMk cId="275018322" sldId="285"/>
            <ac:spMk id="2" creationId="{FE4B5105-1C86-BC5E-9DB7-978B5038216C}"/>
          </ac:spMkLst>
        </pc:spChg>
        <pc:spChg chg="add del mod ord">
          <ac:chgData name="Eva Toome" userId="65131506-3e0f-46b6-9df2-d52bf8eb10d0" providerId="ADAL" clId="{1126C3D2-EC53-49B1-AAF9-3261FECF0CBA}" dt="2022-06-01T18:33:58.523" v="7757" actId="478"/>
          <ac:spMkLst>
            <pc:docMk/>
            <pc:sldMk cId="275018322" sldId="285"/>
            <ac:spMk id="4" creationId="{0FB7B363-B703-B231-D809-C6FE716AE018}"/>
          </ac:spMkLst>
        </pc:spChg>
        <pc:spChg chg="add del mod">
          <ac:chgData name="Eva Toome" userId="65131506-3e0f-46b6-9df2-d52bf8eb10d0" providerId="ADAL" clId="{1126C3D2-EC53-49B1-AAF9-3261FECF0CBA}" dt="2022-05-23T10:56:45.785" v="5447" actId="478"/>
          <ac:spMkLst>
            <pc:docMk/>
            <pc:sldMk cId="275018322" sldId="285"/>
            <ac:spMk id="4" creationId="{892BB652-3AE8-4058-B5EF-F50BB9A3B361}"/>
          </ac:spMkLst>
        </pc:spChg>
        <pc:spChg chg="add del mod ord">
          <ac:chgData name="Eva Toome" userId="65131506-3e0f-46b6-9df2-d52bf8eb10d0" providerId="ADAL" clId="{1126C3D2-EC53-49B1-AAF9-3261FECF0CBA}" dt="2022-06-01T18:41:12.980" v="7809" actId="478"/>
          <ac:spMkLst>
            <pc:docMk/>
            <pc:sldMk cId="275018322" sldId="285"/>
            <ac:spMk id="5" creationId="{540A8A86-5702-4DEF-2D67-037CEA7D692C}"/>
          </ac:spMkLst>
        </pc:spChg>
        <pc:spChg chg="del mod ord">
          <ac:chgData name="Eva Toome" userId="65131506-3e0f-46b6-9df2-d52bf8eb10d0" providerId="ADAL" clId="{1126C3D2-EC53-49B1-AAF9-3261FECF0CBA}" dt="2022-06-01T18:34:09.596" v="7761" actId="478"/>
          <ac:spMkLst>
            <pc:docMk/>
            <pc:sldMk cId="275018322" sldId="285"/>
            <ac:spMk id="6" creationId="{79DB9653-706A-4E4D-B869-7553F1A6310C}"/>
          </ac:spMkLst>
        </pc:spChg>
        <pc:spChg chg="mod ord">
          <ac:chgData name="Eva Toome" userId="65131506-3e0f-46b6-9df2-d52bf8eb10d0" providerId="ADAL" clId="{1126C3D2-EC53-49B1-AAF9-3261FECF0CBA}" dt="2022-06-01T18:33:56.151" v="7756" actId="700"/>
          <ac:spMkLst>
            <pc:docMk/>
            <pc:sldMk cId="275018322" sldId="285"/>
            <ac:spMk id="7" creationId="{5DA876A7-8352-4B52-A8CD-0C327973A2B6}"/>
          </ac:spMkLst>
        </pc:spChg>
        <pc:spChg chg="add mod ord">
          <ac:chgData name="Eva Toome" userId="65131506-3e0f-46b6-9df2-d52bf8eb10d0" providerId="ADAL" clId="{1126C3D2-EC53-49B1-AAF9-3261FECF0CBA}" dt="2022-06-01T17:45:03.928" v="7094" actId="1076"/>
          <ac:spMkLst>
            <pc:docMk/>
            <pc:sldMk cId="275018322" sldId="285"/>
            <ac:spMk id="8" creationId="{8398BBDB-248B-4F7F-815B-28211CF2F1A0}"/>
          </ac:spMkLst>
        </pc:spChg>
        <pc:spChg chg="del">
          <ac:chgData name="Eva Toome" userId="65131506-3e0f-46b6-9df2-d52bf8eb10d0" providerId="ADAL" clId="{1126C3D2-EC53-49B1-AAF9-3261FECF0CBA}" dt="2022-05-23T10:56:39.355" v="5446" actId="478"/>
          <ac:spMkLst>
            <pc:docMk/>
            <pc:sldMk cId="275018322" sldId="285"/>
            <ac:spMk id="10" creationId="{B29E2AB7-B373-4151-A9C0-4DA33D8ED657}"/>
          </ac:spMkLst>
        </pc:spChg>
        <pc:spChg chg="add mod">
          <ac:chgData name="Eva Toome" userId="65131506-3e0f-46b6-9df2-d52bf8eb10d0" providerId="ADAL" clId="{1126C3D2-EC53-49B1-AAF9-3261FECF0CBA}" dt="2022-06-01T18:34:09.596" v="7761" actId="478"/>
          <ac:spMkLst>
            <pc:docMk/>
            <pc:sldMk cId="275018322" sldId="285"/>
            <ac:spMk id="11" creationId="{AA493877-94E4-AFB7-DA23-94E22FE7975B}"/>
          </ac:spMkLst>
        </pc:spChg>
        <pc:spChg chg="del">
          <ac:chgData name="Eva Toome" userId="65131506-3e0f-46b6-9df2-d52bf8eb10d0" providerId="ADAL" clId="{1126C3D2-EC53-49B1-AAF9-3261FECF0CBA}" dt="2022-05-08T04:08:51.620" v="2608" actId="478"/>
          <ac:spMkLst>
            <pc:docMk/>
            <pc:sldMk cId="275018322" sldId="285"/>
            <ac:spMk id="14" creationId="{098C2E17-50E1-4009-B3A0-1142AEEC97E9}"/>
          </ac:spMkLst>
        </pc:spChg>
        <pc:picChg chg="mod ord modCrop">
          <ac:chgData name="Eva Toome" userId="65131506-3e0f-46b6-9df2-d52bf8eb10d0" providerId="ADAL" clId="{1126C3D2-EC53-49B1-AAF9-3261FECF0CBA}" dt="2022-06-01T17:44:57.952" v="7087" actId="167"/>
          <ac:picMkLst>
            <pc:docMk/>
            <pc:sldMk cId="275018322" sldId="285"/>
            <ac:picMk id="3" creationId="{9F0FF038-4B26-4D57-9A52-98F7A767406C}"/>
          </ac:picMkLst>
        </pc:picChg>
        <pc:picChg chg="del mod ord">
          <ac:chgData name="Eva Toome" userId="65131506-3e0f-46b6-9df2-d52bf8eb10d0" providerId="ADAL" clId="{1126C3D2-EC53-49B1-AAF9-3261FECF0CBA}" dt="2022-05-08T04:08:41.149" v="2606" actId="478"/>
          <ac:picMkLst>
            <pc:docMk/>
            <pc:sldMk cId="275018322" sldId="285"/>
            <ac:picMk id="5" creationId="{54439CB1-6427-417F-87FE-13B305418CD0}"/>
          </ac:picMkLst>
        </pc:picChg>
        <pc:picChg chg="add del mod ord">
          <ac:chgData name="Eva Toome" userId="65131506-3e0f-46b6-9df2-d52bf8eb10d0" providerId="ADAL" clId="{1126C3D2-EC53-49B1-AAF9-3261FECF0CBA}" dt="2022-06-01T17:45:02.980" v="7093"/>
          <ac:picMkLst>
            <pc:docMk/>
            <pc:sldMk cId="275018322" sldId="285"/>
            <ac:picMk id="9" creationId="{86C568C5-D15E-F93D-7F0C-A479EA378420}"/>
          </ac:picMkLst>
        </pc:picChg>
      </pc:sldChg>
      <pc:sldChg chg="addSp delSp modSp add mod modClrScheme delAnim modAnim chgLayout modNotesTx">
        <pc:chgData name="Eva Toome" userId="65131506-3e0f-46b6-9df2-d52bf8eb10d0" providerId="ADAL" clId="{1126C3D2-EC53-49B1-AAF9-3261FECF0CBA}" dt="2022-06-02T05:31:30.199" v="8386" actId="478"/>
        <pc:sldMkLst>
          <pc:docMk/>
          <pc:sldMk cId="2109999492" sldId="289"/>
        </pc:sldMkLst>
        <pc:spChg chg="add del mod">
          <ac:chgData name="Eva Toome" userId="65131506-3e0f-46b6-9df2-d52bf8eb10d0" providerId="ADAL" clId="{1126C3D2-EC53-49B1-AAF9-3261FECF0CBA}" dt="2022-05-23T10:58:17.113" v="5481" actId="478"/>
          <ac:spMkLst>
            <pc:docMk/>
            <pc:sldMk cId="2109999492" sldId="289"/>
            <ac:spMk id="3" creationId="{A448A5C2-DD62-4FAB-85C2-6CC7BA61E997}"/>
          </ac:spMkLst>
        </pc:spChg>
        <pc:spChg chg="add del mod">
          <ac:chgData name="Eva Toome" userId="65131506-3e0f-46b6-9df2-d52bf8eb10d0" providerId="ADAL" clId="{1126C3D2-EC53-49B1-AAF9-3261FECF0CBA}" dt="2022-05-13T18:06:58.092" v="3513"/>
          <ac:spMkLst>
            <pc:docMk/>
            <pc:sldMk cId="2109999492" sldId="289"/>
            <ac:spMk id="3" creationId="{DAD41ED4-4E60-48F8-922B-05FF0745994E}"/>
          </ac:spMkLst>
        </pc:spChg>
        <pc:spChg chg="add del mod">
          <ac:chgData name="Eva Toome" userId="65131506-3e0f-46b6-9df2-d52bf8eb10d0" providerId="ADAL" clId="{1126C3D2-EC53-49B1-AAF9-3261FECF0CBA}" dt="2022-05-13T18:07:11.798" v="3515" actId="478"/>
          <ac:spMkLst>
            <pc:docMk/>
            <pc:sldMk cId="2109999492" sldId="289"/>
            <ac:spMk id="5" creationId="{250FE592-C873-45F4-8B0D-C2E898E255D8}"/>
          </ac:spMkLst>
        </pc:spChg>
        <pc:spChg chg="add del mod">
          <ac:chgData name="Eva Toome" userId="65131506-3e0f-46b6-9df2-d52bf8eb10d0" providerId="ADAL" clId="{1126C3D2-EC53-49B1-AAF9-3261FECF0CBA}" dt="2022-05-23T10:58:26.697" v="5483" actId="478"/>
          <ac:spMkLst>
            <pc:docMk/>
            <pc:sldMk cId="2109999492" sldId="289"/>
            <ac:spMk id="5" creationId="{2D5799FD-A97A-4558-9EDC-93253200CC1C}"/>
          </ac:spMkLst>
        </pc:spChg>
        <pc:spChg chg="del">
          <ac:chgData name="Eva Toome" userId="65131506-3e0f-46b6-9df2-d52bf8eb10d0" providerId="ADAL" clId="{1126C3D2-EC53-49B1-AAF9-3261FECF0CBA}" dt="2022-05-13T18:06:55.264" v="3512" actId="478"/>
          <ac:spMkLst>
            <pc:docMk/>
            <pc:sldMk cId="2109999492" sldId="289"/>
            <ac:spMk id="7" creationId="{00000000-0000-0000-0000-000000000000}"/>
          </ac:spMkLst>
        </pc:spChg>
        <pc:spChg chg="add del mod">
          <ac:chgData name="Eva Toome" userId="65131506-3e0f-46b6-9df2-d52bf8eb10d0" providerId="ADAL" clId="{1126C3D2-EC53-49B1-AAF9-3261FECF0CBA}" dt="2022-06-02T05:31:30.199" v="8386" actId="478"/>
          <ac:spMkLst>
            <pc:docMk/>
            <pc:sldMk cId="2109999492" sldId="289"/>
            <ac:spMk id="7" creationId="{DA9EE2A3-B7FB-4A18-8E6C-0EF6B14DE48F}"/>
          </ac:spMkLst>
        </pc:spChg>
        <pc:spChg chg="mod ord">
          <ac:chgData name="Eva Toome" userId="65131506-3e0f-46b6-9df2-d52bf8eb10d0" providerId="ADAL" clId="{1126C3D2-EC53-49B1-AAF9-3261FECF0CBA}" dt="2022-06-01T19:06:22.532" v="8232" actId="167"/>
          <ac:spMkLst>
            <pc:docMk/>
            <pc:sldMk cId="2109999492" sldId="289"/>
            <ac:spMk id="8" creationId="{00000000-0000-0000-0000-000000000000}"/>
          </ac:spMkLst>
        </pc:spChg>
        <pc:spChg chg="del">
          <ac:chgData name="Eva Toome" userId="65131506-3e0f-46b6-9df2-d52bf8eb10d0" providerId="ADAL" clId="{1126C3D2-EC53-49B1-AAF9-3261FECF0CBA}" dt="2022-05-13T18:06:55.264" v="3512" actId="478"/>
          <ac:spMkLst>
            <pc:docMk/>
            <pc:sldMk cId="2109999492" sldId="289"/>
            <ac:spMk id="9" creationId="{00000000-0000-0000-0000-000000000000}"/>
          </ac:spMkLst>
        </pc:spChg>
        <pc:spChg chg="add del mod ord">
          <ac:chgData name="Eva Toome" userId="65131506-3e0f-46b6-9df2-d52bf8eb10d0" providerId="ADAL" clId="{1126C3D2-EC53-49B1-AAF9-3261FECF0CBA}" dt="2022-05-23T10:58:22.278" v="5482" actId="478"/>
          <ac:spMkLst>
            <pc:docMk/>
            <pc:sldMk cId="2109999492" sldId="289"/>
            <ac:spMk id="10" creationId="{00000000-0000-0000-0000-000000000000}"/>
          </ac:spMkLst>
        </pc:spChg>
        <pc:spChg chg="del">
          <ac:chgData name="Eva Toome" userId="65131506-3e0f-46b6-9df2-d52bf8eb10d0" providerId="ADAL" clId="{1126C3D2-EC53-49B1-AAF9-3261FECF0CBA}" dt="2022-05-13T18:07:33.362" v="3517" actId="478"/>
          <ac:spMkLst>
            <pc:docMk/>
            <pc:sldMk cId="2109999492" sldId="289"/>
            <ac:spMk id="11" creationId="{00000000-0000-0000-0000-000000000000}"/>
          </ac:spMkLst>
        </pc:spChg>
        <pc:spChg chg="add mod ord">
          <ac:chgData name="Eva Toome" userId="65131506-3e0f-46b6-9df2-d52bf8eb10d0" providerId="ADAL" clId="{1126C3D2-EC53-49B1-AAF9-3261FECF0CBA}" dt="2022-06-01T18:26:51.467" v="7744"/>
          <ac:spMkLst>
            <pc:docMk/>
            <pc:sldMk cId="2109999492" sldId="289"/>
            <ac:spMk id="12" creationId="{45727589-05A1-4C1C-94AD-69672D932964}"/>
          </ac:spMkLst>
        </pc:spChg>
        <pc:spChg chg="add del mod">
          <ac:chgData name="Eva Toome" userId="65131506-3e0f-46b6-9df2-d52bf8eb10d0" providerId="ADAL" clId="{1126C3D2-EC53-49B1-AAF9-3261FECF0CBA}" dt="2022-05-13T18:07:41.389" v="3518" actId="478"/>
          <ac:spMkLst>
            <pc:docMk/>
            <pc:sldMk cId="2109999492" sldId="289"/>
            <ac:spMk id="14" creationId="{3D25BE18-3C2B-47D6-8AC1-131EF3726EEF}"/>
          </ac:spMkLst>
        </pc:spChg>
        <pc:spChg chg="add del mod ord">
          <ac:chgData name="Eva Toome" userId="65131506-3e0f-46b6-9df2-d52bf8eb10d0" providerId="ADAL" clId="{1126C3D2-EC53-49B1-AAF9-3261FECF0CBA}" dt="2022-05-23T11:15:05.121" v="5882" actId="478"/>
          <ac:spMkLst>
            <pc:docMk/>
            <pc:sldMk cId="2109999492" sldId="289"/>
            <ac:spMk id="15" creationId="{8813592D-27FF-4D01-B095-4FB3581885EA}"/>
          </ac:spMkLst>
        </pc:spChg>
        <pc:picChg chg="mod ord modCrop">
          <ac:chgData name="Eva Toome" userId="65131506-3e0f-46b6-9df2-d52bf8eb10d0" providerId="ADAL" clId="{1126C3D2-EC53-49B1-AAF9-3261FECF0CBA}" dt="2022-06-01T19:06:25.872" v="8233" actId="167"/>
          <ac:picMkLst>
            <pc:docMk/>
            <pc:sldMk cId="2109999492" sldId="289"/>
            <ac:picMk id="13" creationId="{00000000-0000-0000-0000-000000000000}"/>
          </ac:picMkLst>
        </pc:picChg>
      </pc:sldChg>
      <pc:sldChg chg="add">
        <pc:chgData name="Eva Toome" userId="65131506-3e0f-46b6-9df2-d52bf8eb10d0" providerId="ADAL" clId="{1126C3D2-EC53-49B1-AAF9-3261FECF0CBA}" dt="2022-05-13T18:04:16.545" v="3456"/>
        <pc:sldMkLst>
          <pc:docMk/>
          <pc:sldMk cId="4269952794" sldId="291"/>
        </pc:sldMkLst>
      </pc:sldChg>
      <pc:sldChg chg="add del">
        <pc:chgData name="Eva Toome" userId="65131506-3e0f-46b6-9df2-d52bf8eb10d0" providerId="ADAL" clId="{1126C3D2-EC53-49B1-AAF9-3261FECF0CBA}" dt="2022-05-15T10:40:19.888" v="3587" actId="47"/>
        <pc:sldMkLst>
          <pc:docMk/>
          <pc:sldMk cId="1623577732" sldId="293"/>
        </pc:sldMkLst>
      </pc:sldChg>
      <pc:sldChg chg="add del">
        <pc:chgData name="Eva Toome" userId="65131506-3e0f-46b6-9df2-d52bf8eb10d0" providerId="ADAL" clId="{1126C3D2-EC53-49B1-AAF9-3261FECF0CBA}" dt="2022-05-13T17:49:07.803" v="3427" actId="47"/>
        <pc:sldMkLst>
          <pc:docMk/>
          <pc:sldMk cId="3643933130" sldId="294"/>
        </pc:sldMkLst>
      </pc:sldChg>
      <pc:sldChg chg="modSp add del">
        <pc:chgData name="Eva Toome" userId="65131506-3e0f-46b6-9df2-d52bf8eb10d0" providerId="ADAL" clId="{1126C3D2-EC53-49B1-AAF9-3261FECF0CBA}" dt="2022-05-15T11:19:28.524" v="3673" actId="47"/>
        <pc:sldMkLst>
          <pc:docMk/>
          <pc:sldMk cId="1738142375" sldId="295"/>
        </pc:sldMkLst>
        <pc:spChg chg="mod">
          <ac:chgData name="Eva Toome" userId="65131506-3e0f-46b6-9df2-d52bf8eb10d0" providerId="ADAL" clId="{1126C3D2-EC53-49B1-AAF9-3261FECF0CBA}" dt="2022-05-15T10:39:37.625" v="3586" actId="6549"/>
          <ac:spMkLst>
            <pc:docMk/>
            <pc:sldMk cId="1738142375" sldId="295"/>
            <ac:spMk id="9" creationId="{00000000-0000-0000-0000-000000000000}"/>
          </ac:spMkLst>
        </pc:spChg>
      </pc:sldChg>
      <pc:sldChg chg="addSp delSp modSp add del mod chgLayout">
        <pc:chgData name="Eva Toome" userId="65131506-3e0f-46b6-9df2-d52bf8eb10d0" providerId="ADAL" clId="{1126C3D2-EC53-49B1-AAF9-3261FECF0CBA}" dt="2022-05-13T18:02:01.532" v="3452" actId="47"/>
        <pc:sldMkLst>
          <pc:docMk/>
          <pc:sldMk cId="1359097225" sldId="300"/>
        </pc:sldMkLst>
        <pc:spChg chg="add del mo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2" creationId="{6D6D0623-621D-4081-B3BF-FAD3A8F021D9}"/>
          </ac:spMkLst>
        </pc:spChg>
        <pc:spChg chg="add del mo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3" creationId="{43F14F10-44DB-4124-99CB-42F8F0E2156D}"/>
          </ac:spMkLst>
        </pc:spChg>
        <pc:spChg chg="add del mo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4" creationId="{E5A4B137-E944-42E3-9275-D2250FB611F3}"/>
          </ac:spMkLst>
        </pc:spChg>
        <pc:spChg chg="add del mo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6" creationId="{88A5622C-63FA-434E-A68A-226922630268}"/>
          </ac:spMkLst>
        </pc:spChg>
        <pc:spChg chg="mod or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7" creationId="{00000000-0000-0000-0000-000000000000}"/>
          </ac:spMkLst>
        </pc:spChg>
        <pc:spChg chg="ord">
          <ac:chgData name="Eva Toome" userId="65131506-3e0f-46b6-9df2-d52bf8eb10d0" providerId="ADAL" clId="{1126C3D2-EC53-49B1-AAF9-3261FECF0CBA}" dt="2022-05-13T18:00:38.877" v="3441" actId="167"/>
          <ac:spMkLst>
            <pc:docMk/>
            <pc:sldMk cId="1359097225" sldId="300"/>
            <ac:spMk id="8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8:00:50.227" v="3443" actId="1076"/>
          <ac:spMkLst>
            <pc:docMk/>
            <pc:sldMk cId="1359097225" sldId="300"/>
            <ac:spMk id="9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10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11" creationId="{00000000-0000-0000-0000-000000000000}"/>
          </ac:spMkLst>
        </pc:spChg>
        <pc:spChg chg="add del mod">
          <ac:chgData name="Eva Toome" userId="65131506-3e0f-46b6-9df2-d52bf8eb10d0" providerId="ADAL" clId="{1126C3D2-EC53-49B1-AAF9-3261FECF0CBA}" dt="2022-05-13T18:00:34.413" v="3440" actId="6264"/>
          <ac:spMkLst>
            <pc:docMk/>
            <pc:sldMk cId="1359097225" sldId="300"/>
            <ac:spMk id="12" creationId="{8846DA32-F64F-4270-9492-BC22BF9E108E}"/>
          </ac:spMkLst>
        </pc:spChg>
        <pc:picChg chg="mod ord modCrop">
          <ac:chgData name="Eva Toome" userId="65131506-3e0f-46b6-9df2-d52bf8eb10d0" providerId="ADAL" clId="{1126C3D2-EC53-49B1-AAF9-3261FECF0CBA}" dt="2022-05-13T18:00:42.182" v="3442" actId="167"/>
          <ac:picMkLst>
            <pc:docMk/>
            <pc:sldMk cId="1359097225" sldId="300"/>
            <ac:picMk id="5" creationId="{10EFC947-BB74-400E-89A0-49BEE1E320F6}"/>
          </ac:picMkLst>
        </pc:picChg>
      </pc:sldChg>
      <pc:sldChg chg="addSp delSp modSp del mod ord chgLayout">
        <pc:chgData name="Eva Toome" userId="65131506-3e0f-46b6-9df2-d52bf8eb10d0" providerId="ADAL" clId="{1126C3D2-EC53-49B1-AAF9-3261FECF0CBA}" dt="2022-06-01T19:01:13.778" v="8152" actId="47"/>
        <pc:sldMkLst>
          <pc:docMk/>
          <pc:sldMk cId="548649087" sldId="306"/>
        </pc:sldMkLst>
        <pc:spChg chg="add del mod">
          <ac:chgData name="Eva Toome" userId="65131506-3e0f-46b6-9df2-d52bf8eb10d0" providerId="ADAL" clId="{1126C3D2-EC53-49B1-AAF9-3261FECF0CBA}" dt="2022-06-01T18:24:03.433" v="7733"/>
          <ac:spMkLst>
            <pc:docMk/>
            <pc:sldMk cId="548649087" sldId="306"/>
            <ac:spMk id="2" creationId="{5D82F7AD-70D9-E9A4-56E9-5F09E2C404FD}"/>
          </ac:spMkLst>
        </pc:spChg>
        <pc:spChg chg="add del mod">
          <ac:chgData name="Eva Toome" userId="65131506-3e0f-46b6-9df2-d52bf8eb10d0" providerId="ADAL" clId="{1126C3D2-EC53-49B1-AAF9-3261FECF0CBA}" dt="2022-05-23T11:08:48.442" v="5755" actId="6264"/>
          <ac:spMkLst>
            <pc:docMk/>
            <pc:sldMk cId="548649087" sldId="306"/>
            <ac:spMk id="2" creationId="{7DD799D7-C327-4473-A05A-6DDB9DEE990D}"/>
          </ac:spMkLst>
        </pc:spChg>
        <pc:spChg chg="add del mod">
          <ac:chgData name="Eva Toome" userId="65131506-3e0f-46b6-9df2-d52bf8eb10d0" providerId="ADAL" clId="{1126C3D2-EC53-49B1-AAF9-3261FECF0CBA}" dt="2022-05-23T11:08:48.442" v="5755" actId="6264"/>
          <ac:spMkLst>
            <pc:docMk/>
            <pc:sldMk cId="548649087" sldId="306"/>
            <ac:spMk id="4" creationId="{1CAF1755-844E-4725-B401-B21DF38EF62A}"/>
          </ac:spMkLst>
        </pc:spChg>
        <pc:spChg chg="add del mod">
          <ac:chgData name="Eva Toome" userId="65131506-3e0f-46b6-9df2-d52bf8eb10d0" providerId="ADAL" clId="{1126C3D2-EC53-49B1-AAF9-3261FECF0CBA}" dt="2022-06-01T18:24:03.433" v="7733"/>
          <ac:spMkLst>
            <pc:docMk/>
            <pc:sldMk cId="548649087" sldId="306"/>
            <ac:spMk id="4" creationId="{1EBF345F-3DA1-AE5A-4160-1DDB6A530F99}"/>
          </ac:spMkLst>
        </pc:spChg>
        <pc:spChg chg="add del mod">
          <ac:chgData name="Eva Toome" userId="65131506-3e0f-46b6-9df2-d52bf8eb10d0" providerId="ADAL" clId="{1126C3D2-EC53-49B1-AAF9-3261FECF0CBA}" dt="2022-06-01T18:24:03.433" v="7733"/>
          <ac:spMkLst>
            <pc:docMk/>
            <pc:sldMk cId="548649087" sldId="306"/>
            <ac:spMk id="5" creationId="{25F493E0-34F7-2FE1-033C-F0B21E8586C4}"/>
          </ac:spMkLst>
        </pc:spChg>
        <pc:spChg chg="add del mod ord">
          <ac:chgData name="Eva Toome" userId="65131506-3e0f-46b6-9df2-d52bf8eb10d0" providerId="ADAL" clId="{1126C3D2-EC53-49B1-AAF9-3261FECF0CBA}" dt="2022-05-23T11:10:23.067" v="5784" actId="478"/>
          <ac:spMkLst>
            <pc:docMk/>
            <pc:sldMk cId="548649087" sldId="306"/>
            <ac:spMk id="5" creationId="{5C9B91F9-1620-47E6-9CE9-5EE8C32953DB}"/>
          </ac:spMkLst>
        </pc:spChg>
        <pc:spChg chg="add del mod">
          <ac:chgData name="Eva Toome" userId="65131506-3e0f-46b6-9df2-d52bf8eb10d0" providerId="ADAL" clId="{1126C3D2-EC53-49B1-AAF9-3261FECF0CBA}" dt="2022-06-01T18:24:03.433" v="7733"/>
          <ac:spMkLst>
            <pc:docMk/>
            <pc:sldMk cId="548649087" sldId="306"/>
            <ac:spMk id="6" creationId="{075BF14C-98C3-7FB6-426E-C3B01950A801}"/>
          </ac:spMkLst>
        </pc:spChg>
        <pc:spChg chg="add del mod ord">
          <ac:chgData name="Eva Toome" userId="65131506-3e0f-46b6-9df2-d52bf8eb10d0" providerId="ADAL" clId="{1126C3D2-EC53-49B1-AAF9-3261FECF0CBA}" dt="2022-05-23T11:08:52.766" v="5756" actId="478"/>
          <ac:spMkLst>
            <pc:docMk/>
            <pc:sldMk cId="548649087" sldId="306"/>
            <ac:spMk id="6" creationId="{E47CDD15-5B93-4AB7-AFDF-C80A4BD4583D}"/>
          </ac:spMkLst>
        </pc:spChg>
        <pc:spChg chg="del mod">
          <ac:chgData name="Eva Toome" userId="65131506-3e0f-46b6-9df2-d52bf8eb10d0" providerId="ADAL" clId="{1126C3D2-EC53-49B1-AAF9-3261FECF0CBA}" dt="2022-04-14T13:36:13.645" v="404" actId="478"/>
          <ac:spMkLst>
            <pc:docMk/>
            <pc:sldMk cId="548649087" sldId="306"/>
            <ac:spMk id="20" creationId="{9F44DC9C-3A25-458E-9FCC-A9DFF8120DCF}"/>
          </ac:spMkLst>
        </pc:spChg>
        <pc:spChg chg="add del mod">
          <ac:chgData name="Eva Toome" userId="65131506-3e0f-46b6-9df2-d52bf8eb10d0" providerId="ADAL" clId="{1126C3D2-EC53-49B1-AAF9-3261FECF0CBA}" dt="2022-06-01T18:24:37.263" v="7737"/>
          <ac:spMkLst>
            <pc:docMk/>
            <pc:sldMk cId="548649087" sldId="306"/>
            <ac:spMk id="20" creationId="{C1E4B06F-62FE-E7B4-7DAB-FCD605FE5F52}"/>
          </ac:spMkLst>
        </pc:spChg>
        <pc:spChg chg="mod ord">
          <ac:chgData name="Eva Toome" userId="65131506-3e0f-46b6-9df2-d52bf8eb10d0" providerId="ADAL" clId="{1126C3D2-EC53-49B1-AAF9-3261FECF0CBA}" dt="2022-06-01T18:41:30.454" v="7810"/>
          <ac:spMkLst>
            <pc:docMk/>
            <pc:sldMk cId="548649087" sldId="306"/>
            <ac:spMk id="24" creationId="{E2CC0771-63AE-4D74-A972-A6CB1AF57009}"/>
          </ac:spMkLst>
        </pc:spChg>
        <pc:spChg chg="mod ord">
          <ac:chgData name="Eva Toome" userId="65131506-3e0f-46b6-9df2-d52bf8eb10d0" providerId="ADAL" clId="{1126C3D2-EC53-49B1-AAF9-3261FECF0CBA}" dt="2022-06-01T18:42:33.436" v="7820" actId="1076"/>
          <ac:spMkLst>
            <pc:docMk/>
            <pc:sldMk cId="548649087" sldId="306"/>
            <ac:spMk id="25" creationId="{6713ABBB-7DED-4D74-89BC-B332EECF21F0}"/>
          </ac:spMkLst>
        </pc:spChg>
        <pc:spChg chg="add mod">
          <ac:chgData name="Eva Toome" userId="65131506-3e0f-46b6-9df2-d52bf8eb10d0" providerId="ADAL" clId="{1126C3D2-EC53-49B1-AAF9-3261FECF0CBA}" dt="2022-05-23T11:14:24.701" v="5881" actId="1036"/>
          <ac:spMkLst>
            <pc:docMk/>
            <pc:sldMk cId="548649087" sldId="306"/>
            <ac:spMk id="52" creationId="{B70F75CB-0984-4B1A-A206-2FF08FDE0237}"/>
          </ac:spMkLst>
        </pc:spChg>
        <pc:spChg chg="add mod ord">
          <ac:chgData name="Eva Toome" userId="65131506-3e0f-46b6-9df2-d52bf8eb10d0" providerId="ADAL" clId="{1126C3D2-EC53-49B1-AAF9-3261FECF0CBA}" dt="2022-05-23T11:01:20.109" v="5651" actId="207"/>
          <ac:spMkLst>
            <pc:docMk/>
            <pc:sldMk cId="548649087" sldId="306"/>
            <ac:spMk id="53" creationId="{8EE90045-51BA-466D-A30D-104B5947EEB8}"/>
          </ac:spMkLst>
        </pc:spChg>
        <pc:spChg chg="add del mod">
          <ac:chgData name="Eva Toome" userId="65131506-3e0f-46b6-9df2-d52bf8eb10d0" providerId="ADAL" clId="{1126C3D2-EC53-49B1-AAF9-3261FECF0CBA}" dt="2022-04-14T13:36:40.754" v="410" actId="478"/>
          <ac:spMkLst>
            <pc:docMk/>
            <pc:sldMk cId="548649087" sldId="306"/>
            <ac:spMk id="53" creationId="{F3B0090C-6A75-4A22-9BD1-2F93AF79A2E4}"/>
          </ac:spMkLst>
        </pc:spChg>
        <pc:spChg chg="add mod">
          <ac:chgData name="Eva Toome" userId="65131506-3e0f-46b6-9df2-d52bf8eb10d0" providerId="ADAL" clId="{1126C3D2-EC53-49B1-AAF9-3261FECF0CBA}" dt="2022-05-18T08:26:02.405" v="3773" actId="6549"/>
          <ac:spMkLst>
            <pc:docMk/>
            <pc:sldMk cId="548649087" sldId="306"/>
            <ac:spMk id="54" creationId="{97499CC6-1F22-4C8D-B834-AB3AF211EF0D}"/>
          </ac:spMkLst>
        </pc:spChg>
        <pc:spChg chg="add del mod">
          <ac:chgData name="Eva Toome" userId="65131506-3e0f-46b6-9df2-d52bf8eb10d0" providerId="ADAL" clId="{1126C3D2-EC53-49B1-AAF9-3261FECF0CBA}" dt="2022-05-23T10:46:56.997" v="5332" actId="478"/>
          <ac:spMkLst>
            <pc:docMk/>
            <pc:sldMk cId="548649087" sldId="306"/>
            <ac:spMk id="55" creationId="{160D6839-95EE-41A6-B083-5A5D1CA9502A}"/>
          </ac:spMkLst>
        </pc:spChg>
        <pc:spChg chg="add del mod">
          <ac:chgData name="Eva Toome" userId="65131506-3e0f-46b6-9df2-d52bf8eb10d0" providerId="ADAL" clId="{1126C3D2-EC53-49B1-AAF9-3261FECF0CBA}" dt="2022-06-01T18:41:30.454" v="7810"/>
          <ac:spMkLst>
            <pc:docMk/>
            <pc:sldMk cId="548649087" sldId="306"/>
            <ac:spMk id="55" creationId="{376B1DA3-1226-051B-F9C4-1DEA04EFEEB9}"/>
          </ac:spMkLst>
        </pc:spChg>
        <pc:spChg chg="add del mod ord">
          <ac:chgData name="Eva Toome" userId="65131506-3e0f-46b6-9df2-d52bf8eb10d0" providerId="ADAL" clId="{1126C3D2-EC53-49B1-AAF9-3261FECF0CBA}" dt="2022-05-23T11:12:37.031" v="5870" actId="207"/>
          <ac:spMkLst>
            <pc:docMk/>
            <pc:sldMk cId="548649087" sldId="306"/>
            <ac:spMk id="56" creationId="{54E61C17-EFA4-432F-AC0B-A16919BE7A02}"/>
          </ac:spMkLst>
        </pc:spChg>
        <pc:spChg chg="add del mod">
          <ac:chgData name="Eva Toome" userId="65131506-3e0f-46b6-9df2-d52bf8eb10d0" providerId="ADAL" clId="{1126C3D2-EC53-49B1-AAF9-3261FECF0CBA}" dt="2022-06-01T18:41:30.454" v="7810"/>
          <ac:spMkLst>
            <pc:docMk/>
            <pc:sldMk cId="548649087" sldId="306"/>
            <ac:spMk id="57" creationId="{0D455280-34CD-68BA-5E95-F56C61FDF639}"/>
          </ac:spMkLst>
        </pc:spChg>
        <pc:spChg chg="add del mod">
          <ac:chgData name="Eva Toome" userId="65131506-3e0f-46b6-9df2-d52bf8eb10d0" providerId="ADAL" clId="{1126C3D2-EC53-49B1-AAF9-3261FECF0CBA}" dt="2022-05-23T11:09:22.334" v="5766" actId="478"/>
          <ac:spMkLst>
            <pc:docMk/>
            <pc:sldMk cId="548649087" sldId="306"/>
            <ac:spMk id="57" creationId="{E32C3334-9533-426C-B7D3-AC5EBED0B293}"/>
          </ac:spMkLst>
        </pc:spChg>
        <pc:spChg chg="add del mod">
          <ac:chgData name="Eva Toome" userId="65131506-3e0f-46b6-9df2-d52bf8eb10d0" providerId="ADAL" clId="{1126C3D2-EC53-49B1-AAF9-3261FECF0CBA}" dt="2022-06-01T18:41:40.263" v="7811" actId="478"/>
          <ac:spMkLst>
            <pc:docMk/>
            <pc:sldMk cId="548649087" sldId="306"/>
            <ac:spMk id="58" creationId="{83F74E41-20BB-F356-76BA-CACC9A087E27}"/>
          </ac:spMkLst>
        </pc:spChg>
        <pc:spChg chg="add del mod">
          <ac:chgData name="Eva Toome" userId="65131506-3e0f-46b6-9df2-d52bf8eb10d0" providerId="ADAL" clId="{1126C3D2-EC53-49B1-AAF9-3261FECF0CBA}" dt="2022-05-23T11:10:38.479" v="5785" actId="478"/>
          <ac:spMkLst>
            <pc:docMk/>
            <pc:sldMk cId="548649087" sldId="306"/>
            <ac:spMk id="58" creationId="{E5083B20-58D0-4731-AB52-27772CCDB5FD}"/>
          </ac:spMkLst>
        </pc:spChg>
        <pc:spChg chg="mod">
          <ac:chgData name="Eva Toome" userId="65131506-3e0f-46b6-9df2-d52bf8eb10d0" providerId="ADAL" clId="{1126C3D2-EC53-49B1-AAF9-3261FECF0CBA}" dt="2022-05-23T11:09:00.169" v="5757" actId="14100"/>
          <ac:spMkLst>
            <pc:docMk/>
            <pc:sldMk cId="548649087" sldId="306"/>
            <ac:spMk id="284" creationId="{00000000-0000-0000-0000-000000000000}"/>
          </ac:spMkLst>
        </pc:spChg>
        <pc:picChg chg="add mod modCrop">
          <ac:chgData name="Eva Toome" userId="65131506-3e0f-46b6-9df2-d52bf8eb10d0" providerId="ADAL" clId="{1126C3D2-EC53-49B1-AAF9-3261FECF0CBA}" dt="2022-05-23T11:14:16.627" v="5879" actId="1035"/>
          <ac:picMkLst>
            <pc:docMk/>
            <pc:sldMk cId="548649087" sldId="306"/>
            <ac:picMk id="3" creationId="{E1743703-47C8-4964-BF6B-EAD64568A1B6}"/>
          </ac:picMkLst>
        </pc:picChg>
        <pc:picChg chg="add del mod">
          <ac:chgData name="Eva Toome" userId="65131506-3e0f-46b6-9df2-d52bf8eb10d0" providerId="ADAL" clId="{1126C3D2-EC53-49B1-AAF9-3261FECF0CBA}" dt="2022-05-18T08:23:47.514" v="3753" actId="478"/>
          <ac:picMkLst>
            <pc:docMk/>
            <pc:sldMk cId="548649087" sldId="306"/>
            <ac:picMk id="53" creationId="{A81035AC-8C7B-4B8C-B548-9E438E46AD62}"/>
          </ac:picMkLst>
        </pc:picChg>
        <pc:picChg chg="mod ord">
          <ac:chgData name="Eva Toome" userId="65131506-3e0f-46b6-9df2-d52bf8eb10d0" providerId="ADAL" clId="{1126C3D2-EC53-49B1-AAF9-3261FECF0CBA}" dt="2022-05-23T11:00:26.830" v="5519" actId="167"/>
          <ac:picMkLst>
            <pc:docMk/>
            <pc:sldMk cId="548649087" sldId="306"/>
            <ac:picMk id="282" creationId="{00000000-0000-0000-0000-000000000000}"/>
          </ac:picMkLst>
        </pc:picChg>
      </pc:sldChg>
      <pc:sldChg chg="addSp delSp modSp mod ord modShow chgLayout">
        <pc:chgData name="Eva Toome" userId="65131506-3e0f-46b6-9df2-d52bf8eb10d0" providerId="ADAL" clId="{1126C3D2-EC53-49B1-AAF9-3261FECF0CBA}" dt="2022-06-01T19:06:34.709" v="8235" actId="167"/>
        <pc:sldMkLst>
          <pc:docMk/>
          <pc:sldMk cId="2812762136" sldId="324"/>
        </pc:sldMkLst>
        <pc:spChg chg="add del mod">
          <ac:chgData name="Eva Toome" userId="65131506-3e0f-46b6-9df2-d52bf8eb10d0" providerId="ADAL" clId="{1126C3D2-EC53-49B1-AAF9-3261FECF0CBA}" dt="2022-06-01T18:29:02.741" v="7746"/>
          <ac:spMkLst>
            <pc:docMk/>
            <pc:sldMk cId="2812762136" sldId="324"/>
            <ac:spMk id="2" creationId="{D9CE27C1-3E0A-3E48-E482-27B37F2312B2}"/>
          </ac:spMkLst>
        </pc:spChg>
        <pc:spChg chg="add del mod">
          <ac:chgData name="Eva Toome" userId="65131506-3e0f-46b6-9df2-d52bf8eb10d0" providerId="ADAL" clId="{1126C3D2-EC53-49B1-AAF9-3261FECF0CBA}" dt="2022-06-01T18:29:02.741" v="7746"/>
          <ac:spMkLst>
            <pc:docMk/>
            <pc:sldMk cId="2812762136" sldId="324"/>
            <ac:spMk id="3" creationId="{103CABD5-CC2F-57F7-3C3B-50898F5EA09B}"/>
          </ac:spMkLst>
        </pc:spChg>
        <pc:spChg chg="add del mod">
          <ac:chgData name="Eva Toome" userId="65131506-3e0f-46b6-9df2-d52bf8eb10d0" providerId="ADAL" clId="{1126C3D2-EC53-49B1-AAF9-3261FECF0CBA}" dt="2022-05-23T10:56:13.468" v="5443" actId="478"/>
          <ac:spMkLst>
            <pc:docMk/>
            <pc:sldMk cId="2812762136" sldId="324"/>
            <ac:spMk id="3" creationId="{69F4A389-FA6A-4912-AE2B-297A0C57DB74}"/>
          </ac:spMkLst>
        </pc:spChg>
        <pc:spChg chg="add del mod">
          <ac:chgData name="Eva Toome" userId="65131506-3e0f-46b6-9df2-d52bf8eb10d0" providerId="ADAL" clId="{1126C3D2-EC53-49B1-AAF9-3261FECF0CBA}" dt="2022-06-01T18:29:02.741" v="7746"/>
          <ac:spMkLst>
            <pc:docMk/>
            <pc:sldMk cId="2812762136" sldId="324"/>
            <ac:spMk id="4" creationId="{01E2A96E-2E10-149D-2447-751F42430D71}"/>
          </ac:spMkLst>
        </pc:spChg>
        <pc:spChg chg="add del mod">
          <ac:chgData name="Eva Toome" userId="65131506-3e0f-46b6-9df2-d52bf8eb10d0" providerId="ADAL" clId="{1126C3D2-EC53-49B1-AAF9-3261FECF0CBA}" dt="2022-06-01T18:29:02.741" v="7746"/>
          <ac:spMkLst>
            <pc:docMk/>
            <pc:sldMk cId="2812762136" sldId="324"/>
            <ac:spMk id="5" creationId="{26832C78-8D35-3B92-D9B0-4AF2D5AC0297}"/>
          </ac:spMkLst>
        </pc:spChg>
        <pc:spChg chg="add del mod">
          <ac:chgData name="Eva Toome" userId="65131506-3e0f-46b6-9df2-d52bf8eb10d0" providerId="ADAL" clId="{1126C3D2-EC53-49B1-AAF9-3261FECF0CBA}" dt="2022-06-01T18:29:02.741" v="7746"/>
          <ac:spMkLst>
            <pc:docMk/>
            <pc:sldMk cId="2812762136" sldId="324"/>
            <ac:spMk id="6" creationId="{5FD9C551-9BCA-4157-0E52-2BF654851C65}"/>
          </ac:spMkLst>
        </pc:spChg>
        <pc:spChg chg="del">
          <ac:chgData name="Eva Toome" userId="65131506-3e0f-46b6-9df2-d52bf8eb10d0" providerId="ADAL" clId="{1126C3D2-EC53-49B1-AAF9-3261FECF0CBA}" dt="2022-05-23T10:56:06.372" v="5440" actId="478"/>
          <ac:spMkLst>
            <pc:docMk/>
            <pc:sldMk cId="2812762136" sldId="324"/>
            <ac:spMk id="6" creationId="{CF88DBC2-A4D5-44A3-B85E-0E52EE1F2825}"/>
          </ac:spMkLst>
        </pc:spChg>
        <pc:spChg chg="add mod ord">
          <ac:chgData name="Eva Toome" userId="65131506-3e0f-46b6-9df2-d52bf8eb10d0" providerId="ADAL" clId="{1126C3D2-EC53-49B1-AAF9-3261FECF0CBA}" dt="2022-06-01T18:33:20.550" v="7753" actId="6549"/>
          <ac:spMkLst>
            <pc:docMk/>
            <pc:sldMk cId="2812762136" sldId="324"/>
            <ac:spMk id="7" creationId="{14DB149A-9B8B-34AC-F83B-CABC6ADA2B61}"/>
          </ac:spMkLst>
        </pc:spChg>
        <pc:spChg chg="add del mod ord">
          <ac:chgData name="Eva Toome" userId="65131506-3e0f-46b6-9df2-d52bf8eb10d0" providerId="ADAL" clId="{1126C3D2-EC53-49B1-AAF9-3261FECF0CBA}" dt="2022-06-01T18:32:54.201" v="7749" actId="478"/>
          <ac:spMkLst>
            <pc:docMk/>
            <pc:sldMk cId="2812762136" sldId="324"/>
            <ac:spMk id="9" creationId="{A29095B9-2D02-32BD-8076-C7009E8A8E04}"/>
          </ac:spMkLst>
        </pc:spChg>
        <pc:spChg chg="add del mod ord">
          <ac:chgData name="Eva Toome" userId="65131506-3e0f-46b6-9df2-d52bf8eb10d0" providerId="ADAL" clId="{1126C3D2-EC53-49B1-AAF9-3261FECF0CBA}" dt="2022-06-01T18:37:33.325" v="7793" actId="478"/>
          <ac:spMkLst>
            <pc:docMk/>
            <pc:sldMk cId="2812762136" sldId="324"/>
            <ac:spMk id="10" creationId="{F1D83526-4D30-9CD4-706D-5071EDA23A91}"/>
          </ac:spMkLst>
        </pc:spChg>
        <pc:spChg chg="add del mod ord">
          <ac:chgData name="Eva Toome" userId="65131506-3e0f-46b6-9df2-d52bf8eb10d0" providerId="ADAL" clId="{1126C3D2-EC53-49B1-AAF9-3261FECF0CBA}" dt="2022-06-01T19:06:32.205" v="8234" actId="167"/>
          <ac:spMkLst>
            <pc:docMk/>
            <pc:sldMk cId="2812762136" sldId="324"/>
            <ac:spMk id="12" creationId="{BE9B15FD-8981-4D5B-A10B-19FB9269F8EE}"/>
          </ac:spMkLst>
        </pc:spChg>
        <pc:spChg chg="add del mod">
          <ac:chgData name="Eva Toome" userId="65131506-3e0f-46b6-9df2-d52bf8eb10d0" providerId="ADAL" clId="{1126C3D2-EC53-49B1-AAF9-3261FECF0CBA}" dt="2022-06-01T18:33:16.910" v="7752" actId="478"/>
          <ac:spMkLst>
            <pc:docMk/>
            <pc:sldMk cId="2812762136" sldId="324"/>
            <ac:spMk id="13" creationId="{3AF7AB18-AE8A-723D-7A70-EB17A7FAFB82}"/>
          </ac:spMkLst>
        </pc:spChg>
        <pc:spChg chg="del mod ord">
          <ac:chgData name="Eva Toome" userId="65131506-3e0f-46b6-9df2-d52bf8eb10d0" providerId="ADAL" clId="{1126C3D2-EC53-49B1-AAF9-3261FECF0CBA}" dt="2022-06-01T18:33:08.923" v="7751" actId="478"/>
          <ac:spMkLst>
            <pc:docMk/>
            <pc:sldMk cId="2812762136" sldId="324"/>
            <ac:spMk id="16" creationId="{0B202F9F-19F7-46F2-AA03-639F11BD117F}"/>
          </ac:spMkLst>
        </pc:spChg>
        <pc:spChg chg="mod ord">
          <ac:chgData name="Eva Toome" userId="65131506-3e0f-46b6-9df2-d52bf8eb10d0" providerId="ADAL" clId="{1126C3D2-EC53-49B1-AAF9-3261FECF0CBA}" dt="2022-06-01T18:32:51.393" v="7748" actId="700"/>
          <ac:spMkLst>
            <pc:docMk/>
            <pc:sldMk cId="2812762136" sldId="324"/>
            <ac:spMk id="20" creationId="{1AC6953B-4C14-4E4D-AF35-24B75B8A166F}"/>
          </ac:spMkLst>
        </pc:spChg>
        <pc:spChg chg="del">
          <ac:chgData name="Eva Toome" userId="65131506-3e0f-46b6-9df2-d52bf8eb10d0" providerId="ADAL" clId="{1126C3D2-EC53-49B1-AAF9-3261FECF0CBA}" dt="2022-06-01T18:37:39.137" v="7794" actId="478"/>
          <ac:spMkLst>
            <pc:docMk/>
            <pc:sldMk cId="2812762136" sldId="324"/>
            <ac:spMk id="349" creationId="{00000000-0000-0000-0000-000000000000}"/>
          </ac:spMkLst>
        </pc:spChg>
        <pc:picChg chg="ord">
          <ac:chgData name="Eva Toome" userId="65131506-3e0f-46b6-9df2-d52bf8eb10d0" providerId="ADAL" clId="{1126C3D2-EC53-49B1-AAF9-3261FECF0CBA}" dt="2022-06-01T19:06:34.709" v="8235" actId="167"/>
          <ac:picMkLst>
            <pc:docMk/>
            <pc:sldMk cId="2812762136" sldId="324"/>
            <ac:picMk id="8" creationId="{CD24182E-F420-4E0B-9267-012115D8BD8C}"/>
          </ac:picMkLst>
        </pc:picChg>
      </pc:sldChg>
      <pc:sldChg chg="addSp delSp modSp mod ord chgLayout modNotesTx">
        <pc:chgData name="Eva Toome" userId="65131506-3e0f-46b6-9df2-d52bf8eb10d0" providerId="ADAL" clId="{1126C3D2-EC53-49B1-AAF9-3261FECF0CBA}" dt="2022-06-01T19:13:45.272" v="8282"/>
        <pc:sldMkLst>
          <pc:docMk/>
          <pc:sldMk cId="1522369801" sldId="332"/>
        </pc:sldMkLst>
        <pc:spChg chg="mod ord">
          <ac:chgData name="Eva Toome" userId="65131506-3e0f-46b6-9df2-d52bf8eb10d0" providerId="ADAL" clId="{1126C3D2-EC53-49B1-AAF9-3261FECF0CBA}" dt="2022-06-01T18:39:40.362" v="7805"/>
          <ac:spMkLst>
            <pc:docMk/>
            <pc:sldMk cId="1522369801" sldId="332"/>
            <ac:spMk id="2" creationId="{99D3F505-8DE4-4C7A-82B0-050240895267}"/>
          </ac:spMkLst>
        </pc:spChg>
        <pc:spChg chg="add mod ord">
          <ac:chgData name="Eva Toome" userId="65131506-3e0f-46b6-9df2-d52bf8eb10d0" providerId="ADAL" clId="{1126C3D2-EC53-49B1-AAF9-3261FECF0CBA}" dt="2022-06-01T18:39:40.362" v="7805"/>
          <ac:spMkLst>
            <pc:docMk/>
            <pc:sldMk cId="1522369801" sldId="332"/>
            <ac:spMk id="3" creationId="{83C7E489-B442-6644-78E1-D707742B07E1}"/>
          </ac:spMkLst>
        </pc:spChg>
        <pc:spChg chg="del mod ord">
          <ac:chgData name="Eva Toome" userId="65131506-3e0f-46b6-9df2-d52bf8eb10d0" providerId="ADAL" clId="{1126C3D2-EC53-49B1-AAF9-3261FECF0CBA}" dt="2022-06-01T18:35:08.027" v="7774" actId="478"/>
          <ac:spMkLst>
            <pc:docMk/>
            <pc:sldMk cId="1522369801" sldId="332"/>
            <ac:spMk id="4" creationId="{568974E0-3DEE-4F54-8A25-6EC4DB90622F}"/>
          </ac:spMkLst>
        </pc:spChg>
        <pc:spChg chg="add del mod ord">
          <ac:chgData name="Eva Toome" userId="65131506-3e0f-46b6-9df2-d52bf8eb10d0" providerId="ADAL" clId="{1126C3D2-EC53-49B1-AAF9-3261FECF0CBA}" dt="2022-06-01T18:34:52.201" v="7770" actId="478"/>
          <ac:spMkLst>
            <pc:docMk/>
            <pc:sldMk cId="1522369801" sldId="332"/>
            <ac:spMk id="5" creationId="{624D670F-47BF-A0BC-5E30-E924EF37200D}"/>
          </ac:spMkLst>
        </pc:spChg>
        <pc:spChg chg="add del mod">
          <ac:chgData name="Eva Toome" userId="65131506-3e0f-46b6-9df2-d52bf8eb10d0" providerId="ADAL" clId="{1126C3D2-EC53-49B1-AAF9-3261FECF0CBA}" dt="2022-05-23T11:04:10.057" v="5725" actId="478"/>
          <ac:spMkLst>
            <pc:docMk/>
            <pc:sldMk cId="1522369801" sldId="332"/>
            <ac:spMk id="5" creationId="{AF29500C-9021-44B4-B093-2B8105E19AEE}"/>
          </ac:spMkLst>
        </pc:spChg>
        <pc:spChg chg="add del mod ord">
          <ac:chgData name="Eva Toome" userId="65131506-3e0f-46b6-9df2-d52bf8eb10d0" providerId="ADAL" clId="{1126C3D2-EC53-49B1-AAF9-3261FECF0CBA}" dt="2022-06-01T18:39:40.362" v="7805"/>
          <ac:spMkLst>
            <pc:docMk/>
            <pc:sldMk cId="1522369801" sldId="332"/>
            <ac:spMk id="6" creationId="{D8371378-6D90-E9EE-9381-2B6A867AC1B5}"/>
          </ac:spMkLst>
        </pc:spChg>
        <pc:spChg chg="add del">
          <ac:chgData name="Eva Toome" userId="65131506-3e0f-46b6-9df2-d52bf8eb10d0" providerId="ADAL" clId="{1126C3D2-EC53-49B1-AAF9-3261FECF0CBA}" dt="2022-05-23T11:04:13.538" v="5726" actId="478"/>
          <ac:spMkLst>
            <pc:docMk/>
            <pc:sldMk cId="1522369801" sldId="332"/>
            <ac:spMk id="6" creationId="{FDBC3D17-F851-4008-A8D5-96BC19C4DF26}"/>
          </ac:spMkLst>
        </pc:spChg>
        <pc:spChg chg="add del mod">
          <ac:chgData name="Eva Toome" userId="65131506-3e0f-46b6-9df2-d52bf8eb10d0" providerId="ADAL" clId="{1126C3D2-EC53-49B1-AAF9-3261FECF0CBA}" dt="2022-05-23T11:04:17.982" v="5727" actId="478"/>
          <ac:spMkLst>
            <pc:docMk/>
            <pc:sldMk cId="1522369801" sldId="332"/>
            <ac:spMk id="8" creationId="{6394AA0C-00F8-4AFB-A28E-5CE2D868AF9E}"/>
          </ac:spMkLst>
        </pc:spChg>
        <pc:spChg chg="add del mod">
          <ac:chgData name="Eva Toome" userId="65131506-3e0f-46b6-9df2-d52bf8eb10d0" providerId="ADAL" clId="{1126C3D2-EC53-49B1-AAF9-3261FECF0CBA}" dt="2022-06-01T18:35:12.666" v="7775" actId="478"/>
          <ac:spMkLst>
            <pc:docMk/>
            <pc:sldMk cId="1522369801" sldId="332"/>
            <ac:spMk id="8" creationId="{DDD2CE17-051C-9739-FDBD-FB7113AB2BBE}"/>
          </ac:spMkLst>
        </pc:spChg>
        <pc:spChg chg="add del mod">
          <ac:chgData name="Eva Toome" userId="65131506-3e0f-46b6-9df2-d52bf8eb10d0" providerId="ADAL" clId="{1126C3D2-EC53-49B1-AAF9-3261FECF0CBA}" dt="2022-06-01T18:39:40.362" v="7805"/>
          <ac:spMkLst>
            <pc:docMk/>
            <pc:sldMk cId="1522369801" sldId="332"/>
            <ac:spMk id="9" creationId="{222FC375-E9CD-AD86-20AF-7CFC0C81F184}"/>
          </ac:spMkLst>
        </pc:spChg>
        <pc:spChg chg="add del mod">
          <ac:chgData name="Eva Toome" userId="65131506-3e0f-46b6-9df2-d52bf8eb10d0" providerId="ADAL" clId="{1126C3D2-EC53-49B1-AAF9-3261FECF0CBA}" dt="2022-06-01T18:39:40.362" v="7805"/>
          <ac:spMkLst>
            <pc:docMk/>
            <pc:sldMk cId="1522369801" sldId="332"/>
            <ac:spMk id="10" creationId="{0AA8222E-7664-D147-C333-886F41BBA0AC}"/>
          </ac:spMkLst>
        </pc:spChg>
        <pc:spChg chg="add del mod">
          <ac:chgData name="Eva Toome" userId="65131506-3e0f-46b6-9df2-d52bf8eb10d0" providerId="ADAL" clId="{1126C3D2-EC53-49B1-AAF9-3261FECF0CBA}" dt="2022-06-01T18:39:49.694" v="7807" actId="478"/>
          <ac:spMkLst>
            <pc:docMk/>
            <pc:sldMk cId="1522369801" sldId="332"/>
            <ac:spMk id="11" creationId="{9691E02E-8254-46C3-D781-60A46B178A32}"/>
          </ac:spMkLst>
        </pc:spChg>
        <pc:spChg chg="add del mod">
          <ac:chgData name="Eva Toome" userId="65131506-3e0f-46b6-9df2-d52bf8eb10d0" providerId="ADAL" clId="{1126C3D2-EC53-49B1-AAF9-3261FECF0CBA}" dt="2022-06-01T18:39:42.694" v="7806" actId="478"/>
          <ac:spMkLst>
            <pc:docMk/>
            <pc:sldMk cId="1522369801" sldId="332"/>
            <ac:spMk id="12" creationId="{9584FC8D-4E0E-000D-3D66-E74D6BF15EDF}"/>
          </ac:spMkLst>
        </pc:spChg>
        <pc:spChg chg="mod">
          <ac:chgData name="Eva Toome" userId="65131506-3e0f-46b6-9df2-d52bf8eb10d0" providerId="ADAL" clId="{1126C3D2-EC53-49B1-AAF9-3261FECF0CBA}" dt="2022-05-23T11:35:44.963" v="6283" actId="14100"/>
          <ac:spMkLst>
            <pc:docMk/>
            <pc:sldMk cId="1522369801" sldId="332"/>
            <ac:spMk id="20" creationId="{1C9408C7-783C-45D9-AA42-4474A0BE51F5}"/>
          </ac:spMkLst>
        </pc:spChg>
        <pc:spChg chg="mod">
          <ac:chgData name="Eva Toome" userId="65131506-3e0f-46b6-9df2-d52bf8eb10d0" providerId="ADAL" clId="{1126C3D2-EC53-49B1-AAF9-3261FECF0CBA}" dt="2022-05-23T11:35:39.245" v="6282" actId="207"/>
          <ac:spMkLst>
            <pc:docMk/>
            <pc:sldMk cId="1522369801" sldId="332"/>
            <ac:spMk id="21" creationId="{79E0F48E-F338-43BE-BC7F-5A9E2FE516D8}"/>
          </ac:spMkLst>
        </pc:spChg>
      </pc:sldChg>
      <pc:sldChg chg="addSp delSp modSp mod ord modClrScheme delAnim modAnim chgLayout modNotesTx">
        <pc:chgData name="Eva Toome" userId="65131506-3e0f-46b6-9df2-d52bf8eb10d0" providerId="ADAL" clId="{1126C3D2-EC53-49B1-AAF9-3261FECF0CBA}" dt="2022-06-01T18:19:54.482" v="7704" actId="20577"/>
        <pc:sldMkLst>
          <pc:docMk/>
          <pc:sldMk cId="905906629" sldId="341"/>
        </pc:sldMkLst>
        <pc:spChg chg="add del mod ord">
          <ac:chgData name="Eva Toome" userId="65131506-3e0f-46b6-9df2-d52bf8eb10d0" providerId="ADAL" clId="{1126C3D2-EC53-49B1-AAF9-3261FECF0CBA}" dt="2022-05-18T08:00:22.724" v="3701"/>
          <ac:spMkLst>
            <pc:docMk/>
            <pc:sldMk cId="905906629" sldId="341"/>
            <ac:spMk id="2" creationId="{D3512F9B-8373-48FB-8201-D1CD4DCD2AAA}"/>
          </ac:spMkLst>
        </pc:spChg>
        <pc:spChg chg="add del mod ord">
          <ac:chgData name="Eva Toome" userId="65131506-3e0f-46b6-9df2-d52bf8eb10d0" providerId="ADAL" clId="{1126C3D2-EC53-49B1-AAF9-3261FECF0CBA}" dt="2022-05-18T08:00:36.804" v="3708" actId="6264"/>
          <ac:spMkLst>
            <pc:docMk/>
            <pc:sldMk cId="905906629" sldId="341"/>
            <ac:spMk id="4" creationId="{658A1D75-EF85-4810-B82E-5BD5D6CFF1B2}"/>
          </ac:spMkLst>
        </pc:spChg>
        <pc:spChg chg="add del mod">
          <ac:chgData name="Eva Toome" userId="65131506-3e0f-46b6-9df2-d52bf8eb10d0" providerId="ADAL" clId="{1126C3D2-EC53-49B1-AAF9-3261FECF0CBA}" dt="2022-05-18T08:00:36.804" v="3708" actId="6264"/>
          <ac:spMkLst>
            <pc:docMk/>
            <pc:sldMk cId="905906629" sldId="341"/>
            <ac:spMk id="5" creationId="{69C75A84-D413-4EE6-88E7-1279B07CF46D}"/>
          </ac:spMkLst>
        </pc:spChg>
        <pc:spChg chg="add mod">
          <ac:chgData name="Eva Toome" userId="65131506-3e0f-46b6-9df2-d52bf8eb10d0" providerId="ADAL" clId="{1126C3D2-EC53-49B1-AAF9-3261FECF0CBA}" dt="2022-04-22T05:51:35.897" v="1142"/>
          <ac:spMkLst>
            <pc:docMk/>
            <pc:sldMk cId="905906629" sldId="341"/>
            <ac:spMk id="5" creationId="{FCC6EC6D-EDF2-4F62-AD35-EE8A604B7978}"/>
          </ac:spMkLst>
        </pc:spChg>
        <pc:spChg chg="mod ord">
          <ac:chgData name="Eva Toome" userId="65131506-3e0f-46b6-9df2-d52bf8eb10d0" providerId="ADAL" clId="{1126C3D2-EC53-49B1-AAF9-3261FECF0CBA}" dt="2022-05-23T09:52:44.514" v="5136" actId="20577"/>
          <ac:spMkLst>
            <pc:docMk/>
            <pc:sldMk cId="905906629" sldId="341"/>
            <ac:spMk id="6" creationId="{A6356A9A-054C-4799-AA8B-A4F7518D72B0}"/>
          </ac:spMkLst>
        </pc:spChg>
        <pc:spChg chg="add del mod">
          <ac:chgData name="Eva Toome" userId="65131506-3e0f-46b6-9df2-d52bf8eb10d0" providerId="ADAL" clId="{1126C3D2-EC53-49B1-AAF9-3261FECF0CBA}" dt="2022-05-18T08:00:14.703" v="3699"/>
          <ac:spMkLst>
            <pc:docMk/>
            <pc:sldMk cId="905906629" sldId="341"/>
            <ac:spMk id="7" creationId="{998801A1-5228-4C3B-ABDB-6EC338E05F65}"/>
          </ac:spMkLst>
        </pc:spChg>
        <pc:spChg chg="del mod ord">
          <ac:chgData name="Eva Toome" userId="65131506-3e0f-46b6-9df2-d52bf8eb10d0" providerId="ADAL" clId="{1126C3D2-EC53-49B1-AAF9-3261FECF0CBA}" dt="2022-04-29T13:23:19.643" v="1228" actId="700"/>
          <ac:spMkLst>
            <pc:docMk/>
            <pc:sldMk cId="905906629" sldId="341"/>
            <ac:spMk id="8" creationId="{7587E239-2289-4D97-BEBD-8CB983CCEFCF}"/>
          </ac:spMkLst>
        </pc:spChg>
        <pc:spChg chg="add mod ord">
          <ac:chgData name="Eva Toome" userId="65131506-3e0f-46b6-9df2-d52bf8eb10d0" providerId="ADAL" clId="{1126C3D2-EC53-49B1-AAF9-3261FECF0CBA}" dt="2022-05-19T11:58:48.769" v="4939" actId="6549"/>
          <ac:spMkLst>
            <pc:docMk/>
            <pc:sldMk cId="905906629" sldId="341"/>
            <ac:spMk id="8" creationId="{A75F8E43-1A1E-4E05-8699-52F670AF756A}"/>
          </ac:spMkLst>
        </pc:spChg>
        <pc:spChg chg="add del mod">
          <ac:chgData name="Eva Toome" userId="65131506-3e0f-46b6-9df2-d52bf8eb10d0" providerId="ADAL" clId="{1126C3D2-EC53-49B1-AAF9-3261FECF0CBA}" dt="2022-05-18T08:00:36.804" v="3708" actId="6264"/>
          <ac:spMkLst>
            <pc:docMk/>
            <pc:sldMk cId="905906629" sldId="341"/>
            <ac:spMk id="9" creationId="{1CD0C8AD-8EE7-432D-9A46-22E892E57923}"/>
          </ac:spMkLst>
        </pc:spChg>
        <pc:spChg chg="add mod ord">
          <ac:chgData name="Eva Toome" userId="65131506-3e0f-46b6-9df2-d52bf8eb10d0" providerId="ADAL" clId="{1126C3D2-EC53-49B1-AAF9-3261FECF0CBA}" dt="2022-05-18T08:00:36.804" v="3708" actId="6264"/>
          <ac:spMkLst>
            <pc:docMk/>
            <pc:sldMk cId="905906629" sldId="341"/>
            <ac:spMk id="10" creationId="{46807E10-DECF-4644-8E8B-26A37432E814}"/>
          </ac:spMkLst>
        </pc:spChg>
        <pc:picChg chg="mod">
          <ac:chgData name="Eva Toome" userId="65131506-3e0f-46b6-9df2-d52bf8eb10d0" providerId="ADAL" clId="{1126C3D2-EC53-49B1-AAF9-3261FECF0CBA}" dt="2022-05-08T07:52:15.096" v="3348" actId="14826"/>
          <ac:picMkLst>
            <pc:docMk/>
            <pc:sldMk cId="905906629" sldId="341"/>
            <ac:picMk id="3" creationId="{BC560D0F-3548-41D1-91AE-705EFCD4CDF6}"/>
          </ac:picMkLst>
        </pc:picChg>
      </pc:sldChg>
      <pc:sldChg chg="addSp delSp modSp del mod ord delAnim modAnim modNotesTx">
        <pc:chgData name="Eva Toome" userId="65131506-3e0f-46b6-9df2-d52bf8eb10d0" providerId="ADAL" clId="{1126C3D2-EC53-49B1-AAF9-3261FECF0CBA}" dt="2022-05-30T17:54:12.265" v="6832" actId="47"/>
        <pc:sldMkLst>
          <pc:docMk/>
          <pc:sldMk cId="3260757405" sldId="342"/>
        </pc:sldMkLst>
        <pc:spChg chg="mod">
          <ac:chgData name="Eva Toome" userId="65131506-3e0f-46b6-9df2-d52bf8eb10d0" providerId="ADAL" clId="{1126C3D2-EC53-49B1-AAF9-3261FECF0CBA}" dt="2022-05-23T09:54:14.809" v="5143" actId="20577"/>
          <ac:spMkLst>
            <pc:docMk/>
            <pc:sldMk cId="3260757405" sldId="342"/>
            <ac:spMk id="2" creationId="{23F0875F-25E2-46BB-A757-795DBA2681E1}"/>
          </ac:spMkLst>
        </pc:spChg>
        <pc:spChg chg="add del mod">
          <ac:chgData name="Eva Toome" userId="65131506-3e0f-46b6-9df2-d52bf8eb10d0" providerId="ADAL" clId="{1126C3D2-EC53-49B1-AAF9-3261FECF0CBA}" dt="2022-05-05T07:11:52.872" v="1822" actId="478"/>
          <ac:spMkLst>
            <pc:docMk/>
            <pc:sldMk cId="3260757405" sldId="342"/>
            <ac:spMk id="4" creationId="{EAB31E39-C8E2-4F63-8BFC-A6BFF4D3966C}"/>
          </ac:spMkLst>
        </pc:spChg>
        <pc:spChg chg="add mod">
          <ac:chgData name="Eva Toome" userId="65131506-3e0f-46b6-9df2-d52bf8eb10d0" providerId="ADAL" clId="{1126C3D2-EC53-49B1-AAF9-3261FECF0CBA}" dt="2022-05-05T07:48:18.394" v="2142" actId="20577"/>
          <ac:spMkLst>
            <pc:docMk/>
            <pc:sldMk cId="3260757405" sldId="342"/>
            <ac:spMk id="5" creationId="{0BE8D375-FAFD-4CF8-83C9-BE9F41E312CD}"/>
          </ac:spMkLst>
        </pc:spChg>
        <pc:spChg chg="add mod">
          <ac:chgData name="Eva Toome" userId="65131506-3e0f-46b6-9df2-d52bf8eb10d0" providerId="ADAL" clId="{1126C3D2-EC53-49B1-AAF9-3261FECF0CBA}" dt="2022-04-22T05:51:29.862" v="1140"/>
          <ac:spMkLst>
            <pc:docMk/>
            <pc:sldMk cId="3260757405" sldId="342"/>
            <ac:spMk id="5" creationId="{629C87A9-4AFC-4CD2-B803-CAF153F1E5A3}"/>
          </ac:spMkLst>
        </pc:spChg>
        <pc:spChg chg="del mod">
          <ac:chgData name="Eva Toome" userId="65131506-3e0f-46b6-9df2-d52bf8eb10d0" providerId="ADAL" clId="{1126C3D2-EC53-49B1-AAF9-3261FECF0CBA}" dt="2022-05-05T07:46:51.454" v="2134" actId="478"/>
          <ac:spMkLst>
            <pc:docMk/>
            <pc:sldMk cId="3260757405" sldId="342"/>
            <ac:spMk id="6" creationId="{A6356A9A-054C-4799-AA8B-A4F7518D72B0}"/>
          </ac:spMkLst>
        </pc:spChg>
        <pc:spChg chg="add del mod">
          <ac:chgData name="Eva Toome" userId="65131506-3e0f-46b6-9df2-d52bf8eb10d0" providerId="ADAL" clId="{1126C3D2-EC53-49B1-AAF9-3261FECF0CBA}" dt="2022-05-05T07:46:53.575" v="2135" actId="478"/>
          <ac:spMkLst>
            <pc:docMk/>
            <pc:sldMk cId="3260757405" sldId="342"/>
            <ac:spMk id="8" creationId="{605C6016-C87B-4ECF-AB0D-D5A75C0B4BDA}"/>
          </ac:spMkLst>
        </pc:spChg>
        <pc:spChg chg="del mod">
          <ac:chgData name="Eva Toome" userId="65131506-3e0f-46b6-9df2-d52bf8eb10d0" providerId="ADAL" clId="{1126C3D2-EC53-49B1-AAF9-3261FECF0CBA}" dt="2022-05-05T07:11:51.114" v="1821" actId="478"/>
          <ac:spMkLst>
            <pc:docMk/>
            <pc:sldMk cId="3260757405" sldId="342"/>
            <ac:spMk id="10" creationId="{570E112A-88BB-42FA-AEAA-796096F0661D}"/>
          </ac:spMkLst>
        </pc:spChg>
      </pc:sldChg>
      <pc:sldChg chg="del">
        <pc:chgData name="Eva Toome" userId="65131506-3e0f-46b6-9df2-d52bf8eb10d0" providerId="ADAL" clId="{1126C3D2-EC53-49B1-AAF9-3261FECF0CBA}" dt="2022-05-18T07:40:05.573" v="3692" actId="47"/>
        <pc:sldMkLst>
          <pc:docMk/>
          <pc:sldMk cId="2821492633" sldId="348"/>
        </pc:sldMkLst>
      </pc:sldChg>
      <pc:sldChg chg="addSp delSp modSp mod modClrScheme chgLayout">
        <pc:chgData name="Eva Toome" userId="65131506-3e0f-46b6-9df2-d52bf8eb10d0" providerId="ADAL" clId="{1126C3D2-EC53-49B1-AAF9-3261FECF0CBA}" dt="2022-06-01T19:11:01.039" v="8278" actId="6549"/>
        <pc:sldMkLst>
          <pc:docMk/>
          <pc:sldMk cId="4051149445" sldId="349"/>
        </pc:sldMkLst>
        <pc:spChg chg="add del mod">
          <ac:chgData name="Eva Toome" userId="65131506-3e0f-46b6-9df2-d52bf8eb10d0" providerId="ADAL" clId="{1126C3D2-EC53-49B1-AAF9-3261FECF0CBA}" dt="2022-06-01T18:43:47.700" v="7824"/>
          <ac:spMkLst>
            <pc:docMk/>
            <pc:sldMk cId="4051149445" sldId="349"/>
            <ac:spMk id="2" creationId="{2FC15608-DB53-3C87-1F8A-9AC58F699DA7}"/>
          </ac:spMkLst>
        </pc:spChg>
        <pc:spChg chg="add del mod">
          <ac:chgData name="Eva Toome" userId="65131506-3e0f-46b6-9df2-d52bf8eb10d0" providerId="ADAL" clId="{1126C3D2-EC53-49B1-AAF9-3261FECF0CBA}" dt="2022-05-23T10:47:45.754" v="5360" actId="478"/>
          <ac:spMkLst>
            <pc:docMk/>
            <pc:sldMk cId="4051149445" sldId="349"/>
            <ac:spMk id="3" creationId="{3D4969EB-3B85-4ACC-9468-D81BB71CFCDD}"/>
          </ac:spMkLst>
        </pc:spChg>
        <pc:spChg chg="add del mod">
          <ac:chgData name="Eva Toome" userId="65131506-3e0f-46b6-9df2-d52bf8eb10d0" providerId="ADAL" clId="{1126C3D2-EC53-49B1-AAF9-3261FECF0CBA}" dt="2022-06-01T18:43:47.700" v="7824"/>
          <ac:spMkLst>
            <pc:docMk/>
            <pc:sldMk cId="4051149445" sldId="349"/>
            <ac:spMk id="3" creationId="{4F5AE714-6232-6B08-B27B-F6D56F4EDA2F}"/>
          </ac:spMkLst>
        </pc:spChg>
        <pc:spChg chg="add del mod">
          <ac:chgData name="Eva Toome" userId="65131506-3e0f-46b6-9df2-d52bf8eb10d0" providerId="ADAL" clId="{1126C3D2-EC53-49B1-AAF9-3261FECF0CBA}" dt="2022-06-01T18:43:47.700" v="7824"/>
          <ac:spMkLst>
            <pc:docMk/>
            <pc:sldMk cId="4051149445" sldId="349"/>
            <ac:spMk id="4" creationId="{DEF6A9C7-6BB9-C1A6-03D3-41BEEBCBBEB0}"/>
          </ac:spMkLst>
        </pc:spChg>
        <pc:spChg chg="add del mod">
          <ac:chgData name="Eva Toome" userId="65131506-3e0f-46b6-9df2-d52bf8eb10d0" providerId="ADAL" clId="{1126C3D2-EC53-49B1-AAF9-3261FECF0CBA}" dt="2022-06-01T18:43:47.700" v="7824"/>
          <ac:spMkLst>
            <pc:docMk/>
            <pc:sldMk cId="4051149445" sldId="349"/>
            <ac:spMk id="5" creationId="{940FB72C-E180-6744-25BB-34FE1D161B8C}"/>
          </ac:spMkLst>
        </pc:spChg>
        <pc:spChg chg="add del mod ord">
          <ac:chgData name="Eva Toome" userId="65131506-3e0f-46b6-9df2-d52bf8eb10d0" providerId="ADAL" clId="{1126C3D2-EC53-49B1-AAF9-3261FECF0CBA}" dt="2022-06-01T19:04:40.763" v="8180" actId="700"/>
          <ac:spMkLst>
            <pc:docMk/>
            <pc:sldMk cId="4051149445" sldId="349"/>
            <ac:spMk id="6" creationId="{0209BD0F-A514-FEA3-22D1-4CEFA4F28099}"/>
          </ac:spMkLst>
        </pc:spChg>
        <pc:spChg chg="del">
          <ac:chgData name="Eva Toome" userId="65131506-3e0f-46b6-9df2-d52bf8eb10d0" providerId="ADAL" clId="{1126C3D2-EC53-49B1-AAF9-3261FECF0CBA}" dt="2022-05-23T10:47:35.651" v="5359" actId="478"/>
          <ac:spMkLst>
            <pc:docMk/>
            <pc:sldMk cId="4051149445" sldId="349"/>
            <ac:spMk id="6" creationId="{DCB977A4-C91D-4AD8-898D-1688210CBAD5}"/>
          </ac:spMkLst>
        </pc:spChg>
        <pc:spChg chg="add del mod ord">
          <ac:chgData name="Eva Toome" userId="65131506-3e0f-46b6-9df2-d52bf8eb10d0" providerId="ADAL" clId="{1126C3D2-EC53-49B1-AAF9-3261FECF0CBA}" dt="2022-06-01T19:04:40.763" v="8180" actId="700"/>
          <ac:spMkLst>
            <pc:docMk/>
            <pc:sldMk cId="4051149445" sldId="349"/>
            <ac:spMk id="7" creationId="{F1A1B044-9C28-D84D-E20F-922C8FA19E2C}"/>
          </ac:spMkLst>
        </pc:spChg>
        <pc:spChg chg="add del mod ord">
          <ac:chgData name="Eva Toome" userId="65131506-3e0f-46b6-9df2-d52bf8eb10d0" providerId="ADAL" clId="{1126C3D2-EC53-49B1-AAF9-3261FECF0CBA}" dt="2022-06-01T19:04:52.873" v="8181"/>
          <ac:spMkLst>
            <pc:docMk/>
            <pc:sldMk cId="4051149445" sldId="349"/>
            <ac:spMk id="8" creationId="{C1CDF47A-E46D-1906-DE7B-2BBE3E650719}"/>
          </ac:spMkLst>
        </pc:spChg>
        <pc:spChg chg="add del mod ord">
          <ac:chgData name="Eva Toome" userId="65131506-3e0f-46b6-9df2-d52bf8eb10d0" providerId="ADAL" clId="{1126C3D2-EC53-49B1-AAF9-3261FECF0CBA}" dt="2022-06-01T19:04:52.873" v="8181"/>
          <ac:spMkLst>
            <pc:docMk/>
            <pc:sldMk cId="4051149445" sldId="349"/>
            <ac:spMk id="9" creationId="{C1978F89-3ABA-A39F-732E-DF763132392D}"/>
          </ac:spMkLst>
        </pc:spChg>
        <pc:spChg chg="add del mod ord">
          <ac:chgData name="Eva Toome" userId="65131506-3e0f-46b6-9df2-d52bf8eb10d0" providerId="ADAL" clId="{1126C3D2-EC53-49B1-AAF9-3261FECF0CBA}" dt="2022-06-01T19:04:52.873" v="8181"/>
          <ac:spMkLst>
            <pc:docMk/>
            <pc:sldMk cId="4051149445" sldId="349"/>
            <ac:spMk id="10" creationId="{D94E7632-7B50-0738-B199-094B4E299628}"/>
          </ac:spMkLst>
        </pc:spChg>
        <pc:spChg chg="add del mod ord">
          <ac:chgData name="Eva Toome" userId="65131506-3e0f-46b6-9df2-d52bf8eb10d0" providerId="ADAL" clId="{1126C3D2-EC53-49B1-AAF9-3261FECF0CBA}" dt="2022-06-01T19:04:52.873" v="8181"/>
          <ac:spMkLst>
            <pc:docMk/>
            <pc:sldMk cId="4051149445" sldId="349"/>
            <ac:spMk id="11" creationId="{6A6B8637-0A9D-191B-E6D9-B8F3AB17C8CD}"/>
          </ac:spMkLst>
        </pc:spChg>
        <pc:spChg chg="add mod">
          <ac:chgData name="Eva Toome" userId="65131506-3e0f-46b6-9df2-d52bf8eb10d0" providerId="ADAL" clId="{1126C3D2-EC53-49B1-AAF9-3261FECF0CBA}" dt="2022-06-01T19:05:21.594" v="8185"/>
          <ac:spMkLst>
            <pc:docMk/>
            <pc:sldMk cId="4051149445" sldId="349"/>
            <ac:spMk id="12" creationId="{79BFEAB2-D410-F781-D52C-AE2A42E85F84}"/>
          </ac:spMkLst>
        </pc:spChg>
        <pc:spChg chg="add mod">
          <ac:chgData name="Eva Toome" userId="65131506-3e0f-46b6-9df2-d52bf8eb10d0" providerId="ADAL" clId="{1126C3D2-EC53-49B1-AAF9-3261FECF0CBA}" dt="2022-06-01T19:11:01.039" v="8278" actId="6549"/>
          <ac:spMkLst>
            <pc:docMk/>
            <pc:sldMk cId="4051149445" sldId="349"/>
            <ac:spMk id="13" creationId="{D3906339-0F84-553E-0C90-E994B9616BFC}"/>
          </ac:spMkLst>
        </pc:spChg>
        <pc:spChg chg="add del mod">
          <ac:chgData name="Eva Toome" userId="65131506-3e0f-46b6-9df2-d52bf8eb10d0" providerId="ADAL" clId="{1126C3D2-EC53-49B1-AAF9-3261FECF0CBA}" dt="2022-06-01T19:05:10.021" v="8183" actId="478"/>
          <ac:spMkLst>
            <pc:docMk/>
            <pc:sldMk cId="4051149445" sldId="349"/>
            <ac:spMk id="14" creationId="{AE5F43C0-6460-4E57-3A9F-479D1E4C8495}"/>
          </ac:spMkLst>
        </pc:spChg>
        <pc:spChg chg="add mod">
          <ac:chgData name="Eva Toome" userId="65131506-3e0f-46b6-9df2-d52bf8eb10d0" providerId="ADAL" clId="{1126C3D2-EC53-49B1-AAF9-3261FECF0CBA}" dt="2022-06-01T19:10:57.162" v="8277" actId="6549"/>
          <ac:spMkLst>
            <pc:docMk/>
            <pc:sldMk cId="4051149445" sldId="349"/>
            <ac:spMk id="15" creationId="{114C6957-528C-A77F-1375-ED745E94BEB1}"/>
          </ac:spMkLst>
        </pc:spChg>
        <pc:spChg chg="mod">
          <ac:chgData name="Eva Toome" userId="65131506-3e0f-46b6-9df2-d52bf8eb10d0" providerId="ADAL" clId="{1126C3D2-EC53-49B1-AAF9-3261FECF0CBA}" dt="2022-05-23T10:46:27.111" v="5330" actId="207"/>
          <ac:spMkLst>
            <pc:docMk/>
            <pc:sldMk cId="4051149445" sldId="349"/>
            <ac:spMk id="235" creationId="{00000000-0000-0000-0000-000000000000}"/>
          </ac:spMkLst>
        </pc:spChg>
        <pc:spChg chg="del mod">
          <ac:chgData name="Eva Toome" userId="65131506-3e0f-46b6-9df2-d52bf8eb10d0" providerId="ADAL" clId="{1126C3D2-EC53-49B1-AAF9-3261FECF0CBA}" dt="2022-06-01T19:05:19.529" v="8184" actId="478"/>
          <ac:spMkLst>
            <pc:docMk/>
            <pc:sldMk cId="4051149445" sldId="349"/>
            <ac:spMk id="236" creationId="{00000000-0000-0000-0000-000000000000}"/>
          </ac:spMkLst>
        </pc:spChg>
      </pc:sldChg>
      <pc:sldChg chg="add setBg">
        <pc:chgData name="Eva Toome" userId="65131506-3e0f-46b6-9df2-d52bf8eb10d0" providerId="ADAL" clId="{1126C3D2-EC53-49B1-AAF9-3261FECF0CBA}" dt="2022-05-15T11:24:04.792" v="3674"/>
        <pc:sldMkLst>
          <pc:docMk/>
          <pc:sldMk cId="931747692" sldId="363"/>
        </pc:sldMkLst>
      </pc:sldChg>
      <pc:sldChg chg="add">
        <pc:chgData name="Eva Toome" userId="65131506-3e0f-46b6-9df2-d52bf8eb10d0" providerId="ADAL" clId="{1126C3D2-EC53-49B1-AAF9-3261FECF0CBA}" dt="2022-05-15T11:25:18.508" v="3675"/>
        <pc:sldMkLst>
          <pc:docMk/>
          <pc:sldMk cId="3697970977" sldId="366"/>
        </pc:sldMkLst>
      </pc:sldChg>
      <pc:sldChg chg="add">
        <pc:chgData name="Eva Toome" userId="65131506-3e0f-46b6-9df2-d52bf8eb10d0" providerId="ADAL" clId="{1126C3D2-EC53-49B1-AAF9-3261FECF0CBA}" dt="2022-05-15T11:25:18.508" v="3675"/>
        <pc:sldMkLst>
          <pc:docMk/>
          <pc:sldMk cId="304216424" sldId="367"/>
        </pc:sldMkLst>
      </pc:sldChg>
      <pc:sldChg chg="add setBg">
        <pc:chgData name="Eva Toome" userId="65131506-3e0f-46b6-9df2-d52bf8eb10d0" providerId="ADAL" clId="{1126C3D2-EC53-49B1-AAF9-3261FECF0CBA}" dt="2022-05-15T11:24:04.792" v="3674"/>
        <pc:sldMkLst>
          <pc:docMk/>
          <pc:sldMk cId="2172162365" sldId="371"/>
        </pc:sldMkLst>
      </pc:sldChg>
      <pc:sldChg chg="add setBg">
        <pc:chgData name="Eva Toome" userId="65131506-3e0f-46b6-9df2-d52bf8eb10d0" providerId="ADAL" clId="{1126C3D2-EC53-49B1-AAF9-3261FECF0CBA}" dt="2022-05-15T11:24:04.792" v="3674"/>
        <pc:sldMkLst>
          <pc:docMk/>
          <pc:sldMk cId="2388701607" sldId="374"/>
        </pc:sldMkLst>
      </pc:sldChg>
      <pc:sldChg chg="addSp delSp modSp add del mod modAnim chgLayout modNotesTx">
        <pc:chgData name="Eva Toome" userId="65131506-3e0f-46b6-9df2-d52bf8eb10d0" providerId="ADAL" clId="{1126C3D2-EC53-49B1-AAF9-3261FECF0CBA}" dt="2022-06-01T18:26:51.467" v="7744"/>
        <pc:sldMkLst>
          <pc:docMk/>
          <pc:sldMk cId="925226258" sldId="388"/>
        </pc:sldMkLst>
        <pc:spChg chg="mod ord">
          <ac:chgData name="Eva Toome" userId="65131506-3e0f-46b6-9df2-d52bf8eb10d0" providerId="ADAL" clId="{1126C3D2-EC53-49B1-AAF9-3261FECF0CBA}" dt="2022-05-30T18:51:19.238" v="6939" actId="20577"/>
          <ac:spMkLst>
            <pc:docMk/>
            <pc:sldMk cId="925226258" sldId="388"/>
            <ac:spMk id="2" creationId="{A6D037A4-D275-4BE4-A065-B1B9A72A8CDF}"/>
          </ac:spMkLst>
        </pc:spChg>
        <pc:spChg chg="add del mod">
          <ac:chgData name="Eva Toome" userId="65131506-3e0f-46b6-9df2-d52bf8eb10d0" providerId="ADAL" clId="{1126C3D2-EC53-49B1-AAF9-3261FECF0CBA}" dt="2022-05-08T04:11:39.507" v="2670" actId="6264"/>
          <ac:spMkLst>
            <pc:docMk/>
            <pc:sldMk cId="925226258" sldId="388"/>
            <ac:spMk id="3" creationId="{7F3E3BE8-6CB6-4DDE-8425-A7689F81D973}"/>
          </ac:spMkLst>
        </pc:spChg>
        <pc:spChg chg="add del mod">
          <ac:chgData name="Eva Toome" userId="65131506-3e0f-46b6-9df2-d52bf8eb10d0" providerId="ADAL" clId="{1126C3D2-EC53-49B1-AAF9-3261FECF0CBA}" dt="2022-05-08T04:11:39.507" v="2670" actId="6264"/>
          <ac:spMkLst>
            <pc:docMk/>
            <pc:sldMk cId="925226258" sldId="388"/>
            <ac:spMk id="4" creationId="{EEE4B117-3663-42C1-83B7-CE4E79CCC16C}"/>
          </ac:spMkLst>
        </pc:spChg>
        <pc:spChg chg="add mod">
          <ac:chgData name="Eva Toome" userId="65131506-3e0f-46b6-9df2-d52bf8eb10d0" providerId="ADAL" clId="{1126C3D2-EC53-49B1-AAF9-3261FECF0CBA}" dt="2022-04-22T05:51:25.523" v="1139"/>
          <ac:spMkLst>
            <pc:docMk/>
            <pc:sldMk cId="925226258" sldId="388"/>
            <ac:spMk id="5" creationId="{D389DFF5-6219-4381-961E-947EA7C670E6}"/>
          </ac:spMkLst>
        </pc:spChg>
        <pc:spChg chg="add del mod">
          <ac:chgData name="Eva Toome" userId="65131506-3e0f-46b6-9df2-d52bf8eb10d0" providerId="ADAL" clId="{1126C3D2-EC53-49B1-AAF9-3261FECF0CBA}" dt="2022-05-08T04:11:39.507" v="2670" actId="6264"/>
          <ac:spMkLst>
            <pc:docMk/>
            <pc:sldMk cId="925226258" sldId="388"/>
            <ac:spMk id="5" creationId="{F66DB8E2-28AA-4C8D-A9E3-89DE77BCFC06}"/>
          </ac:spMkLst>
        </pc:spChg>
        <pc:spChg chg="mod ord">
          <ac:chgData name="Eva Toome" userId="65131506-3e0f-46b6-9df2-d52bf8eb10d0" providerId="ADAL" clId="{1126C3D2-EC53-49B1-AAF9-3261FECF0CBA}" dt="2022-06-01T18:26:51.467" v="7744"/>
          <ac:spMkLst>
            <pc:docMk/>
            <pc:sldMk cId="925226258" sldId="388"/>
            <ac:spMk id="7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30T17:59:44.045" v="6912" actId="20577"/>
          <ac:spMkLst>
            <pc:docMk/>
            <pc:sldMk cId="925226258" sldId="388"/>
            <ac:spMk id="9" creationId="{00000000-0000-0000-0000-000000000000}"/>
          </ac:spMkLst>
        </pc:spChg>
      </pc:sldChg>
      <pc:sldChg chg="modSp add del mod ord modAnim modNotesTx">
        <pc:chgData name="Eva Toome" userId="65131506-3e0f-46b6-9df2-d52bf8eb10d0" providerId="ADAL" clId="{1126C3D2-EC53-49B1-AAF9-3261FECF0CBA}" dt="2022-06-01T18:22:11.429" v="7707" actId="113"/>
        <pc:sldMkLst>
          <pc:docMk/>
          <pc:sldMk cId="1957032927" sldId="389"/>
        </pc:sldMkLst>
        <pc:spChg chg="mod">
          <ac:chgData name="Eva Toome" userId="65131506-3e0f-46b6-9df2-d52bf8eb10d0" providerId="ADAL" clId="{1126C3D2-EC53-49B1-AAF9-3261FECF0CBA}" dt="2022-05-18T08:21:32.202" v="3728"/>
          <ac:spMkLst>
            <pc:docMk/>
            <pc:sldMk cId="1957032927" sldId="389"/>
            <ac:spMk id="2" creationId="{3E04073C-A5C8-4418-AEB8-3E92BFAE5F14}"/>
          </ac:spMkLst>
        </pc:spChg>
        <pc:grpChg chg="mod">
          <ac:chgData name="Eva Toome" userId="65131506-3e0f-46b6-9df2-d52bf8eb10d0" providerId="ADAL" clId="{1126C3D2-EC53-49B1-AAF9-3261FECF0CBA}" dt="2022-06-01T17:35:32.285" v="7012" actId="1076"/>
          <ac:grpSpMkLst>
            <pc:docMk/>
            <pc:sldMk cId="1957032927" sldId="389"/>
            <ac:grpSpMk id="3" creationId="{685D3580-AA66-44B2-8400-AD17B107E591}"/>
          </ac:grpSpMkLst>
        </pc:grpChg>
        <pc:grpChg chg="mod">
          <ac:chgData name="Eva Toome" userId="65131506-3e0f-46b6-9df2-d52bf8eb10d0" providerId="ADAL" clId="{1126C3D2-EC53-49B1-AAF9-3261FECF0CBA}" dt="2022-05-18T08:21:46.530" v="3740" actId="1036"/>
          <ac:grpSpMkLst>
            <pc:docMk/>
            <pc:sldMk cId="1957032927" sldId="389"/>
            <ac:grpSpMk id="18" creationId="{8594BAA2-42AC-4E4E-A37A-D8F5922007B5}"/>
          </ac:grpSpMkLst>
        </pc:grpChg>
        <pc:grpChg chg="mod">
          <ac:chgData name="Eva Toome" userId="65131506-3e0f-46b6-9df2-d52bf8eb10d0" providerId="ADAL" clId="{1126C3D2-EC53-49B1-AAF9-3261FECF0CBA}" dt="2022-05-18T08:21:46.530" v="3740" actId="1036"/>
          <ac:grpSpMkLst>
            <pc:docMk/>
            <pc:sldMk cId="1957032927" sldId="389"/>
            <ac:grpSpMk id="26" creationId="{CBA17C3A-F3EE-4E98-A3DE-603922CD3B98}"/>
          </ac:grpSpMkLst>
        </pc:grpChg>
      </pc:sldChg>
      <pc:sldChg chg="modSp mod modAnim modNotesTx">
        <pc:chgData name="Eva Toome" userId="65131506-3e0f-46b6-9df2-d52bf8eb10d0" providerId="ADAL" clId="{1126C3D2-EC53-49B1-AAF9-3261FECF0CBA}" dt="2022-06-01T18:26:51.467" v="7744"/>
        <pc:sldMkLst>
          <pc:docMk/>
          <pc:sldMk cId="3460539481" sldId="407"/>
        </pc:sldMkLst>
        <pc:spChg chg="mod">
          <ac:chgData name="Eva Toome" userId="65131506-3e0f-46b6-9df2-d52bf8eb10d0" providerId="ADAL" clId="{1126C3D2-EC53-49B1-AAF9-3261FECF0CBA}" dt="2022-05-30T17:39:08.002" v="6746" actId="14100"/>
          <ac:spMkLst>
            <pc:docMk/>
            <pc:sldMk cId="3460539481" sldId="407"/>
            <ac:spMk id="2" creationId="{23F0875F-25E2-46BB-A757-795DBA2681E1}"/>
          </ac:spMkLst>
        </pc:spChg>
        <pc:spChg chg="mod">
          <ac:chgData name="Eva Toome" userId="65131506-3e0f-46b6-9df2-d52bf8eb10d0" providerId="ADAL" clId="{1126C3D2-EC53-49B1-AAF9-3261FECF0CBA}" dt="2022-06-01T18:26:51.467" v="7744"/>
          <ac:spMkLst>
            <pc:docMk/>
            <pc:sldMk cId="3460539481" sldId="407"/>
            <ac:spMk id="6" creationId="{A6356A9A-054C-4799-AA8B-A4F7518D72B0}"/>
          </ac:spMkLst>
        </pc:spChg>
        <pc:spChg chg="mod">
          <ac:chgData name="Eva Toome" userId="65131506-3e0f-46b6-9df2-d52bf8eb10d0" providerId="ADAL" clId="{1126C3D2-EC53-49B1-AAF9-3261FECF0CBA}" dt="2022-06-01T17:27:50.794" v="6959" actId="20577"/>
          <ac:spMkLst>
            <pc:docMk/>
            <pc:sldMk cId="3460539481" sldId="407"/>
            <ac:spMk id="10" creationId="{570E112A-88BB-42FA-AEAA-796096F0661D}"/>
          </ac:spMkLst>
        </pc:spChg>
      </pc:sldChg>
      <pc:sldChg chg="addSp modSp del mod ord modAnim">
        <pc:chgData name="Eva Toome" userId="65131506-3e0f-46b6-9df2-d52bf8eb10d0" providerId="ADAL" clId="{1126C3D2-EC53-49B1-AAF9-3261FECF0CBA}" dt="2022-05-10T06:29:58.594" v="3351" actId="47"/>
        <pc:sldMkLst>
          <pc:docMk/>
          <pc:sldMk cId="4226994348" sldId="408"/>
        </pc:sldMkLst>
        <pc:spChg chg="mod">
          <ac:chgData name="Eva Toome" userId="65131506-3e0f-46b6-9df2-d52bf8eb10d0" providerId="ADAL" clId="{1126C3D2-EC53-49B1-AAF9-3261FECF0CBA}" dt="2022-05-08T04:07:46.796" v="2547" actId="14100"/>
          <ac:spMkLst>
            <pc:docMk/>
            <pc:sldMk cId="4226994348" sldId="408"/>
            <ac:spMk id="2" creationId="{A6D037A4-D275-4BE4-A065-B1B9A72A8CDF}"/>
          </ac:spMkLst>
        </pc:spChg>
        <pc:spChg chg="mod">
          <ac:chgData name="Eva Toome" userId="65131506-3e0f-46b6-9df2-d52bf8eb10d0" providerId="ADAL" clId="{1126C3D2-EC53-49B1-AAF9-3261FECF0CBA}" dt="2022-05-08T05:23:59.697" v="2885" actId="255"/>
          <ac:spMkLst>
            <pc:docMk/>
            <pc:sldMk cId="4226994348" sldId="408"/>
            <ac:spMk id="7" creationId="{00000000-0000-0000-0000-000000000000}"/>
          </ac:spMkLst>
        </pc:spChg>
        <pc:spChg chg="add mod ord">
          <ac:chgData name="Eva Toome" userId="65131506-3e0f-46b6-9df2-d52bf8eb10d0" providerId="ADAL" clId="{1126C3D2-EC53-49B1-AAF9-3261FECF0CBA}" dt="2022-05-08T05:44:53.841" v="3130" actId="167"/>
          <ac:spMkLst>
            <pc:docMk/>
            <pc:sldMk cId="4226994348" sldId="408"/>
            <ac:spMk id="8" creationId="{5A2A01AA-F975-4B8B-8A50-B165CD32CE95}"/>
          </ac:spMkLst>
        </pc:spChg>
        <pc:spChg chg="mod">
          <ac:chgData name="Eva Toome" userId="65131506-3e0f-46b6-9df2-d52bf8eb10d0" providerId="ADAL" clId="{1126C3D2-EC53-49B1-AAF9-3261FECF0CBA}" dt="2022-05-08T04:07:41.949" v="2546" actId="14100"/>
          <ac:spMkLst>
            <pc:docMk/>
            <pc:sldMk cId="4226994348" sldId="408"/>
            <ac:spMk id="9" creationId="{00000000-0000-0000-0000-000000000000}"/>
          </ac:spMkLst>
        </pc:spChg>
        <pc:spChg chg="add mod ord">
          <ac:chgData name="Eva Toome" userId="65131506-3e0f-46b6-9df2-d52bf8eb10d0" providerId="ADAL" clId="{1126C3D2-EC53-49B1-AAF9-3261FECF0CBA}" dt="2022-05-08T06:02:56.762" v="3343" actId="207"/>
          <ac:spMkLst>
            <pc:docMk/>
            <pc:sldMk cId="4226994348" sldId="408"/>
            <ac:spMk id="10" creationId="{52AA258F-523C-485B-9DAE-831E59F66DF9}"/>
          </ac:spMkLst>
        </pc:spChg>
        <pc:picChg chg="add mod ord">
          <ac:chgData name="Eva Toome" userId="65131506-3e0f-46b6-9df2-d52bf8eb10d0" providerId="ADAL" clId="{1126C3D2-EC53-49B1-AAF9-3261FECF0CBA}" dt="2022-05-08T05:44:56.196" v="3131" actId="167"/>
          <ac:picMkLst>
            <pc:docMk/>
            <pc:sldMk cId="4226994348" sldId="408"/>
            <ac:picMk id="4" creationId="{2541E8EF-6C28-4211-9CB5-7B578E76A0B5}"/>
          </ac:picMkLst>
        </pc:picChg>
      </pc:sldChg>
      <pc:sldChg chg="addSp delSp modSp mod modClrScheme modShow chgLayout">
        <pc:chgData name="Eva Toome" userId="65131506-3e0f-46b6-9df2-d52bf8eb10d0" providerId="ADAL" clId="{1126C3D2-EC53-49B1-AAF9-3261FECF0CBA}" dt="2022-06-02T05:03:06.701" v="8382" actId="20577"/>
        <pc:sldMkLst>
          <pc:docMk/>
          <pc:sldMk cId="3718804673" sldId="420"/>
        </pc:sldMkLst>
        <pc:spChg chg="add del mod">
          <ac:chgData name="Eva Toome" userId="65131506-3e0f-46b6-9df2-d52bf8eb10d0" providerId="ADAL" clId="{1126C3D2-EC53-49B1-AAF9-3261FECF0CBA}" dt="2022-05-23T11:36:36.795" v="6284" actId="6264"/>
          <ac:spMkLst>
            <pc:docMk/>
            <pc:sldMk cId="3718804673" sldId="420"/>
            <ac:spMk id="2" creationId="{682252D6-FBE8-426F-BDED-2F79588B42F6}"/>
          </ac:spMkLst>
        </pc:spChg>
        <pc:spChg chg="mod ord">
          <ac:chgData name="Eva Toome" userId="65131506-3e0f-46b6-9df2-d52bf8eb10d0" providerId="ADAL" clId="{1126C3D2-EC53-49B1-AAF9-3261FECF0CBA}" dt="2022-06-02T05:00:11.058" v="8286" actId="700"/>
          <ac:spMkLst>
            <pc:docMk/>
            <pc:sldMk cId="3718804673" sldId="420"/>
            <ac:spMk id="3" creationId="{B9C5347F-3C00-4E8B-9822-271D7B310D89}"/>
          </ac:spMkLst>
        </pc:spChg>
        <pc:spChg chg="del">
          <ac:chgData name="Eva Toome" userId="65131506-3e0f-46b6-9df2-d52bf8eb10d0" providerId="ADAL" clId="{1126C3D2-EC53-49B1-AAF9-3261FECF0CBA}" dt="2022-05-23T11:36:46.028" v="6286" actId="478"/>
          <ac:spMkLst>
            <pc:docMk/>
            <pc:sldMk cId="3718804673" sldId="420"/>
            <ac:spMk id="4" creationId="{75BBCCC1-6D67-400C-A299-9226FDA02363}"/>
          </ac:spMkLst>
        </pc:spChg>
        <pc:spChg chg="del">
          <ac:chgData name="Eva Toome" userId="65131506-3e0f-46b6-9df2-d52bf8eb10d0" providerId="ADAL" clId="{1126C3D2-EC53-49B1-AAF9-3261FECF0CBA}" dt="2022-05-23T11:36:41.896" v="6285" actId="478"/>
          <ac:spMkLst>
            <pc:docMk/>
            <pc:sldMk cId="3718804673" sldId="420"/>
            <ac:spMk id="5" creationId="{49AA5C4E-636E-4B5E-9498-5356343FDAB1}"/>
          </ac:spMkLst>
        </pc:spChg>
        <pc:spChg chg="del mod ord">
          <ac:chgData name="Eva Toome" userId="65131506-3e0f-46b6-9df2-d52bf8eb10d0" providerId="ADAL" clId="{1126C3D2-EC53-49B1-AAF9-3261FECF0CBA}" dt="2022-05-23T11:36:41.896" v="6285" actId="478"/>
          <ac:spMkLst>
            <pc:docMk/>
            <pc:sldMk cId="3718804673" sldId="420"/>
            <ac:spMk id="6" creationId="{CC6C231C-F169-46A4-B000-8ADE88F679CE}"/>
          </ac:spMkLst>
        </pc:spChg>
        <pc:spChg chg="del">
          <ac:chgData name="Eva Toome" userId="65131506-3e0f-46b6-9df2-d52bf8eb10d0" providerId="ADAL" clId="{1126C3D2-EC53-49B1-AAF9-3261FECF0CBA}" dt="2022-05-23T11:36:46.028" v="6286" actId="478"/>
          <ac:spMkLst>
            <pc:docMk/>
            <pc:sldMk cId="3718804673" sldId="420"/>
            <ac:spMk id="7" creationId="{20396F74-8104-4FC3-B867-6F573687F860}"/>
          </ac:spMkLst>
        </pc:spChg>
        <pc:spChg chg="del">
          <ac:chgData name="Eva Toome" userId="65131506-3e0f-46b6-9df2-d52bf8eb10d0" providerId="ADAL" clId="{1126C3D2-EC53-49B1-AAF9-3261FECF0CBA}" dt="2022-05-23T11:36:41.896" v="6285" actId="478"/>
          <ac:spMkLst>
            <pc:docMk/>
            <pc:sldMk cId="3718804673" sldId="420"/>
            <ac:spMk id="8" creationId="{DCE8BF2B-4CA2-4267-9C84-BF0C02F61AA9}"/>
          </ac:spMkLst>
        </pc:spChg>
        <pc:spChg chg="add del mod">
          <ac:chgData name="Eva Toome" userId="65131506-3e0f-46b6-9df2-d52bf8eb10d0" providerId="ADAL" clId="{1126C3D2-EC53-49B1-AAF9-3261FECF0CBA}" dt="2022-05-23T11:36:36.795" v="6284" actId="6264"/>
          <ac:spMkLst>
            <pc:docMk/>
            <pc:sldMk cId="3718804673" sldId="420"/>
            <ac:spMk id="9" creationId="{2F497394-3E01-4611-A024-E7C5C5857D62}"/>
          </ac:spMkLst>
        </pc:spChg>
        <pc:spChg chg="del">
          <ac:chgData name="Eva Toome" userId="65131506-3e0f-46b6-9df2-d52bf8eb10d0" providerId="ADAL" clId="{1126C3D2-EC53-49B1-AAF9-3261FECF0CBA}" dt="2022-05-23T11:36:46.028" v="6286" actId="478"/>
          <ac:spMkLst>
            <pc:docMk/>
            <pc:sldMk cId="3718804673" sldId="420"/>
            <ac:spMk id="10" creationId="{3E1729E9-8FD5-4524-B85D-BEA900A65784}"/>
          </ac:spMkLst>
        </pc:spChg>
        <pc:spChg chg="del">
          <ac:chgData name="Eva Toome" userId="65131506-3e0f-46b6-9df2-d52bf8eb10d0" providerId="ADAL" clId="{1126C3D2-EC53-49B1-AAF9-3261FECF0CBA}" dt="2022-05-23T11:36:36.795" v="6284" actId="6264"/>
          <ac:spMkLst>
            <pc:docMk/>
            <pc:sldMk cId="3718804673" sldId="420"/>
            <ac:spMk id="11" creationId="{224BBBC2-D534-4DDF-A19C-184BFBF47BB4}"/>
          </ac:spMkLst>
        </pc:spChg>
        <pc:spChg chg="add del mod ord">
          <ac:chgData name="Eva Toome" userId="65131506-3e0f-46b6-9df2-d52bf8eb10d0" providerId="ADAL" clId="{1126C3D2-EC53-49B1-AAF9-3261FECF0CBA}" dt="2022-05-23T11:36:50.049" v="6287" actId="478"/>
          <ac:spMkLst>
            <pc:docMk/>
            <pc:sldMk cId="3718804673" sldId="420"/>
            <ac:spMk id="12" creationId="{44AB2572-9118-4C80-9246-6456A9A10D6F}"/>
          </ac:spMkLst>
        </pc:spChg>
        <pc:spChg chg="add del mod">
          <ac:chgData name="Eva Toome" userId="65131506-3e0f-46b6-9df2-d52bf8eb10d0" providerId="ADAL" clId="{1126C3D2-EC53-49B1-AAF9-3261FECF0CBA}" dt="2022-05-23T11:36:46.028" v="6286" actId="478"/>
          <ac:spMkLst>
            <pc:docMk/>
            <pc:sldMk cId="3718804673" sldId="420"/>
            <ac:spMk id="14" creationId="{1E44CDC5-2215-4BD6-A9F3-712248B765B5}"/>
          </ac:spMkLst>
        </pc:spChg>
        <pc:spChg chg="add mod ord">
          <ac:chgData name="Eva Toome" userId="65131506-3e0f-46b6-9df2-d52bf8eb10d0" providerId="ADAL" clId="{1126C3D2-EC53-49B1-AAF9-3261FECF0CBA}" dt="2022-06-02T05:03:06.701" v="8382" actId="20577"/>
          <ac:spMkLst>
            <pc:docMk/>
            <pc:sldMk cId="3718804673" sldId="420"/>
            <ac:spMk id="15" creationId="{82CE5E2A-81B9-46E0-8CE8-B5AD895FAB70}"/>
          </ac:spMkLst>
        </pc:spChg>
        <pc:picChg chg="add mod">
          <ac:chgData name="Eva Toome" userId="65131506-3e0f-46b6-9df2-d52bf8eb10d0" providerId="ADAL" clId="{1126C3D2-EC53-49B1-AAF9-3261FECF0CBA}" dt="2022-06-02T05:02:16.931" v="8343" actId="1036"/>
          <ac:picMkLst>
            <pc:docMk/>
            <pc:sldMk cId="3718804673" sldId="420"/>
            <ac:picMk id="17" creationId="{85277992-1E41-4F4B-A89D-9EBFC8D819FB}"/>
          </ac:picMkLst>
        </pc:picChg>
      </pc:sldChg>
      <pc:sldChg chg="addSp delSp modSp mod ord modClrScheme modAnim chgLayout">
        <pc:chgData name="Eva Toome" userId="65131506-3e0f-46b6-9df2-d52bf8eb10d0" providerId="ADAL" clId="{1126C3D2-EC53-49B1-AAF9-3261FECF0CBA}" dt="2022-06-01T18:37:47.174" v="7795" actId="478"/>
        <pc:sldMkLst>
          <pc:docMk/>
          <pc:sldMk cId="3389489555" sldId="421"/>
        </pc:sldMkLst>
        <pc:spChg chg="add mod ord">
          <ac:chgData name="Eva Toome" userId="65131506-3e0f-46b6-9df2-d52bf8eb10d0" providerId="ADAL" clId="{1126C3D2-EC53-49B1-AAF9-3261FECF0CBA}" dt="2022-06-01T18:36:04.978" v="7790" actId="6549"/>
          <ac:spMkLst>
            <pc:docMk/>
            <pc:sldMk cId="3389489555" sldId="421"/>
            <ac:spMk id="2" creationId="{0A64890B-6F30-FAE7-2724-D1E118933273}"/>
          </ac:spMkLst>
        </pc:spChg>
        <pc:spChg chg="add del mod">
          <ac:chgData name="Eva Toome" userId="65131506-3e0f-46b6-9df2-d52bf8eb10d0" providerId="ADAL" clId="{1126C3D2-EC53-49B1-AAF9-3261FECF0CBA}" dt="2022-05-08T05:24:36.577" v="2888" actId="6264"/>
          <ac:spMkLst>
            <pc:docMk/>
            <pc:sldMk cId="3389489555" sldId="421"/>
            <ac:spMk id="2" creationId="{F1AA4428-4990-461B-9C52-3ECA315F2174}"/>
          </ac:spMkLst>
        </pc:spChg>
        <pc:spChg chg="add del mod ord">
          <ac:chgData name="Eva Toome" userId="65131506-3e0f-46b6-9df2-d52bf8eb10d0" providerId="ADAL" clId="{1126C3D2-EC53-49B1-AAF9-3261FECF0CBA}" dt="2022-06-01T18:35:52.178" v="7784" actId="478"/>
          <ac:spMkLst>
            <pc:docMk/>
            <pc:sldMk cId="3389489555" sldId="421"/>
            <ac:spMk id="3" creationId="{A13DD7C3-0B14-1A7E-442E-E8072A64563F}"/>
          </ac:spMkLst>
        </pc:spChg>
        <pc:spChg chg="add del mod">
          <ac:chgData name="Eva Toome" userId="65131506-3e0f-46b6-9df2-d52bf8eb10d0" providerId="ADAL" clId="{1126C3D2-EC53-49B1-AAF9-3261FECF0CBA}" dt="2022-05-08T05:24:36.577" v="2888" actId="6264"/>
          <ac:spMkLst>
            <pc:docMk/>
            <pc:sldMk cId="3389489555" sldId="421"/>
            <ac:spMk id="3" creationId="{C0D6409C-8E5B-4BD1-9F2D-52BA2ECBD02A}"/>
          </ac:spMkLst>
        </pc:spChg>
        <pc:spChg chg="add del mod">
          <ac:chgData name="Eva Toome" userId="65131506-3e0f-46b6-9df2-d52bf8eb10d0" providerId="ADAL" clId="{1126C3D2-EC53-49B1-AAF9-3261FECF0CBA}" dt="2022-05-23T10:56:27.086" v="5445" actId="478"/>
          <ac:spMkLst>
            <pc:docMk/>
            <pc:sldMk cId="3389489555" sldId="421"/>
            <ac:spMk id="3" creationId="{D862268D-AF3B-49AB-87A6-C44B6C109B31}"/>
          </ac:spMkLst>
        </pc:spChg>
        <pc:spChg chg="add del mod ord">
          <ac:chgData name="Eva Toome" userId="65131506-3e0f-46b6-9df2-d52bf8eb10d0" providerId="ADAL" clId="{1126C3D2-EC53-49B1-AAF9-3261FECF0CBA}" dt="2022-06-01T18:37:47.174" v="7795" actId="478"/>
          <ac:spMkLst>
            <pc:docMk/>
            <pc:sldMk cId="3389489555" sldId="421"/>
            <ac:spMk id="4" creationId="{27EA5F6F-EC03-28BC-BAC2-D49DEE0ACFE5}"/>
          </ac:spMkLst>
        </pc:spChg>
        <pc:spChg chg="add del mod">
          <ac:chgData name="Eva Toome" userId="65131506-3e0f-46b6-9df2-d52bf8eb10d0" providerId="ADAL" clId="{1126C3D2-EC53-49B1-AAF9-3261FECF0CBA}" dt="2022-05-08T05:24:36.577" v="2888" actId="6264"/>
          <ac:spMkLst>
            <pc:docMk/>
            <pc:sldMk cId="3389489555" sldId="421"/>
            <ac:spMk id="4" creationId="{A475F7B8-10ED-4DC6-90B2-A4D1148A29CD}"/>
          </ac:spMkLst>
        </pc:spChg>
        <pc:spChg chg="add del mod ord">
          <ac:chgData name="Eva Toome" userId="65131506-3e0f-46b6-9df2-d52bf8eb10d0" providerId="ADAL" clId="{1126C3D2-EC53-49B1-AAF9-3261FECF0CBA}" dt="2022-05-08T05:24:39.439" v="2889" actId="478"/>
          <ac:spMkLst>
            <pc:docMk/>
            <pc:sldMk cId="3389489555" sldId="421"/>
            <ac:spMk id="6" creationId="{7A636FDF-A324-442B-83EE-069F0B5C3D95}"/>
          </ac:spMkLst>
        </pc:spChg>
        <pc:spChg chg="add del mod">
          <ac:chgData name="Eva Toome" userId="65131506-3e0f-46b6-9df2-d52bf8eb10d0" providerId="ADAL" clId="{1126C3D2-EC53-49B1-AAF9-3261FECF0CBA}" dt="2022-06-01T18:36:13.065" v="7792" actId="478"/>
          <ac:spMkLst>
            <pc:docMk/>
            <pc:sldMk cId="3389489555" sldId="421"/>
            <ac:spMk id="6" creationId="{EE1E59FA-938D-F29E-3CCB-05ACEC8D413B}"/>
          </ac:spMkLst>
        </pc:spChg>
        <pc:spChg chg="mod ord">
          <ac:chgData name="Eva Toome" userId="65131506-3e0f-46b6-9df2-d52bf8eb10d0" providerId="ADAL" clId="{1126C3D2-EC53-49B1-AAF9-3261FECF0CBA}" dt="2022-06-01T18:35:50.415" v="7783" actId="700"/>
          <ac:spMkLst>
            <pc:docMk/>
            <pc:sldMk cId="3389489555" sldId="421"/>
            <ac:spMk id="7" creationId="{172AF4BD-74C4-4172-B419-DB192EBE9558}"/>
          </ac:spMkLst>
        </pc:spChg>
        <pc:spChg chg="del">
          <ac:chgData name="Eva Toome" userId="65131506-3e0f-46b6-9df2-d52bf8eb10d0" providerId="ADAL" clId="{1126C3D2-EC53-49B1-AAF9-3261FECF0CBA}" dt="2022-05-08T03:46:37.154" v="2247"/>
          <ac:spMkLst>
            <pc:docMk/>
            <pc:sldMk cId="3389489555" sldId="421"/>
            <ac:spMk id="8" creationId="{90F68036-EFF0-4EAE-9AFA-19E155B6891C}"/>
          </ac:spMkLst>
        </pc:spChg>
        <pc:spChg chg="add del mod">
          <ac:chgData name="Eva Toome" userId="65131506-3e0f-46b6-9df2-d52bf8eb10d0" providerId="ADAL" clId="{1126C3D2-EC53-49B1-AAF9-3261FECF0CBA}" dt="2022-05-08T03:46:35.421" v="2246"/>
          <ac:spMkLst>
            <pc:docMk/>
            <pc:sldMk cId="3389489555" sldId="421"/>
            <ac:spMk id="9" creationId="{E3E433A7-C888-46C4-82C4-4A9D1B5EAF78}"/>
          </ac:spMkLst>
        </pc:spChg>
        <pc:spChg chg="del mod ord">
          <ac:chgData name="Eva Toome" userId="65131506-3e0f-46b6-9df2-d52bf8eb10d0" providerId="ADAL" clId="{1126C3D2-EC53-49B1-AAF9-3261FECF0CBA}" dt="2022-05-08T05:27:17.899" v="2905" actId="478"/>
          <ac:spMkLst>
            <pc:docMk/>
            <pc:sldMk cId="3389489555" sldId="421"/>
            <ac:spMk id="10" creationId="{FB239565-476E-4E6A-AAA5-C871ABF807BE}"/>
          </ac:spMkLst>
        </pc:spChg>
        <pc:spChg chg="add del mod ord">
          <ac:chgData name="Eva Toome" userId="65131506-3e0f-46b6-9df2-d52bf8eb10d0" providerId="ADAL" clId="{1126C3D2-EC53-49B1-AAF9-3261FECF0CBA}" dt="2022-06-01T18:36:09.487" v="7791" actId="478"/>
          <ac:spMkLst>
            <pc:docMk/>
            <pc:sldMk cId="3389489555" sldId="421"/>
            <ac:spMk id="11" creationId="{6F18699F-0A74-4A3E-A40F-DBBD27479AD7}"/>
          </ac:spMkLst>
        </pc:spChg>
        <pc:spChg chg="del">
          <ac:chgData name="Eva Toome" userId="65131506-3e0f-46b6-9df2-d52bf8eb10d0" providerId="ADAL" clId="{1126C3D2-EC53-49B1-AAF9-3261FECF0CBA}" dt="2022-05-08T05:27:14.123" v="2903" actId="478"/>
          <ac:spMkLst>
            <pc:docMk/>
            <pc:sldMk cId="3389489555" sldId="421"/>
            <ac:spMk id="12" creationId="{C61099AF-F564-409F-9DAB-3C1D0128655F}"/>
          </ac:spMkLst>
        </pc:spChg>
        <pc:spChg chg="add del mod">
          <ac:chgData name="Eva Toome" userId="65131506-3e0f-46b6-9df2-d52bf8eb10d0" providerId="ADAL" clId="{1126C3D2-EC53-49B1-AAF9-3261FECF0CBA}" dt="2022-05-23T10:56:21.546" v="5444" actId="478"/>
          <ac:spMkLst>
            <pc:docMk/>
            <pc:sldMk cId="3389489555" sldId="421"/>
            <ac:spMk id="14" creationId="{BBCC6DF8-09A4-4B97-9043-B9137BED59F2}"/>
          </ac:spMkLst>
        </pc:spChg>
        <pc:spChg chg="add mod ord">
          <ac:chgData name="Eva Toome" userId="65131506-3e0f-46b6-9df2-d52bf8eb10d0" providerId="ADAL" clId="{1126C3D2-EC53-49B1-AAF9-3261FECF0CBA}" dt="2022-05-08T05:31:10.387" v="3041" actId="14100"/>
          <ac:spMkLst>
            <pc:docMk/>
            <pc:sldMk cId="3389489555" sldId="421"/>
            <ac:spMk id="18" creationId="{B8F12649-38BF-4BA2-8153-F3264CFBF76F}"/>
          </ac:spMkLst>
        </pc:spChg>
        <pc:spChg chg="del mod">
          <ac:chgData name="Eva Toome" userId="65131506-3e0f-46b6-9df2-d52bf8eb10d0" providerId="ADAL" clId="{1126C3D2-EC53-49B1-AAF9-3261FECF0CBA}" dt="2022-05-08T05:27:12.148" v="2902" actId="478"/>
          <ac:spMkLst>
            <pc:docMk/>
            <pc:sldMk cId="3389489555" sldId="421"/>
            <ac:spMk id="361" creationId="{00000000-0000-0000-0000-000000000000}"/>
          </ac:spMkLst>
        </pc:spChg>
        <pc:picChg chg="del mod ord">
          <ac:chgData name="Eva Toome" userId="65131506-3e0f-46b6-9df2-d52bf8eb10d0" providerId="ADAL" clId="{1126C3D2-EC53-49B1-AAF9-3261FECF0CBA}" dt="2022-05-08T05:27:16.343" v="2904" actId="478"/>
          <ac:picMkLst>
            <pc:docMk/>
            <pc:sldMk cId="3389489555" sldId="421"/>
            <ac:picMk id="5" creationId="{2B753729-F3A9-498B-A481-6F649C78D08F}"/>
          </ac:picMkLst>
        </pc:picChg>
        <pc:picChg chg="add mod ord modCrop">
          <ac:chgData name="Eva Toome" userId="65131506-3e0f-46b6-9df2-d52bf8eb10d0" providerId="ADAL" clId="{1126C3D2-EC53-49B1-AAF9-3261FECF0CBA}" dt="2022-05-08T05:31:01.293" v="3039" actId="14100"/>
          <ac:picMkLst>
            <pc:docMk/>
            <pc:sldMk cId="3389489555" sldId="421"/>
            <ac:picMk id="17" creationId="{64539015-F649-46B1-989B-445DE09371FF}"/>
          </ac:picMkLst>
        </pc:picChg>
      </pc:sldChg>
      <pc:sldChg chg="addSp delSp modSp mod ord chgLayout modNotesTx">
        <pc:chgData name="Eva Toome" userId="65131506-3e0f-46b6-9df2-d52bf8eb10d0" providerId="ADAL" clId="{1126C3D2-EC53-49B1-AAF9-3261FECF0CBA}" dt="2022-06-01T19:13:59.079" v="8284"/>
        <pc:sldMkLst>
          <pc:docMk/>
          <pc:sldMk cId="3800210309" sldId="422"/>
        </pc:sldMkLst>
        <pc:spChg chg="add mod ord">
          <ac:chgData name="Eva Toome" userId="65131506-3e0f-46b6-9df2-d52bf8eb10d0" providerId="ADAL" clId="{1126C3D2-EC53-49B1-AAF9-3261FECF0CBA}" dt="2022-06-01T18:35:26.861" v="7780" actId="20577"/>
          <ac:spMkLst>
            <pc:docMk/>
            <pc:sldMk cId="3800210309" sldId="422"/>
            <ac:spMk id="2" creationId="{7BAA111F-D8D3-5D7A-193D-C0E422F2BBD8}"/>
          </ac:spMkLst>
        </pc:spChg>
        <pc:spChg chg="add del mod">
          <ac:chgData name="Eva Toome" userId="65131506-3e0f-46b6-9df2-d52bf8eb10d0" providerId="ADAL" clId="{1126C3D2-EC53-49B1-AAF9-3261FECF0CBA}" dt="2022-05-23T11:04:26.906" v="5729" actId="478"/>
          <ac:spMkLst>
            <pc:docMk/>
            <pc:sldMk cId="3800210309" sldId="422"/>
            <ac:spMk id="3" creationId="{05DE7D45-5241-46A7-9764-7A970FB805A3}"/>
          </ac:spMkLst>
        </pc:spChg>
        <pc:spChg chg="add del mod ord">
          <ac:chgData name="Eva Toome" userId="65131506-3e0f-46b6-9df2-d52bf8eb10d0" providerId="ADAL" clId="{1126C3D2-EC53-49B1-AAF9-3261FECF0CBA}" dt="2022-06-01T18:35:19.922" v="7777" actId="478"/>
          <ac:spMkLst>
            <pc:docMk/>
            <pc:sldMk cId="3800210309" sldId="422"/>
            <ac:spMk id="3" creationId="{CE0EDB16-A9EF-1B0D-CDA3-5D67E9D580B0}"/>
          </ac:spMkLst>
        </pc:spChg>
        <pc:spChg chg="add del mod ord">
          <ac:chgData name="Eva Toome" userId="65131506-3e0f-46b6-9df2-d52bf8eb10d0" providerId="ADAL" clId="{1126C3D2-EC53-49B1-AAF9-3261FECF0CBA}" dt="2022-06-01T18:39:57.082" v="7808" actId="478"/>
          <ac:spMkLst>
            <pc:docMk/>
            <pc:sldMk cId="3800210309" sldId="422"/>
            <ac:spMk id="4" creationId="{04044909-9501-B509-7A97-0B0842C7EE20}"/>
          </ac:spMkLst>
        </pc:spChg>
        <pc:spChg chg="add del mod">
          <ac:chgData name="Eva Toome" userId="65131506-3e0f-46b6-9df2-d52bf8eb10d0" providerId="ADAL" clId="{1126C3D2-EC53-49B1-AAF9-3261FECF0CBA}" dt="2022-06-01T18:35:34.383" v="7782" actId="478"/>
          <ac:spMkLst>
            <pc:docMk/>
            <pc:sldMk cId="3800210309" sldId="422"/>
            <ac:spMk id="6" creationId="{31C67FE0-1E79-18F5-4345-1F7A4E98DA3B}"/>
          </ac:spMkLst>
        </pc:spChg>
        <pc:spChg chg="mod ord">
          <ac:chgData name="Eva Toome" userId="65131506-3e0f-46b6-9df2-d52bf8eb10d0" providerId="ADAL" clId="{1126C3D2-EC53-49B1-AAF9-3261FECF0CBA}" dt="2022-06-01T18:35:17.909" v="7776" actId="700"/>
          <ac:spMkLst>
            <pc:docMk/>
            <pc:sldMk cId="3800210309" sldId="422"/>
            <ac:spMk id="8" creationId="{9DC2D48F-2F72-4FE9-83FA-4061415E5992}"/>
          </ac:spMkLst>
        </pc:spChg>
        <pc:spChg chg="del mod ord">
          <ac:chgData name="Eva Toome" userId="65131506-3e0f-46b6-9df2-d52bf8eb10d0" providerId="ADAL" clId="{1126C3D2-EC53-49B1-AAF9-3261FECF0CBA}" dt="2022-06-01T18:35:31.145" v="7781" actId="478"/>
          <ac:spMkLst>
            <pc:docMk/>
            <pc:sldMk cId="3800210309" sldId="422"/>
            <ac:spMk id="10" creationId="{FDDE406C-8856-4E98-A55B-7725D45F162A}"/>
          </ac:spMkLst>
        </pc:spChg>
        <pc:spChg chg="del">
          <ac:chgData name="Eva Toome" userId="65131506-3e0f-46b6-9df2-d52bf8eb10d0" providerId="ADAL" clId="{1126C3D2-EC53-49B1-AAF9-3261FECF0CBA}" dt="2022-05-23T11:04:23.514" v="5728" actId="478"/>
          <ac:spMkLst>
            <pc:docMk/>
            <pc:sldMk cId="3800210309" sldId="422"/>
            <ac:spMk id="12" creationId="{8F68EDE8-B4F5-4077-9BC1-7FF014C51E07}"/>
          </ac:spMkLst>
        </pc:spChg>
        <pc:spChg chg="mod">
          <ac:chgData name="Eva Toome" userId="65131506-3e0f-46b6-9df2-d52bf8eb10d0" providerId="ADAL" clId="{1126C3D2-EC53-49B1-AAF9-3261FECF0CBA}" dt="2022-04-14T13:00:44.455" v="136" actId="207"/>
          <ac:spMkLst>
            <pc:docMk/>
            <pc:sldMk cId="3800210309" sldId="422"/>
            <ac:spMk id="13" creationId="{1FE2B71D-B38B-49A4-A62B-93BCE67B567C}"/>
          </ac:spMkLst>
        </pc:spChg>
      </pc:sldChg>
      <pc:sldChg chg="addSp modSp del mod ord modAnim">
        <pc:chgData name="Eva Toome" userId="65131506-3e0f-46b6-9df2-d52bf8eb10d0" providerId="ADAL" clId="{1126C3D2-EC53-49B1-AAF9-3261FECF0CBA}" dt="2022-05-05T07:21:42.405" v="1992" actId="47"/>
        <pc:sldMkLst>
          <pc:docMk/>
          <pc:sldMk cId="1248457493" sldId="423"/>
        </pc:sldMkLst>
        <pc:spChg chg="mod">
          <ac:chgData name="Eva Toome" userId="65131506-3e0f-46b6-9df2-d52bf8eb10d0" providerId="ADAL" clId="{1126C3D2-EC53-49B1-AAF9-3261FECF0CBA}" dt="2022-05-05T07:11:33.098" v="1818"/>
          <ac:spMkLst>
            <pc:docMk/>
            <pc:sldMk cId="1248457493" sldId="423"/>
            <ac:spMk id="2" creationId="{23F0875F-25E2-46BB-A757-795DBA2681E1}"/>
          </ac:spMkLst>
        </pc:spChg>
        <pc:spChg chg="add mod">
          <ac:chgData name="Eva Toome" userId="65131506-3e0f-46b6-9df2-d52bf8eb10d0" providerId="ADAL" clId="{1126C3D2-EC53-49B1-AAF9-3261FECF0CBA}" dt="2022-04-22T05:51:18.080" v="1138" actId="14100"/>
          <ac:spMkLst>
            <pc:docMk/>
            <pc:sldMk cId="1248457493" sldId="423"/>
            <ac:spMk id="3" creationId="{577CEABF-8017-46DB-8C4D-B4D0A5519A3E}"/>
          </ac:spMkLst>
        </pc:spChg>
        <pc:spChg chg="mod">
          <ac:chgData name="Eva Toome" userId="65131506-3e0f-46b6-9df2-d52bf8eb10d0" providerId="ADAL" clId="{1126C3D2-EC53-49B1-AAF9-3261FECF0CBA}" dt="2022-05-05T07:10:36.100" v="1802" actId="6549"/>
          <ac:spMkLst>
            <pc:docMk/>
            <pc:sldMk cId="1248457493" sldId="423"/>
            <ac:spMk id="10" creationId="{570E112A-88BB-42FA-AEAA-796096F0661D}"/>
          </ac:spMkLst>
        </pc:spChg>
      </pc:sldChg>
      <pc:sldChg chg="del">
        <pc:chgData name="Eva Toome" userId="65131506-3e0f-46b6-9df2-d52bf8eb10d0" providerId="ADAL" clId="{1126C3D2-EC53-49B1-AAF9-3261FECF0CBA}" dt="2022-04-14T12:57:50.950" v="58" actId="47"/>
        <pc:sldMkLst>
          <pc:docMk/>
          <pc:sldMk cId="2146462925" sldId="424"/>
        </pc:sldMkLst>
      </pc:sldChg>
      <pc:sldChg chg="addSp delSp modSp mod setBg modAnim modNotesTx">
        <pc:chgData name="Eva Toome" userId="65131506-3e0f-46b6-9df2-d52bf8eb10d0" providerId="ADAL" clId="{1126C3D2-EC53-49B1-AAF9-3261FECF0CBA}" dt="2022-06-01T18:29:35.786" v="7747" actId="20577"/>
        <pc:sldMkLst>
          <pc:docMk/>
          <pc:sldMk cId="3486965466" sldId="426"/>
        </pc:sldMkLst>
        <pc:spChg chg="mod ord">
          <ac:chgData name="Eva Toome" userId="65131506-3e0f-46b6-9df2-d52bf8eb10d0" providerId="ADAL" clId="{1126C3D2-EC53-49B1-AAF9-3261FECF0CBA}" dt="2022-05-18T10:03:15.144" v="4512" actId="167"/>
          <ac:spMkLst>
            <pc:docMk/>
            <pc:sldMk cId="3486965466" sldId="426"/>
            <ac:spMk id="2" creationId="{38E8272F-8214-433F-AE24-83088B0DE770}"/>
          </ac:spMkLst>
        </pc:spChg>
        <pc:spChg chg="mod">
          <ac:chgData name="Eva Toome" userId="65131506-3e0f-46b6-9df2-d52bf8eb10d0" providerId="ADAL" clId="{1126C3D2-EC53-49B1-AAF9-3261FECF0CBA}" dt="2022-05-18T10:05:46.708" v="4824"/>
          <ac:spMkLst>
            <pc:docMk/>
            <pc:sldMk cId="3486965466" sldId="426"/>
            <ac:spMk id="4" creationId="{BC54D383-4238-4E72-9FDA-F9BF05589932}"/>
          </ac:spMkLst>
        </pc:spChg>
        <pc:spChg chg="del mod topLvl">
          <ac:chgData name="Eva Toome" userId="65131506-3e0f-46b6-9df2-d52bf8eb10d0" providerId="ADAL" clId="{1126C3D2-EC53-49B1-AAF9-3261FECF0CBA}" dt="2022-05-18T10:00:21.765" v="4437" actId="478"/>
          <ac:spMkLst>
            <pc:docMk/>
            <pc:sldMk cId="3486965466" sldId="426"/>
            <ac:spMk id="5" creationId="{042BB09E-7307-45BE-9DA6-00221AAEF28C}"/>
          </ac:spMkLst>
        </pc:spChg>
        <pc:spChg chg="mod">
          <ac:chgData name="Eva Toome" userId="65131506-3e0f-46b6-9df2-d52bf8eb10d0" providerId="ADAL" clId="{1126C3D2-EC53-49B1-AAF9-3261FECF0CBA}" dt="2022-05-18T10:05:42.549" v="4823"/>
          <ac:spMkLst>
            <pc:docMk/>
            <pc:sldMk cId="3486965466" sldId="426"/>
            <ac:spMk id="6" creationId="{ACDF439D-DC80-4926-A086-F27631D679AC}"/>
          </ac:spMkLst>
        </pc:spChg>
        <pc:spChg chg="mod">
          <ac:chgData name="Eva Toome" userId="65131506-3e0f-46b6-9df2-d52bf8eb10d0" providerId="ADAL" clId="{1126C3D2-EC53-49B1-AAF9-3261FECF0CBA}" dt="2022-05-30T18:48:45.375" v="6936" actId="1076"/>
          <ac:spMkLst>
            <pc:docMk/>
            <pc:sldMk cId="3486965466" sldId="426"/>
            <ac:spMk id="7" creationId="{E53D2E1B-127C-4DBA-A5B3-93B1446C9066}"/>
          </ac:spMkLst>
        </pc:spChg>
        <pc:spChg chg="mod">
          <ac:chgData name="Eva Toome" userId="65131506-3e0f-46b6-9df2-d52bf8eb10d0" providerId="ADAL" clId="{1126C3D2-EC53-49B1-AAF9-3261FECF0CBA}" dt="2022-04-29T13:20:20.327" v="1224" actId="6549"/>
          <ac:spMkLst>
            <pc:docMk/>
            <pc:sldMk cId="3486965466" sldId="426"/>
            <ac:spMk id="8" creationId="{29309A6A-0CBF-4822-997D-420EC7F5957E}"/>
          </ac:spMkLst>
        </pc:spChg>
        <pc:spChg chg="add mod ord topLvl">
          <ac:chgData name="Eva Toome" userId="65131506-3e0f-46b6-9df2-d52bf8eb10d0" providerId="ADAL" clId="{1126C3D2-EC53-49B1-AAF9-3261FECF0CBA}" dt="2022-05-18T10:03:58.475" v="4654" actId="207"/>
          <ac:spMkLst>
            <pc:docMk/>
            <pc:sldMk cId="3486965466" sldId="426"/>
            <ac:spMk id="10" creationId="{842B3E42-FA64-4202-87F1-14D2A066CFF8}"/>
          </ac:spMkLst>
        </pc:spChg>
        <pc:spChg chg="del mod topLvl">
          <ac:chgData name="Eva Toome" userId="65131506-3e0f-46b6-9df2-d52bf8eb10d0" providerId="ADAL" clId="{1126C3D2-EC53-49B1-AAF9-3261FECF0CBA}" dt="2022-05-18T10:00:21.765" v="4437" actId="478"/>
          <ac:spMkLst>
            <pc:docMk/>
            <pc:sldMk cId="3486965466" sldId="426"/>
            <ac:spMk id="13" creationId="{EF474635-C6CA-4F68-BD17-29E111F7B86D}"/>
          </ac:spMkLst>
        </pc:spChg>
        <pc:spChg chg="add del mod">
          <ac:chgData name="Eva Toome" userId="65131506-3e0f-46b6-9df2-d52bf8eb10d0" providerId="ADAL" clId="{1126C3D2-EC53-49B1-AAF9-3261FECF0CBA}" dt="2022-04-22T05:51:45.224" v="1144" actId="478"/>
          <ac:spMkLst>
            <pc:docMk/>
            <pc:sldMk cId="3486965466" sldId="426"/>
            <ac:spMk id="15" creationId="{FA7A827A-5085-41F8-95CA-A4A19749B0FF}"/>
          </ac:spMkLst>
        </pc:spChg>
        <pc:spChg chg="add mod">
          <ac:chgData name="Eva Toome" userId="65131506-3e0f-46b6-9df2-d52bf8eb10d0" providerId="ADAL" clId="{1126C3D2-EC53-49B1-AAF9-3261FECF0CBA}" dt="2022-04-22T05:52:18.562" v="1147" actId="207"/>
          <ac:spMkLst>
            <pc:docMk/>
            <pc:sldMk cId="3486965466" sldId="426"/>
            <ac:spMk id="16" creationId="{3DB000F2-AA8E-4EE7-A627-BD84431FBACF}"/>
          </ac:spMkLst>
        </pc:spChg>
        <pc:spChg chg="mod">
          <ac:chgData name="Eva Toome" userId="65131506-3e0f-46b6-9df2-d52bf8eb10d0" providerId="ADAL" clId="{1126C3D2-EC53-49B1-AAF9-3261FECF0CBA}" dt="2022-06-01T17:29:11.449" v="6961" actId="20577"/>
          <ac:spMkLst>
            <pc:docMk/>
            <pc:sldMk cId="3486965466" sldId="426"/>
            <ac:spMk id="17" creationId="{84417765-3036-4C74-ACFF-A0CCE528E59E}"/>
          </ac:spMkLst>
        </pc:spChg>
        <pc:spChg chg="mod">
          <ac:chgData name="Eva Toome" userId="65131506-3e0f-46b6-9df2-d52bf8eb10d0" providerId="ADAL" clId="{1126C3D2-EC53-49B1-AAF9-3261FECF0CBA}" dt="2022-05-18T10:04:42.973" v="4682" actId="207"/>
          <ac:spMkLst>
            <pc:docMk/>
            <pc:sldMk cId="3486965466" sldId="426"/>
            <ac:spMk id="18" creationId="{59D17539-40C6-4FE2-A379-BC359F917B32}"/>
          </ac:spMkLst>
        </pc:spChg>
        <pc:spChg chg="mod">
          <ac:chgData name="Eva Toome" userId="65131506-3e0f-46b6-9df2-d52bf8eb10d0" providerId="ADAL" clId="{1126C3D2-EC53-49B1-AAF9-3261FECF0CBA}" dt="2022-05-18T10:06:01.412" v="4825"/>
          <ac:spMkLst>
            <pc:docMk/>
            <pc:sldMk cId="3486965466" sldId="426"/>
            <ac:spMk id="19" creationId="{ADE091A2-D939-4AA6-A304-06EFBEB06EC6}"/>
          </ac:spMkLst>
        </pc:spChg>
        <pc:spChg chg="mod">
          <ac:chgData name="Eva Toome" userId="65131506-3e0f-46b6-9df2-d52bf8eb10d0" providerId="ADAL" clId="{1126C3D2-EC53-49B1-AAF9-3261FECF0CBA}" dt="2022-06-01T18:29:35.786" v="7747" actId="20577"/>
          <ac:spMkLst>
            <pc:docMk/>
            <pc:sldMk cId="3486965466" sldId="426"/>
            <ac:spMk id="20" creationId="{9C7F88FA-469D-4E54-8537-925BDFB71E8D}"/>
          </ac:spMkLst>
        </pc:spChg>
        <pc:spChg chg="mod">
          <ac:chgData name="Eva Toome" userId="65131506-3e0f-46b6-9df2-d52bf8eb10d0" providerId="ADAL" clId="{1126C3D2-EC53-49B1-AAF9-3261FECF0CBA}" dt="2022-06-01T17:29:14.562" v="6962" actId="20577"/>
          <ac:spMkLst>
            <pc:docMk/>
            <pc:sldMk cId="3486965466" sldId="426"/>
            <ac:spMk id="21" creationId="{69DFCFC7-A9F2-488A-B4A8-6302B5214D24}"/>
          </ac:spMkLst>
        </pc:spChg>
        <pc:spChg chg="add mod ord">
          <ac:chgData name="Eva Toome" userId="65131506-3e0f-46b6-9df2-d52bf8eb10d0" providerId="ADAL" clId="{1126C3D2-EC53-49B1-AAF9-3261FECF0CBA}" dt="2022-05-18T10:04:53.960" v="4719" actId="207"/>
          <ac:spMkLst>
            <pc:docMk/>
            <pc:sldMk cId="3486965466" sldId="426"/>
            <ac:spMk id="22" creationId="{C9E4EDEB-683B-4FE4-844C-AA5ED1C50085}"/>
          </ac:spMkLst>
        </pc:spChg>
        <pc:spChg chg="add mod ord">
          <ac:chgData name="Eva Toome" userId="65131506-3e0f-46b6-9df2-d52bf8eb10d0" providerId="ADAL" clId="{1126C3D2-EC53-49B1-AAF9-3261FECF0CBA}" dt="2022-05-18T10:05:13.949" v="4821" actId="14100"/>
          <ac:spMkLst>
            <pc:docMk/>
            <pc:sldMk cId="3486965466" sldId="426"/>
            <ac:spMk id="23" creationId="{785E50E5-27E6-4EA6-97D0-1E518396FE3F}"/>
          </ac:spMkLst>
        </pc:spChg>
        <pc:spChg chg="mod">
          <ac:chgData name="Eva Toome" userId="65131506-3e0f-46b6-9df2-d52bf8eb10d0" providerId="ADAL" clId="{1126C3D2-EC53-49B1-AAF9-3261FECF0CBA}" dt="2022-05-18T10:02:37.152" v="4506" actId="164"/>
          <ac:spMkLst>
            <pc:docMk/>
            <pc:sldMk cId="3486965466" sldId="426"/>
            <ac:spMk id="24" creationId="{58601477-B2EC-47B7-8804-F82CA6054811}"/>
          </ac:spMkLst>
        </pc:spChg>
        <pc:spChg chg="del">
          <ac:chgData name="Eva Toome" userId="65131506-3e0f-46b6-9df2-d52bf8eb10d0" providerId="ADAL" clId="{1126C3D2-EC53-49B1-AAF9-3261FECF0CBA}" dt="2022-04-29T13:20:17.946" v="1223" actId="478"/>
          <ac:spMkLst>
            <pc:docMk/>
            <pc:sldMk cId="3486965466" sldId="426"/>
            <ac:spMk id="25" creationId="{7A7C9592-167F-4E3D-863F-5C6B0FEEA021}"/>
          </ac:spMkLst>
        </pc:spChg>
        <pc:grpChg chg="add del mod">
          <ac:chgData name="Eva Toome" userId="65131506-3e0f-46b6-9df2-d52bf8eb10d0" providerId="ADAL" clId="{1126C3D2-EC53-49B1-AAF9-3261FECF0CBA}" dt="2022-05-18T10:00:18.166" v="4436" actId="165"/>
          <ac:grpSpMkLst>
            <pc:docMk/>
            <pc:sldMk cId="3486965466" sldId="426"/>
            <ac:grpSpMk id="11" creationId="{41AEE2A0-69D1-4EE1-B332-7CA53ECFF45F}"/>
          </ac:grpSpMkLst>
        </pc:grpChg>
        <pc:grpChg chg="add mod">
          <ac:chgData name="Eva Toome" userId="65131506-3e0f-46b6-9df2-d52bf8eb10d0" providerId="ADAL" clId="{1126C3D2-EC53-49B1-AAF9-3261FECF0CBA}" dt="2022-05-18T10:02:07.614" v="4502" actId="164"/>
          <ac:grpSpMkLst>
            <pc:docMk/>
            <pc:sldMk cId="3486965466" sldId="426"/>
            <ac:grpSpMk id="12" creationId="{21EB711C-1021-436F-A199-4BE805CFD902}"/>
          </ac:grpSpMkLst>
        </pc:grpChg>
        <pc:grpChg chg="add mod">
          <ac:chgData name="Eva Toome" userId="65131506-3e0f-46b6-9df2-d52bf8eb10d0" providerId="ADAL" clId="{1126C3D2-EC53-49B1-AAF9-3261FECF0CBA}" dt="2022-05-18T10:02:17.370" v="4503" actId="164"/>
          <ac:grpSpMkLst>
            <pc:docMk/>
            <pc:sldMk cId="3486965466" sldId="426"/>
            <ac:grpSpMk id="14" creationId="{AC32F381-7FA7-4865-A910-918068CB5A20}"/>
          </ac:grpSpMkLst>
        </pc:grpChg>
        <pc:grpChg chg="add mod">
          <ac:chgData name="Eva Toome" userId="65131506-3e0f-46b6-9df2-d52bf8eb10d0" providerId="ADAL" clId="{1126C3D2-EC53-49B1-AAF9-3261FECF0CBA}" dt="2022-05-18T10:02:37.152" v="4506" actId="164"/>
          <ac:grpSpMkLst>
            <pc:docMk/>
            <pc:sldMk cId="3486965466" sldId="426"/>
            <ac:grpSpMk id="15" creationId="{C7F9593B-EAC3-4C94-8B34-1B44847DD20E}"/>
          </ac:grpSpMkLst>
        </pc:grpChg>
        <pc:grpChg chg="add mod">
          <ac:chgData name="Eva Toome" userId="65131506-3e0f-46b6-9df2-d52bf8eb10d0" providerId="ADAL" clId="{1126C3D2-EC53-49B1-AAF9-3261FECF0CBA}" dt="2022-05-18T10:00:12.530" v="4434"/>
          <ac:grpSpMkLst>
            <pc:docMk/>
            <pc:sldMk cId="3486965466" sldId="426"/>
            <ac:grpSpMk id="16" creationId="{6B4F63DF-E91D-4DA3-A993-41CAA009206F}"/>
          </ac:grpSpMkLst>
        </pc:grpChg>
        <pc:picChg chg="mod ord">
          <ac:chgData name="Eva Toome" userId="65131506-3e0f-46b6-9df2-d52bf8eb10d0" providerId="ADAL" clId="{1126C3D2-EC53-49B1-AAF9-3261FECF0CBA}" dt="2022-05-18T10:03:18.655" v="4513" actId="167"/>
          <ac:picMkLst>
            <pc:docMk/>
            <pc:sldMk cId="3486965466" sldId="426"/>
            <ac:picMk id="9" creationId="{8D341C4B-85AC-43F9-A6A4-406BA729372D}"/>
          </ac:picMkLst>
        </pc:picChg>
      </pc:sldChg>
      <pc:sldChg chg="addSp modSp mod ord">
        <pc:chgData name="Eva Toome" userId="65131506-3e0f-46b6-9df2-d52bf8eb10d0" providerId="ADAL" clId="{1126C3D2-EC53-49B1-AAF9-3261FECF0CBA}" dt="2022-05-15T11:18:28.272" v="3666" actId="20577"/>
        <pc:sldMkLst>
          <pc:docMk/>
          <pc:sldMk cId="980019397" sldId="427"/>
        </pc:sldMkLst>
        <pc:spChg chg="add mod">
          <ac:chgData name="Eva Toome" userId="65131506-3e0f-46b6-9df2-d52bf8eb10d0" providerId="ADAL" clId="{1126C3D2-EC53-49B1-AAF9-3261FECF0CBA}" dt="2022-04-22T05:52:38.839" v="1148"/>
          <ac:spMkLst>
            <pc:docMk/>
            <pc:sldMk cId="980019397" sldId="427"/>
            <ac:spMk id="5" creationId="{76A6DCD5-0154-4EE5-97F3-2B228DED986A}"/>
          </ac:spMkLst>
        </pc:spChg>
        <pc:spChg chg="mod">
          <ac:chgData name="Eva Toome" userId="65131506-3e0f-46b6-9df2-d52bf8eb10d0" providerId="ADAL" clId="{1126C3D2-EC53-49B1-AAF9-3261FECF0CBA}" dt="2022-05-15T11:18:28.272" v="3666" actId="20577"/>
          <ac:spMkLst>
            <pc:docMk/>
            <pc:sldMk cId="980019397" sldId="427"/>
            <ac:spMk id="13" creationId="{E22A2593-D33F-441D-87F1-72BB649F60CB}"/>
          </ac:spMkLst>
        </pc:spChg>
      </pc:sldChg>
      <pc:sldChg chg="addSp delSp modSp new mod ord setBg modClrScheme chgLayout modNotesTx">
        <pc:chgData name="Eva Toome" userId="65131506-3e0f-46b6-9df2-d52bf8eb10d0" providerId="ADAL" clId="{1126C3D2-EC53-49B1-AAF9-3261FECF0CBA}" dt="2022-05-23T09:53:01.064" v="5139" actId="20577"/>
        <pc:sldMkLst>
          <pc:docMk/>
          <pc:sldMk cId="3778927169" sldId="428"/>
        </pc:sldMkLst>
        <pc:spChg chg="del mod">
          <ac:chgData name="Eva Toome" userId="65131506-3e0f-46b6-9df2-d52bf8eb10d0" providerId="ADAL" clId="{1126C3D2-EC53-49B1-AAF9-3261FECF0CBA}" dt="2022-04-14T13:19:34.755" v="244" actId="478"/>
          <ac:spMkLst>
            <pc:docMk/>
            <pc:sldMk cId="3778927169" sldId="428"/>
            <ac:spMk id="2" creationId="{9A804D0B-66A3-44E5-8EFC-BAE85F3698AE}"/>
          </ac:spMkLst>
        </pc:spChg>
        <pc:spChg chg="add del mod">
          <ac:chgData name="Eva Toome" userId="65131506-3e0f-46b6-9df2-d52bf8eb10d0" providerId="ADAL" clId="{1126C3D2-EC53-49B1-AAF9-3261FECF0CBA}" dt="2022-05-05T08:03:44.843" v="2149" actId="6264"/>
          <ac:spMkLst>
            <pc:docMk/>
            <pc:sldMk cId="3778927169" sldId="428"/>
            <ac:spMk id="2" creationId="{DE649A24-4173-4ED8-B740-63D55ED8C8C1}"/>
          </ac:spMkLst>
        </pc:spChg>
        <pc:spChg chg="del">
          <ac:chgData name="Eva Toome" userId="65131506-3e0f-46b6-9df2-d52bf8eb10d0" providerId="ADAL" clId="{1126C3D2-EC53-49B1-AAF9-3261FECF0CBA}" dt="2022-04-14T13:12:29.718" v="233" actId="478"/>
          <ac:spMkLst>
            <pc:docMk/>
            <pc:sldMk cId="3778927169" sldId="428"/>
            <ac:spMk id="3" creationId="{150FF096-81D8-4278-9EA2-1648693E5118}"/>
          </ac:spMkLst>
        </pc:spChg>
        <pc:spChg chg="add del mod ord">
          <ac:chgData name="Eva Toome" userId="65131506-3e0f-46b6-9df2-d52bf8eb10d0" providerId="ADAL" clId="{1126C3D2-EC53-49B1-AAF9-3261FECF0CBA}" dt="2022-05-05T08:03:59.551" v="2150" actId="700"/>
          <ac:spMkLst>
            <pc:docMk/>
            <pc:sldMk cId="3778927169" sldId="428"/>
            <ac:spMk id="3" creationId="{4D1C92D4-F532-40EE-9F2C-2CCD11DABDF1}"/>
          </ac:spMkLst>
        </pc:spChg>
        <pc:spChg chg="add mod ord">
          <ac:chgData name="Eva Toome" userId="65131506-3e0f-46b6-9df2-d52bf8eb10d0" providerId="ADAL" clId="{1126C3D2-EC53-49B1-AAF9-3261FECF0CBA}" dt="2022-05-19T11:59:28.276" v="4940" actId="14100"/>
          <ac:spMkLst>
            <pc:docMk/>
            <pc:sldMk cId="3778927169" sldId="428"/>
            <ac:spMk id="4" creationId="{AC290241-8F09-4218-9BD9-617860A29874}"/>
          </ac:spMkLst>
        </pc:spChg>
        <pc:spChg chg="add mod">
          <ac:chgData name="Eva Toome" userId="65131506-3e0f-46b6-9df2-d52bf8eb10d0" providerId="ADAL" clId="{1126C3D2-EC53-49B1-AAF9-3261FECF0CBA}" dt="2022-04-22T05:51:32.480" v="1141"/>
          <ac:spMkLst>
            <pc:docMk/>
            <pc:sldMk cId="3778927169" sldId="428"/>
            <ac:spMk id="5" creationId="{2646C845-580B-4BEA-A960-2CE54B020936}"/>
          </ac:spMkLst>
        </pc:spChg>
        <pc:spChg chg="add del">
          <ac:chgData name="Eva Toome" userId="65131506-3e0f-46b6-9df2-d52bf8eb10d0" providerId="ADAL" clId="{1126C3D2-EC53-49B1-AAF9-3261FECF0CBA}" dt="2022-04-14T13:12:45.952" v="236" actId="22"/>
          <ac:spMkLst>
            <pc:docMk/>
            <pc:sldMk cId="3778927169" sldId="428"/>
            <ac:spMk id="7" creationId="{79140A40-6926-4A72-891A-CCA0C164E9C9}"/>
          </ac:spMkLst>
        </pc:spChg>
        <pc:spChg chg="add del mod">
          <ac:chgData name="Eva Toome" userId="65131506-3e0f-46b6-9df2-d52bf8eb10d0" providerId="ADAL" clId="{1126C3D2-EC53-49B1-AAF9-3261FECF0CBA}" dt="2022-04-14T13:19:44.609" v="246" actId="478"/>
          <ac:spMkLst>
            <pc:docMk/>
            <pc:sldMk cId="3778927169" sldId="428"/>
            <ac:spMk id="8" creationId="{AD2CEF2A-6D5F-4683-A04A-6C3A74E667C3}"/>
          </ac:spMkLst>
        </pc:spChg>
        <pc:spChg chg="add del mod ord">
          <ac:chgData name="Eva Toome" userId="65131506-3e0f-46b6-9df2-d52bf8eb10d0" providerId="ADAL" clId="{1126C3D2-EC53-49B1-AAF9-3261FECF0CBA}" dt="2022-04-14T13:22:09.470" v="264" actId="478"/>
          <ac:spMkLst>
            <pc:docMk/>
            <pc:sldMk cId="3778927169" sldId="428"/>
            <ac:spMk id="10" creationId="{733F92C1-EC9D-497B-9513-3A6761317EAF}"/>
          </ac:spMkLst>
        </pc:spChg>
        <pc:spChg chg="add del mod">
          <ac:chgData name="Eva Toome" userId="65131506-3e0f-46b6-9df2-d52bf8eb10d0" providerId="ADAL" clId="{1126C3D2-EC53-49B1-AAF9-3261FECF0CBA}" dt="2022-04-14T13:21:55.999" v="263" actId="6264"/>
          <ac:spMkLst>
            <pc:docMk/>
            <pc:sldMk cId="3778927169" sldId="428"/>
            <ac:spMk id="13" creationId="{28FA02B5-504F-4F97-B415-4D4A295B082D}"/>
          </ac:spMkLst>
        </pc:spChg>
        <pc:spChg chg="add del mod ord">
          <ac:chgData name="Eva Toome" userId="65131506-3e0f-46b6-9df2-d52bf8eb10d0" providerId="ADAL" clId="{1126C3D2-EC53-49B1-AAF9-3261FECF0CBA}" dt="2022-05-05T08:03:44.843" v="2149" actId="6264"/>
          <ac:spMkLst>
            <pc:docMk/>
            <pc:sldMk cId="3778927169" sldId="428"/>
            <ac:spMk id="14" creationId="{F93821CE-7052-4AC1-AA20-05C76CE91C8A}"/>
          </ac:spMkLst>
        </pc:spChg>
        <pc:spChg chg="add mod ord">
          <ac:chgData name="Eva Toome" userId="65131506-3e0f-46b6-9df2-d52bf8eb10d0" providerId="ADAL" clId="{1126C3D2-EC53-49B1-AAF9-3261FECF0CBA}" dt="2022-05-23T09:53:01.064" v="5139" actId="20577"/>
          <ac:spMkLst>
            <pc:docMk/>
            <pc:sldMk cId="3778927169" sldId="428"/>
            <ac:spMk id="16" creationId="{ED51CC2B-DCB5-4632-9445-06150188AEB7}"/>
          </ac:spMkLst>
        </pc:spChg>
        <pc:spChg chg="add del mod">
          <ac:chgData name="Eva Toome" userId="65131506-3e0f-46b6-9df2-d52bf8eb10d0" providerId="ADAL" clId="{1126C3D2-EC53-49B1-AAF9-3261FECF0CBA}" dt="2022-04-14T13:31:02.089" v="277"/>
          <ac:spMkLst>
            <pc:docMk/>
            <pc:sldMk cId="3778927169" sldId="428"/>
            <ac:spMk id="19" creationId="{2DB60D8F-9414-4E5B-B577-E407FD15B7F2}"/>
          </ac:spMkLst>
        </pc:spChg>
        <pc:picChg chg="add del mod">
          <ac:chgData name="Eva Toome" userId="65131506-3e0f-46b6-9df2-d52bf8eb10d0" providerId="ADAL" clId="{1126C3D2-EC53-49B1-AAF9-3261FECF0CBA}" dt="2022-04-14T13:19:20.228" v="240" actId="478"/>
          <ac:picMkLst>
            <pc:docMk/>
            <pc:sldMk cId="3778927169" sldId="428"/>
            <ac:picMk id="5" creationId="{BEDFA147-74AD-4D75-B41E-0F422A4716E7}"/>
          </ac:picMkLst>
        </pc:picChg>
        <pc:picChg chg="add del mod">
          <ac:chgData name="Eva Toome" userId="65131506-3e0f-46b6-9df2-d52bf8eb10d0" providerId="ADAL" clId="{1126C3D2-EC53-49B1-AAF9-3261FECF0CBA}" dt="2022-04-14T13:29:35.457" v="271" actId="478"/>
          <ac:picMkLst>
            <pc:docMk/>
            <pc:sldMk cId="3778927169" sldId="428"/>
            <ac:picMk id="12" creationId="{5345C83B-A261-4142-9E91-1904709F6B36}"/>
          </ac:picMkLst>
        </pc:picChg>
        <pc:picChg chg="add mod">
          <ac:chgData name="Eva Toome" userId="65131506-3e0f-46b6-9df2-d52bf8eb10d0" providerId="ADAL" clId="{1126C3D2-EC53-49B1-AAF9-3261FECF0CBA}" dt="2022-04-14T13:29:46.885" v="273" actId="1076"/>
          <ac:picMkLst>
            <pc:docMk/>
            <pc:sldMk cId="3778927169" sldId="428"/>
            <ac:picMk id="18" creationId="{80620B16-2F24-4516-AB7C-22D301ADAB7F}"/>
          </ac:picMkLst>
        </pc:picChg>
      </pc:sldChg>
      <pc:sldChg chg="addSp delSp modSp add del mod modClrScheme delAnim modAnim chgLayout">
        <pc:chgData name="Eva Toome" userId="65131506-3e0f-46b6-9df2-d52bf8eb10d0" providerId="ADAL" clId="{1126C3D2-EC53-49B1-AAF9-3261FECF0CBA}" dt="2022-05-08T05:28:59.593" v="2914" actId="47"/>
        <pc:sldMkLst>
          <pc:docMk/>
          <pc:sldMk cId="32345457" sldId="429"/>
        </pc:sldMkLst>
        <pc:spChg chg="del">
          <ac:chgData name="Eva Toome" userId="65131506-3e0f-46b6-9df2-d52bf8eb10d0" providerId="ADAL" clId="{1126C3D2-EC53-49B1-AAF9-3261FECF0CBA}" dt="2022-05-08T03:52:22.818" v="2285" actId="478"/>
          <ac:spMkLst>
            <pc:docMk/>
            <pc:sldMk cId="32345457" sldId="429"/>
            <ac:spMk id="2" creationId="{A6D037A4-D275-4BE4-A065-B1B9A72A8CDF}"/>
          </ac:spMkLst>
        </pc:spChg>
        <pc:spChg chg="add del mod">
          <ac:chgData name="Eva Toome" userId="65131506-3e0f-46b6-9df2-d52bf8eb10d0" providerId="ADAL" clId="{1126C3D2-EC53-49B1-AAF9-3261FECF0CBA}" dt="2022-05-08T04:00:28.951" v="2386" actId="6264"/>
          <ac:spMkLst>
            <pc:docMk/>
            <pc:sldMk cId="32345457" sldId="429"/>
            <ac:spMk id="4" creationId="{B26B3604-A6BD-4BC9-B3A8-0E567689515E}"/>
          </ac:spMkLst>
        </pc:spChg>
        <pc:spChg chg="add del mod">
          <ac:chgData name="Eva Toome" userId="65131506-3e0f-46b6-9df2-d52bf8eb10d0" providerId="ADAL" clId="{1126C3D2-EC53-49B1-AAF9-3261FECF0CBA}" dt="2022-05-08T04:00:28.951" v="2386" actId="6264"/>
          <ac:spMkLst>
            <pc:docMk/>
            <pc:sldMk cId="32345457" sldId="429"/>
            <ac:spMk id="5" creationId="{E3BF4593-9FCB-48D7-83EB-C264B8D3A0A4}"/>
          </ac:spMkLst>
        </pc:spChg>
        <pc:spChg chg="add del mod">
          <ac:chgData name="Eva Toome" userId="65131506-3e0f-46b6-9df2-d52bf8eb10d0" providerId="ADAL" clId="{1126C3D2-EC53-49B1-AAF9-3261FECF0CBA}" dt="2022-05-08T04:00:28.951" v="2386" actId="6264"/>
          <ac:spMkLst>
            <pc:docMk/>
            <pc:sldMk cId="32345457" sldId="429"/>
            <ac:spMk id="6" creationId="{BF6DCFB5-D5DF-46D0-9044-59B9E4F649FF}"/>
          </ac:spMkLst>
        </pc:spChg>
        <pc:spChg chg="mod ord">
          <ac:chgData name="Eva Toome" userId="65131506-3e0f-46b6-9df2-d52bf8eb10d0" providerId="ADAL" clId="{1126C3D2-EC53-49B1-AAF9-3261FECF0CBA}" dt="2022-05-08T05:23:25.304" v="2881" actId="700"/>
          <ac:spMkLst>
            <pc:docMk/>
            <pc:sldMk cId="32345457" sldId="429"/>
            <ac:spMk id="7" creationId="{00000000-0000-0000-0000-000000000000}"/>
          </ac:spMkLst>
        </pc:spChg>
        <pc:spChg chg="add mod ord">
          <ac:chgData name="Eva Toome" userId="65131506-3e0f-46b6-9df2-d52bf8eb10d0" providerId="ADAL" clId="{1126C3D2-EC53-49B1-AAF9-3261FECF0CBA}" dt="2022-05-08T05:23:25.304" v="2881" actId="700"/>
          <ac:spMkLst>
            <pc:docMk/>
            <pc:sldMk cId="32345457" sldId="429"/>
            <ac:spMk id="8" creationId="{4E0837FD-1A2E-4D99-BE3B-39D01690E124}"/>
          </ac:spMkLst>
        </pc:spChg>
        <pc:spChg chg="mod ord">
          <ac:chgData name="Eva Toome" userId="65131506-3e0f-46b6-9df2-d52bf8eb10d0" providerId="ADAL" clId="{1126C3D2-EC53-49B1-AAF9-3261FECF0CBA}" dt="2022-05-08T05:23:25.304" v="2881" actId="700"/>
          <ac:spMkLst>
            <pc:docMk/>
            <pc:sldMk cId="32345457" sldId="429"/>
            <ac:spMk id="9" creationId="{00000000-0000-0000-0000-000000000000}"/>
          </ac:spMkLst>
        </pc:spChg>
        <pc:spChg chg="add del mod ord">
          <ac:chgData name="Eva Toome" userId="65131506-3e0f-46b6-9df2-d52bf8eb10d0" providerId="ADAL" clId="{1126C3D2-EC53-49B1-AAF9-3261FECF0CBA}" dt="2022-05-08T04:01:10.772" v="2392" actId="478"/>
          <ac:spMkLst>
            <pc:docMk/>
            <pc:sldMk cId="32345457" sldId="429"/>
            <ac:spMk id="10" creationId="{64B5366B-2A68-4560-A589-521556BE8564}"/>
          </ac:spMkLst>
        </pc:spChg>
        <pc:spChg chg="add mod ord">
          <ac:chgData name="Eva Toome" userId="65131506-3e0f-46b6-9df2-d52bf8eb10d0" providerId="ADAL" clId="{1126C3D2-EC53-49B1-AAF9-3261FECF0CBA}" dt="2022-05-08T04:31:26.490" v="2875" actId="207"/>
          <ac:spMkLst>
            <pc:docMk/>
            <pc:sldMk cId="32345457" sldId="429"/>
            <ac:spMk id="12" creationId="{ED83E789-7EF6-4E8A-8B8B-8CE79083D1EB}"/>
          </ac:spMkLst>
        </pc:spChg>
        <pc:spChg chg="add del mod">
          <ac:chgData name="Eva Toome" userId="65131506-3e0f-46b6-9df2-d52bf8eb10d0" providerId="ADAL" clId="{1126C3D2-EC53-49B1-AAF9-3261FECF0CBA}" dt="2022-05-08T05:23:11.243" v="2880" actId="6264"/>
          <ac:spMkLst>
            <pc:docMk/>
            <pc:sldMk cId="32345457" sldId="429"/>
            <ac:spMk id="13" creationId="{6AFC64AF-A373-4FF1-A862-CFACFB7D21E8}"/>
          </ac:spMkLst>
        </pc:spChg>
        <pc:spChg chg="add del mod">
          <ac:chgData name="Eva Toome" userId="65131506-3e0f-46b6-9df2-d52bf8eb10d0" providerId="ADAL" clId="{1126C3D2-EC53-49B1-AAF9-3261FECF0CBA}" dt="2022-05-08T05:23:11.243" v="2880" actId="6264"/>
          <ac:spMkLst>
            <pc:docMk/>
            <pc:sldMk cId="32345457" sldId="429"/>
            <ac:spMk id="14" creationId="{6E0FAB08-40EB-471C-A7DD-3D55AFBEBECD}"/>
          </ac:spMkLst>
        </pc:spChg>
        <pc:spChg chg="add del mod">
          <ac:chgData name="Eva Toome" userId="65131506-3e0f-46b6-9df2-d52bf8eb10d0" providerId="ADAL" clId="{1126C3D2-EC53-49B1-AAF9-3261FECF0CBA}" dt="2022-05-08T05:23:11.243" v="2880" actId="6264"/>
          <ac:spMkLst>
            <pc:docMk/>
            <pc:sldMk cId="32345457" sldId="429"/>
            <ac:spMk id="15" creationId="{5815125C-3C7D-4E24-B338-E23F42F2D327}"/>
          </ac:spMkLst>
        </pc:spChg>
        <pc:spChg chg="add del mod ord">
          <ac:chgData name="Eva Toome" userId="65131506-3e0f-46b6-9df2-d52bf8eb10d0" providerId="ADAL" clId="{1126C3D2-EC53-49B1-AAF9-3261FECF0CBA}" dt="2022-05-08T05:23:25.304" v="2881" actId="700"/>
          <ac:spMkLst>
            <pc:docMk/>
            <pc:sldMk cId="32345457" sldId="429"/>
            <ac:spMk id="16" creationId="{170D064F-8F80-4A00-BE4F-31A3D9088F3B}"/>
          </ac:spMkLst>
        </pc:spChg>
        <pc:picChg chg="add mod ord">
          <ac:chgData name="Eva Toome" userId="65131506-3e0f-46b6-9df2-d52bf8eb10d0" providerId="ADAL" clId="{1126C3D2-EC53-49B1-AAF9-3261FECF0CBA}" dt="2022-05-08T04:06:19.915" v="2535" actId="14100"/>
          <ac:picMkLst>
            <pc:docMk/>
            <pc:sldMk cId="32345457" sldId="429"/>
            <ac:picMk id="11" creationId="{6BDEC012-4711-4163-9966-E41D885BB754}"/>
          </ac:picMkLst>
        </pc:picChg>
      </pc:sldChg>
      <pc:sldChg chg="add del mod modShow">
        <pc:chgData name="Eva Toome" userId="65131506-3e0f-46b6-9df2-d52bf8eb10d0" providerId="ADAL" clId="{1126C3D2-EC53-49B1-AAF9-3261FECF0CBA}" dt="2022-05-05T07:21:46.132" v="1993" actId="47"/>
        <pc:sldMkLst>
          <pc:docMk/>
          <pc:sldMk cId="962365357" sldId="429"/>
        </pc:sldMkLst>
      </pc:sldChg>
      <pc:sldChg chg="delSp modSp add del mod">
        <pc:chgData name="Eva Toome" userId="65131506-3e0f-46b6-9df2-d52bf8eb10d0" providerId="ADAL" clId="{1126C3D2-EC53-49B1-AAF9-3261FECF0CBA}" dt="2022-04-14T13:35:18.689" v="393" actId="47"/>
        <pc:sldMkLst>
          <pc:docMk/>
          <pc:sldMk cId="1091597224" sldId="429"/>
        </pc:sldMkLst>
        <pc:spChg chg="mod">
          <ac:chgData name="Eva Toome" userId="65131506-3e0f-46b6-9df2-d52bf8eb10d0" providerId="ADAL" clId="{1126C3D2-EC53-49B1-AAF9-3261FECF0CBA}" dt="2022-04-14T13:34:40.850" v="390" actId="1036"/>
          <ac:spMkLst>
            <pc:docMk/>
            <pc:sldMk cId="1091597224" sldId="429"/>
            <ac:spMk id="4" creationId="{75BBCCC1-6D67-400C-A299-9226FDA02363}"/>
          </ac:spMkLst>
        </pc:spChg>
        <pc:spChg chg="mod">
          <ac:chgData name="Eva Toome" userId="65131506-3e0f-46b6-9df2-d52bf8eb10d0" providerId="ADAL" clId="{1126C3D2-EC53-49B1-AAF9-3261FECF0CBA}" dt="2022-04-14T13:34:18.255" v="307" actId="1036"/>
          <ac:spMkLst>
            <pc:docMk/>
            <pc:sldMk cId="1091597224" sldId="429"/>
            <ac:spMk id="5" creationId="{49AA5C4E-636E-4B5E-9498-5356343FDAB1}"/>
          </ac:spMkLst>
        </pc:spChg>
        <pc:spChg chg="mod">
          <ac:chgData name="Eva Toome" userId="65131506-3e0f-46b6-9df2-d52bf8eb10d0" providerId="ADAL" clId="{1126C3D2-EC53-49B1-AAF9-3261FECF0CBA}" dt="2022-04-14T13:35:00.153" v="391" actId="207"/>
          <ac:spMkLst>
            <pc:docMk/>
            <pc:sldMk cId="1091597224" sldId="429"/>
            <ac:spMk id="6" creationId="{CC6C231C-F169-46A4-B000-8ADE88F679CE}"/>
          </ac:spMkLst>
        </pc:spChg>
        <pc:spChg chg="mod">
          <ac:chgData name="Eva Toome" userId="65131506-3e0f-46b6-9df2-d52bf8eb10d0" providerId="ADAL" clId="{1126C3D2-EC53-49B1-AAF9-3261FECF0CBA}" dt="2022-04-14T13:34:23.362" v="313" actId="1036"/>
          <ac:spMkLst>
            <pc:docMk/>
            <pc:sldMk cId="1091597224" sldId="429"/>
            <ac:spMk id="7" creationId="{20396F74-8104-4FC3-B867-6F573687F860}"/>
          </ac:spMkLst>
        </pc:spChg>
        <pc:spChg chg="mod">
          <ac:chgData name="Eva Toome" userId="65131506-3e0f-46b6-9df2-d52bf8eb10d0" providerId="ADAL" clId="{1126C3D2-EC53-49B1-AAF9-3261FECF0CBA}" dt="2022-04-14T13:34:23.362" v="313" actId="1036"/>
          <ac:spMkLst>
            <pc:docMk/>
            <pc:sldMk cId="1091597224" sldId="429"/>
            <ac:spMk id="8" creationId="{DCE8BF2B-4CA2-4267-9C84-BF0C02F61AA9}"/>
          </ac:spMkLst>
        </pc:spChg>
        <pc:spChg chg="mod">
          <ac:chgData name="Eva Toome" userId="65131506-3e0f-46b6-9df2-d52bf8eb10d0" providerId="ADAL" clId="{1126C3D2-EC53-49B1-AAF9-3261FECF0CBA}" dt="2022-04-14T13:34:18.255" v="307" actId="1036"/>
          <ac:spMkLst>
            <pc:docMk/>
            <pc:sldMk cId="1091597224" sldId="429"/>
            <ac:spMk id="10" creationId="{3E1729E9-8FD5-4524-B85D-BEA900A65784}"/>
          </ac:spMkLst>
        </pc:spChg>
        <pc:spChg chg="del">
          <ac:chgData name="Eva Toome" userId="65131506-3e0f-46b6-9df2-d52bf8eb10d0" providerId="ADAL" clId="{1126C3D2-EC53-49B1-AAF9-3261FECF0CBA}" dt="2022-04-14T13:35:12.796" v="392" actId="478"/>
          <ac:spMkLst>
            <pc:docMk/>
            <pc:sldMk cId="1091597224" sldId="429"/>
            <ac:spMk id="11" creationId="{224BBBC2-D534-4DDF-A19C-184BFBF47BB4}"/>
          </ac:spMkLst>
        </pc:spChg>
      </pc:sldChg>
      <pc:sldChg chg="addSp delSp modSp new add del mod">
        <pc:chgData name="Eva Toome" userId="65131506-3e0f-46b6-9df2-d52bf8eb10d0" providerId="ADAL" clId="{1126C3D2-EC53-49B1-AAF9-3261FECF0CBA}" dt="2022-05-04T18:41:18.663" v="1739" actId="47"/>
        <pc:sldMkLst>
          <pc:docMk/>
          <pc:sldMk cId="1197569083" sldId="429"/>
        </pc:sldMkLst>
        <pc:spChg chg="del">
          <ac:chgData name="Eva Toome" userId="65131506-3e0f-46b6-9df2-d52bf8eb10d0" providerId="ADAL" clId="{1126C3D2-EC53-49B1-AAF9-3261FECF0CBA}" dt="2022-04-15T18:23:39.252" v="694" actId="931"/>
          <ac:spMkLst>
            <pc:docMk/>
            <pc:sldMk cId="1197569083" sldId="429"/>
            <ac:spMk id="2" creationId="{7CCD5FFA-1E7E-4545-B9AB-FFEF742B11BF}"/>
          </ac:spMkLst>
        </pc:spChg>
        <pc:spChg chg="add del mod">
          <ac:chgData name="Eva Toome" userId="65131506-3e0f-46b6-9df2-d52bf8eb10d0" providerId="ADAL" clId="{1126C3D2-EC53-49B1-AAF9-3261FECF0CBA}" dt="2022-05-04T18:41:14.419" v="1738" actId="20577"/>
          <ac:spMkLst>
            <pc:docMk/>
            <pc:sldMk cId="1197569083" sldId="429"/>
            <ac:spMk id="3" creationId="{8692B50B-CA5F-4EA8-BE9C-124DD51C5EAB}"/>
          </ac:spMkLst>
        </pc:spChg>
        <pc:spChg chg="del">
          <ac:chgData name="Eva Toome" userId="65131506-3e0f-46b6-9df2-d52bf8eb10d0" providerId="ADAL" clId="{1126C3D2-EC53-49B1-AAF9-3261FECF0CBA}" dt="2022-04-15T18:24:43.454" v="701" actId="478"/>
          <ac:spMkLst>
            <pc:docMk/>
            <pc:sldMk cId="1197569083" sldId="429"/>
            <ac:spMk id="4" creationId="{5EA3A1AF-4CEA-4FE4-B9F8-817D2847AA6E}"/>
          </ac:spMkLst>
        </pc:spChg>
        <pc:spChg chg="add del mod">
          <ac:chgData name="Eva Toome" userId="65131506-3e0f-46b6-9df2-d52bf8eb10d0" providerId="ADAL" clId="{1126C3D2-EC53-49B1-AAF9-3261FECF0CBA}" dt="2022-04-19T12:23:53.055" v="782" actId="478"/>
          <ac:spMkLst>
            <pc:docMk/>
            <pc:sldMk cId="1197569083" sldId="429"/>
            <ac:spMk id="4" creationId="{BDF8357A-9100-46B9-93A2-BA049DC4818D}"/>
          </ac:spMkLst>
        </pc:spChg>
        <pc:spChg chg="add mod">
          <ac:chgData name="Eva Toome" userId="65131506-3e0f-46b6-9df2-d52bf8eb10d0" providerId="ADAL" clId="{1126C3D2-EC53-49B1-AAF9-3261FECF0CBA}" dt="2022-04-22T05:52:49.813" v="1149"/>
          <ac:spMkLst>
            <pc:docMk/>
            <pc:sldMk cId="1197569083" sldId="429"/>
            <ac:spMk id="5" creationId="{140884A2-8949-4EBB-B196-DD12328488F6}"/>
          </ac:spMkLst>
        </pc:spChg>
        <pc:spChg chg="del">
          <ac:chgData name="Eva Toome" userId="65131506-3e0f-46b6-9df2-d52bf8eb10d0" providerId="ADAL" clId="{1126C3D2-EC53-49B1-AAF9-3261FECF0CBA}" dt="2022-04-15T18:40:49.796" v="749" actId="478"/>
          <ac:spMkLst>
            <pc:docMk/>
            <pc:sldMk cId="1197569083" sldId="429"/>
            <ac:spMk id="5" creationId="{49A96B73-07D7-4EF8-8608-2CD4C1A613E4}"/>
          </ac:spMkLst>
        </pc:spChg>
        <pc:spChg chg="add del mod">
          <ac:chgData name="Eva Toome" userId="65131506-3e0f-46b6-9df2-d52bf8eb10d0" providerId="ADAL" clId="{1126C3D2-EC53-49B1-AAF9-3261FECF0CBA}" dt="2022-04-19T12:23:52.478" v="781"/>
          <ac:spMkLst>
            <pc:docMk/>
            <pc:sldMk cId="1197569083" sldId="429"/>
            <ac:spMk id="7" creationId="{6D2C27CC-576D-4EF0-BE0E-0617536E66F0}"/>
          </ac:spMkLst>
        </pc:spChg>
        <pc:picChg chg="add mod">
          <ac:chgData name="Eva Toome" userId="65131506-3e0f-46b6-9df2-d52bf8eb10d0" providerId="ADAL" clId="{1126C3D2-EC53-49B1-AAF9-3261FECF0CBA}" dt="2022-04-15T18:23:39.252" v="694" actId="931"/>
          <ac:picMkLst>
            <pc:docMk/>
            <pc:sldMk cId="1197569083" sldId="429"/>
            <ac:picMk id="8" creationId="{C28072D1-0322-4C1E-9EC2-083EFD04D881}"/>
          </ac:picMkLst>
        </pc:picChg>
      </pc:sldChg>
      <pc:sldChg chg="addSp delSp modSp new del mod chgLayout">
        <pc:chgData name="Eva Toome" userId="65131506-3e0f-46b6-9df2-d52bf8eb10d0" providerId="ADAL" clId="{1126C3D2-EC53-49B1-AAF9-3261FECF0CBA}" dt="2022-04-21T17:00:07.525" v="1109" actId="47"/>
        <pc:sldMkLst>
          <pc:docMk/>
          <pc:sldMk cId="445968068" sldId="430"/>
        </pc:sldMkLst>
        <pc:spChg chg="mod ord">
          <ac:chgData name="Eva Toome" userId="65131506-3e0f-46b6-9df2-d52bf8eb10d0" providerId="ADAL" clId="{1126C3D2-EC53-49B1-AAF9-3261FECF0CBA}" dt="2022-04-19T16:54:38.357" v="979" actId="20577"/>
          <ac:spMkLst>
            <pc:docMk/>
            <pc:sldMk cId="445968068" sldId="430"/>
            <ac:spMk id="2" creationId="{398362FF-0F5C-4F2C-BFF3-DCCB7A558A43}"/>
          </ac:spMkLst>
        </pc:spChg>
        <pc:spChg chg="mod ord">
          <ac:chgData name="Eva Toome" userId="65131506-3e0f-46b6-9df2-d52bf8eb10d0" providerId="ADAL" clId="{1126C3D2-EC53-49B1-AAF9-3261FECF0CBA}" dt="2022-04-19T16:55:45.492" v="1108" actId="20577"/>
          <ac:spMkLst>
            <pc:docMk/>
            <pc:sldMk cId="445968068" sldId="430"/>
            <ac:spMk id="3" creationId="{7D66109A-D384-42C9-8BBC-DA07350A2727}"/>
          </ac:spMkLst>
        </pc:spChg>
        <pc:spChg chg="mod ord">
          <ac:chgData name="Eva Toome" userId="65131506-3e0f-46b6-9df2-d52bf8eb10d0" providerId="ADAL" clId="{1126C3D2-EC53-49B1-AAF9-3261FECF0CBA}" dt="2022-04-19T16:55:37.813" v="1107" actId="5793"/>
          <ac:spMkLst>
            <pc:docMk/>
            <pc:sldMk cId="445968068" sldId="430"/>
            <ac:spMk id="4" creationId="{A58EB253-52F8-4746-981D-EEC0804C76BA}"/>
          </ac:spMkLst>
        </pc:spChg>
        <pc:spChg chg="add del mod">
          <ac:chgData name="Eva Toome" userId="65131506-3e0f-46b6-9df2-d52bf8eb10d0" providerId="ADAL" clId="{1126C3D2-EC53-49B1-AAF9-3261FECF0CBA}" dt="2022-04-19T16:53:55.866" v="918" actId="478"/>
          <ac:spMkLst>
            <pc:docMk/>
            <pc:sldMk cId="445968068" sldId="430"/>
            <ac:spMk id="5" creationId="{294A4C71-8D0D-40FF-AC8B-42F4D41299D2}"/>
          </ac:spMkLst>
        </pc:spChg>
        <pc:spChg chg="add del mod">
          <ac:chgData name="Eva Toome" userId="65131506-3e0f-46b6-9df2-d52bf8eb10d0" providerId="ADAL" clId="{1126C3D2-EC53-49B1-AAF9-3261FECF0CBA}" dt="2022-04-19T16:53:28.053" v="907" actId="6264"/>
          <ac:spMkLst>
            <pc:docMk/>
            <pc:sldMk cId="445968068" sldId="430"/>
            <ac:spMk id="6" creationId="{10FF66A1-1ACC-43EB-9D40-D1F11831E182}"/>
          </ac:spMkLst>
        </pc:spChg>
        <pc:spChg chg="add del mod">
          <ac:chgData name="Eva Toome" userId="65131506-3e0f-46b6-9df2-d52bf8eb10d0" providerId="ADAL" clId="{1126C3D2-EC53-49B1-AAF9-3261FECF0CBA}" dt="2022-04-19T16:53:28.053" v="907" actId="6264"/>
          <ac:spMkLst>
            <pc:docMk/>
            <pc:sldMk cId="445968068" sldId="430"/>
            <ac:spMk id="7" creationId="{7ECD0364-6CC2-4934-99D7-708E68644728}"/>
          </ac:spMkLst>
        </pc:spChg>
        <pc:spChg chg="add del mod">
          <ac:chgData name="Eva Toome" userId="65131506-3e0f-46b6-9df2-d52bf8eb10d0" providerId="ADAL" clId="{1126C3D2-EC53-49B1-AAF9-3261FECF0CBA}" dt="2022-04-19T16:53:28.053" v="907" actId="6264"/>
          <ac:spMkLst>
            <pc:docMk/>
            <pc:sldMk cId="445968068" sldId="430"/>
            <ac:spMk id="8" creationId="{6248B03B-E335-4484-A53C-AF53D53916B7}"/>
          </ac:spMkLst>
        </pc:spChg>
        <pc:spChg chg="add mod">
          <ac:chgData name="Eva Toome" userId="65131506-3e0f-46b6-9df2-d52bf8eb10d0" providerId="ADAL" clId="{1126C3D2-EC53-49B1-AAF9-3261FECF0CBA}" dt="2022-04-19T16:54:28.732" v="959" actId="20577"/>
          <ac:spMkLst>
            <pc:docMk/>
            <pc:sldMk cId="445968068" sldId="430"/>
            <ac:spMk id="9" creationId="{30E566B4-7B45-4E69-A84B-06CE6DB965CF}"/>
          </ac:spMkLst>
        </pc:spChg>
        <pc:spChg chg="add mod">
          <ac:chgData name="Eva Toome" userId="65131506-3e0f-46b6-9df2-d52bf8eb10d0" providerId="ADAL" clId="{1126C3D2-EC53-49B1-AAF9-3261FECF0CBA}" dt="2022-04-19T16:54:21.253" v="940" actId="20577"/>
          <ac:spMkLst>
            <pc:docMk/>
            <pc:sldMk cId="445968068" sldId="430"/>
            <ac:spMk id="10" creationId="{24BF9CDA-F29B-4ACB-88BA-83B6EBC72C78}"/>
          </ac:spMkLst>
        </pc:spChg>
      </pc:sldChg>
      <pc:sldChg chg="modSp add del mod modShow">
        <pc:chgData name="Eva Toome" userId="65131506-3e0f-46b6-9df2-d52bf8eb10d0" providerId="ADAL" clId="{1126C3D2-EC53-49B1-AAF9-3261FECF0CBA}" dt="2022-05-05T07:21:39.651" v="1991" actId="47"/>
        <pc:sldMkLst>
          <pc:docMk/>
          <pc:sldMk cId="565872071" sldId="430"/>
        </pc:sldMkLst>
        <pc:spChg chg="mod">
          <ac:chgData name="Eva Toome" userId="65131506-3e0f-46b6-9df2-d52bf8eb10d0" providerId="ADAL" clId="{1126C3D2-EC53-49B1-AAF9-3261FECF0CBA}" dt="2022-05-05T07:21:27.542" v="1987" actId="6549"/>
          <ac:spMkLst>
            <pc:docMk/>
            <pc:sldMk cId="565872071" sldId="430"/>
            <ac:spMk id="2" creationId="{23F0875F-25E2-46BB-A757-795DBA2681E1}"/>
          </ac:spMkLst>
        </pc:spChg>
      </pc:sldChg>
      <pc:sldChg chg="new del">
        <pc:chgData name="Eva Toome" userId="65131506-3e0f-46b6-9df2-d52bf8eb10d0" providerId="ADAL" clId="{1126C3D2-EC53-49B1-AAF9-3261FECF0CBA}" dt="2022-05-08T04:29:33.447" v="2737" actId="47"/>
        <pc:sldMkLst>
          <pc:docMk/>
          <pc:sldMk cId="2247604368" sldId="430"/>
        </pc:sldMkLst>
      </pc:sldChg>
      <pc:sldChg chg="addSp delSp new del mod">
        <pc:chgData name="Eva Toome" userId="65131506-3e0f-46b6-9df2-d52bf8eb10d0" providerId="ADAL" clId="{1126C3D2-EC53-49B1-AAF9-3261FECF0CBA}" dt="2022-05-04T18:32:53.190" v="1641" actId="47"/>
        <pc:sldMkLst>
          <pc:docMk/>
          <pc:sldMk cId="2668485539" sldId="430"/>
        </pc:sldMkLst>
        <pc:spChg chg="add del">
          <ac:chgData name="Eva Toome" userId="65131506-3e0f-46b6-9df2-d52bf8eb10d0" providerId="ADAL" clId="{1126C3D2-EC53-49B1-AAF9-3261FECF0CBA}" dt="2022-05-04T18:32:51.386" v="1640" actId="22"/>
          <ac:spMkLst>
            <pc:docMk/>
            <pc:sldMk cId="2668485539" sldId="430"/>
            <ac:spMk id="6" creationId="{E40963BC-F330-4B6B-8C24-2FF40B5A0558}"/>
          </ac:spMkLst>
        </pc:spChg>
      </pc:sldChg>
      <pc:sldChg chg="addSp modSp new del">
        <pc:chgData name="Eva Toome" userId="65131506-3e0f-46b6-9df2-d52bf8eb10d0" providerId="ADAL" clId="{1126C3D2-EC53-49B1-AAF9-3261FECF0CBA}" dt="2022-05-08T04:07:05.819" v="2538" actId="47"/>
        <pc:sldMkLst>
          <pc:docMk/>
          <pc:sldMk cId="2808372100" sldId="430"/>
        </pc:sldMkLst>
        <pc:spChg chg="add mod">
          <ac:chgData name="Eva Toome" userId="65131506-3e0f-46b6-9df2-d52bf8eb10d0" providerId="ADAL" clId="{1126C3D2-EC53-49B1-AAF9-3261FECF0CBA}" dt="2022-05-08T04:04:36.242" v="2397"/>
          <ac:spMkLst>
            <pc:docMk/>
            <pc:sldMk cId="2808372100" sldId="430"/>
            <ac:spMk id="6" creationId="{847EBDE2-7070-47CE-9A06-187473E6BCE3}"/>
          </ac:spMkLst>
        </pc:spChg>
        <pc:spChg chg="add mod">
          <ac:chgData name="Eva Toome" userId="65131506-3e0f-46b6-9df2-d52bf8eb10d0" providerId="ADAL" clId="{1126C3D2-EC53-49B1-AAF9-3261FECF0CBA}" dt="2022-05-08T04:04:36.242" v="2397"/>
          <ac:spMkLst>
            <pc:docMk/>
            <pc:sldMk cId="2808372100" sldId="430"/>
            <ac:spMk id="7" creationId="{7A3B2183-AC2E-4229-BCEE-EAD6F8CC1325}"/>
          </ac:spMkLst>
        </pc:spChg>
        <pc:spChg chg="add mod">
          <ac:chgData name="Eva Toome" userId="65131506-3e0f-46b6-9df2-d52bf8eb10d0" providerId="ADAL" clId="{1126C3D2-EC53-49B1-AAF9-3261FECF0CBA}" dt="2022-05-08T04:04:36.242" v="2397"/>
          <ac:spMkLst>
            <pc:docMk/>
            <pc:sldMk cId="2808372100" sldId="430"/>
            <ac:spMk id="8" creationId="{EB6C2756-0141-462A-92CC-0A4E2052C8B5}"/>
          </ac:spMkLst>
        </pc:spChg>
      </pc:sldChg>
      <pc:sldChg chg="add mod modShow">
        <pc:chgData name="Eva Toome" userId="65131506-3e0f-46b6-9df2-d52bf8eb10d0" providerId="ADAL" clId="{1126C3D2-EC53-49B1-AAF9-3261FECF0CBA}" dt="2022-05-15T10:47:18.202" v="3601" actId="729"/>
        <pc:sldMkLst>
          <pc:docMk/>
          <pc:sldMk cId="3826607447" sldId="430"/>
        </pc:sldMkLst>
      </pc:sldChg>
      <pc:sldChg chg="modSp add mod ord modAnim modShow">
        <pc:chgData name="Eva Toome" userId="65131506-3e0f-46b6-9df2-d52bf8eb10d0" providerId="ADAL" clId="{1126C3D2-EC53-49B1-AAF9-3261FECF0CBA}" dt="2022-05-23T11:15:47.336" v="5883" actId="732"/>
        <pc:sldMkLst>
          <pc:docMk/>
          <pc:sldMk cId="171310198" sldId="431"/>
        </pc:sldMkLst>
        <pc:spChg chg="mod">
          <ac:chgData name="Eva Toome" userId="65131506-3e0f-46b6-9df2-d52bf8eb10d0" providerId="ADAL" clId="{1126C3D2-EC53-49B1-AAF9-3261FECF0CBA}" dt="2022-05-23T10:34:57.469" v="5187" actId="20577"/>
          <ac:spMkLst>
            <pc:docMk/>
            <pc:sldMk cId="171310198" sldId="431"/>
            <ac:spMk id="2" creationId="{A6D037A4-D275-4BE4-A065-B1B9A72A8CDF}"/>
          </ac:spMkLst>
        </pc:spChg>
        <pc:spChg chg="mod">
          <ac:chgData name="Eva Toome" userId="65131506-3e0f-46b6-9df2-d52bf8eb10d0" providerId="ADAL" clId="{1126C3D2-EC53-49B1-AAF9-3261FECF0CBA}" dt="2022-05-23T10:52:25.591" v="5430" actId="207"/>
          <ac:spMkLst>
            <pc:docMk/>
            <pc:sldMk cId="171310198" sldId="431"/>
            <ac:spMk id="8" creationId="{5A2A01AA-F975-4B8B-8A50-B165CD32CE95}"/>
          </ac:spMkLst>
        </pc:spChg>
        <pc:spChg chg="mod">
          <ac:chgData name="Eva Toome" userId="65131506-3e0f-46b6-9df2-d52bf8eb10d0" providerId="ADAL" clId="{1126C3D2-EC53-49B1-AAF9-3261FECF0CBA}" dt="2022-05-23T10:33:48.553" v="5179" actId="20577"/>
          <ac:spMkLst>
            <pc:docMk/>
            <pc:sldMk cId="171310198" sldId="431"/>
            <ac:spMk id="9" creationId="{00000000-0000-0000-0000-000000000000}"/>
          </ac:spMkLst>
        </pc:spChg>
        <pc:spChg chg="mod ord">
          <ac:chgData name="Eva Toome" userId="65131506-3e0f-46b6-9df2-d52bf8eb10d0" providerId="ADAL" clId="{1126C3D2-EC53-49B1-AAF9-3261FECF0CBA}" dt="2022-05-10T06:30:41.455" v="3366" actId="171"/>
          <ac:spMkLst>
            <pc:docMk/>
            <pc:sldMk cId="171310198" sldId="431"/>
            <ac:spMk id="10" creationId="{52AA258F-523C-485B-9DAE-831E59F66DF9}"/>
          </ac:spMkLst>
        </pc:spChg>
        <pc:picChg chg="mod modCrop">
          <ac:chgData name="Eva Toome" userId="65131506-3e0f-46b6-9df2-d52bf8eb10d0" providerId="ADAL" clId="{1126C3D2-EC53-49B1-AAF9-3261FECF0CBA}" dt="2022-05-23T11:15:47.336" v="5883" actId="732"/>
          <ac:picMkLst>
            <pc:docMk/>
            <pc:sldMk cId="171310198" sldId="431"/>
            <ac:picMk id="4" creationId="{2541E8EF-6C28-4211-9CB5-7B578E76A0B5}"/>
          </ac:picMkLst>
        </pc:picChg>
      </pc:sldChg>
      <pc:sldChg chg="add del">
        <pc:chgData name="Eva Toome" userId="65131506-3e0f-46b6-9df2-d52bf8eb10d0" providerId="ADAL" clId="{1126C3D2-EC53-49B1-AAF9-3261FECF0CBA}" dt="2022-05-13T18:04:05.228" v="3455" actId="47"/>
        <pc:sldMkLst>
          <pc:docMk/>
          <pc:sldMk cId="2900351621" sldId="432"/>
        </pc:sldMkLst>
      </pc:sldChg>
      <pc:sldChg chg="addSp delSp modSp add mod modShow chgLayout modNotes modNotesTx">
        <pc:chgData name="Eva Toome" userId="65131506-3e0f-46b6-9df2-d52bf8eb10d0" providerId="ADAL" clId="{1126C3D2-EC53-49B1-AAF9-3261FECF0CBA}" dt="2022-06-02T05:37:41.518" v="8388" actId="729"/>
        <pc:sldMkLst>
          <pc:docMk/>
          <pc:sldMk cId="3436615634" sldId="432"/>
        </pc:sldMkLst>
        <pc:spChg chg="add del mod">
          <ac:chgData name="Eva Toome" userId="65131506-3e0f-46b6-9df2-d52bf8eb10d0" providerId="ADAL" clId="{1126C3D2-EC53-49B1-AAF9-3261FECF0CBA}" dt="2022-05-18T08:38:46.132" v="3803" actId="6264"/>
          <ac:spMkLst>
            <pc:docMk/>
            <pc:sldMk cId="3436615634" sldId="432"/>
            <ac:spMk id="3" creationId="{AFC3081A-C882-4A7A-B483-BED4442106AA}"/>
          </ac:spMkLst>
        </pc:spChg>
        <pc:spChg chg="add mod ord">
          <ac:chgData name="Eva Toome" userId="65131506-3e0f-46b6-9df2-d52bf8eb10d0" providerId="ADAL" clId="{1126C3D2-EC53-49B1-AAF9-3261FECF0CBA}" dt="2022-05-23T09:20:13.362" v="4970" actId="20577"/>
          <ac:spMkLst>
            <pc:docMk/>
            <pc:sldMk cId="3436615634" sldId="432"/>
            <ac:spMk id="4" creationId="{05C2CE9B-15D0-46D7-87A3-419395506B18}"/>
          </ac:spMkLst>
        </pc:spChg>
        <pc:spChg chg="mod ord">
          <ac:chgData name="Eva Toome" userId="65131506-3e0f-46b6-9df2-d52bf8eb10d0" providerId="ADAL" clId="{1126C3D2-EC53-49B1-AAF9-3261FECF0CBA}" dt="2022-05-18T08:38:46.132" v="3803" actId="6264"/>
          <ac:spMkLst>
            <pc:docMk/>
            <pc:sldMk cId="3436615634" sldId="432"/>
            <ac:spMk id="12" creationId="{362636B1-DF9B-4E1C-8F2D-B4779AE56344}"/>
          </ac:spMkLst>
        </pc:spChg>
        <pc:spChg chg="del mod">
          <ac:chgData name="Eva Toome" userId="65131506-3e0f-46b6-9df2-d52bf8eb10d0" providerId="ADAL" clId="{1126C3D2-EC53-49B1-AAF9-3261FECF0CBA}" dt="2022-05-18T08:39:01.622" v="3805" actId="478"/>
          <ac:spMkLst>
            <pc:docMk/>
            <pc:sldMk cId="3436615634" sldId="432"/>
            <ac:spMk id="13" creationId="{E22A2593-D33F-441D-87F1-72BB649F60CB}"/>
          </ac:spMkLst>
        </pc:spChg>
      </pc:sldChg>
      <pc:sldChg chg="addSp delSp modSp new mod delAnim modAnim">
        <pc:chgData name="Eva Toome" userId="65131506-3e0f-46b6-9df2-d52bf8eb10d0" providerId="ADAL" clId="{1126C3D2-EC53-49B1-AAF9-3261FECF0CBA}" dt="2022-05-15T10:43:37.920" v="3597" actId="14100"/>
        <pc:sldMkLst>
          <pc:docMk/>
          <pc:sldMk cId="2401891559" sldId="433"/>
        </pc:sldMkLst>
        <pc:picChg chg="add del mod">
          <ac:chgData name="Eva Toome" userId="65131506-3e0f-46b6-9df2-d52bf8eb10d0" providerId="ADAL" clId="{1126C3D2-EC53-49B1-AAF9-3261FECF0CBA}" dt="2022-05-15T10:42:18.800" v="3588" actId="478"/>
          <ac:picMkLst>
            <pc:docMk/>
            <pc:sldMk cId="2401891559" sldId="433"/>
            <ac:picMk id="2" creationId="{5B8A58F5-6D13-4F29-B14D-1169B20EF1FC}"/>
          </ac:picMkLst>
        </pc:picChg>
        <pc:picChg chg="add mod">
          <ac:chgData name="Eva Toome" userId="65131506-3e0f-46b6-9df2-d52bf8eb10d0" providerId="ADAL" clId="{1126C3D2-EC53-49B1-AAF9-3261FECF0CBA}" dt="2022-05-15T10:43:37.920" v="3597" actId="14100"/>
          <ac:picMkLst>
            <pc:docMk/>
            <pc:sldMk cId="2401891559" sldId="433"/>
            <ac:picMk id="3" creationId="{D15B49F9-D4FC-4AE6-964A-0E28ECC0FBE3}"/>
          </ac:picMkLst>
        </pc:picChg>
      </pc:sldChg>
      <pc:sldChg chg="addSp delSp modSp new mod ord modAnim">
        <pc:chgData name="Eva Toome" userId="65131506-3e0f-46b6-9df2-d52bf8eb10d0" providerId="ADAL" clId="{1126C3D2-EC53-49B1-AAF9-3261FECF0CBA}" dt="2022-05-15T10:44:29.809" v="3599"/>
        <pc:sldMkLst>
          <pc:docMk/>
          <pc:sldMk cId="3318395259" sldId="434"/>
        </pc:sldMkLst>
        <pc:spChg chg="del">
          <ac:chgData name="Eva Toome" userId="65131506-3e0f-46b6-9df2-d52bf8eb10d0" providerId="ADAL" clId="{1126C3D2-EC53-49B1-AAF9-3261FECF0CBA}" dt="2022-05-15T10:43:10.086" v="3591" actId="478"/>
          <ac:spMkLst>
            <pc:docMk/>
            <pc:sldMk cId="3318395259" sldId="434"/>
            <ac:spMk id="2" creationId="{40A19AC7-3118-4571-94FD-0F66082742B7}"/>
          </ac:spMkLst>
        </pc:spChg>
        <pc:spChg chg="del">
          <ac:chgData name="Eva Toome" userId="65131506-3e0f-46b6-9df2-d52bf8eb10d0" providerId="ADAL" clId="{1126C3D2-EC53-49B1-AAF9-3261FECF0CBA}" dt="2022-05-15T10:43:12.998" v="3592" actId="478"/>
          <ac:spMkLst>
            <pc:docMk/>
            <pc:sldMk cId="3318395259" sldId="434"/>
            <ac:spMk id="3" creationId="{79BD85B0-1C73-41BE-9D9B-18AB253D96D4}"/>
          </ac:spMkLst>
        </pc:spChg>
        <pc:spChg chg="del">
          <ac:chgData name="Eva Toome" userId="65131506-3e0f-46b6-9df2-d52bf8eb10d0" providerId="ADAL" clId="{1126C3D2-EC53-49B1-AAF9-3261FECF0CBA}" dt="2022-05-15T10:43:12.998" v="3592" actId="478"/>
          <ac:spMkLst>
            <pc:docMk/>
            <pc:sldMk cId="3318395259" sldId="434"/>
            <ac:spMk id="4" creationId="{5AE25222-BFA5-4234-A833-6CA673BF96BB}"/>
          </ac:spMkLst>
        </pc:spChg>
        <pc:spChg chg="del">
          <ac:chgData name="Eva Toome" userId="65131506-3e0f-46b6-9df2-d52bf8eb10d0" providerId="ADAL" clId="{1126C3D2-EC53-49B1-AAF9-3261FECF0CBA}" dt="2022-05-15T10:43:12.998" v="3592" actId="478"/>
          <ac:spMkLst>
            <pc:docMk/>
            <pc:sldMk cId="3318395259" sldId="434"/>
            <ac:spMk id="5" creationId="{32137A01-4D0A-475D-B799-ECA955539C1E}"/>
          </ac:spMkLst>
        </pc:spChg>
        <pc:spChg chg="del">
          <ac:chgData name="Eva Toome" userId="65131506-3e0f-46b6-9df2-d52bf8eb10d0" providerId="ADAL" clId="{1126C3D2-EC53-49B1-AAF9-3261FECF0CBA}" dt="2022-05-15T10:43:12.998" v="3592" actId="478"/>
          <ac:spMkLst>
            <pc:docMk/>
            <pc:sldMk cId="3318395259" sldId="434"/>
            <ac:spMk id="6" creationId="{3F9209A5-45E9-49A2-B44B-EAC36A27FFDB}"/>
          </ac:spMkLst>
        </pc:spChg>
        <pc:picChg chg="add mod">
          <ac:chgData name="Eva Toome" userId="65131506-3e0f-46b6-9df2-d52bf8eb10d0" providerId="ADAL" clId="{1126C3D2-EC53-49B1-AAF9-3261FECF0CBA}" dt="2022-05-15T10:43:28.344" v="3595" actId="14100"/>
          <ac:picMkLst>
            <pc:docMk/>
            <pc:sldMk cId="3318395259" sldId="434"/>
            <ac:picMk id="7" creationId="{C737CC37-6D7F-4B46-ACBA-B4021624BE27}"/>
          </ac:picMkLst>
        </pc:picChg>
      </pc:sldChg>
      <pc:sldChg chg="addSp modSp new mod modAnim">
        <pc:chgData name="Eva Toome" userId="65131506-3e0f-46b6-9df2-d52bf8eb10d0" providerId="ADAL" clId="{1126C3D2-EC53-49B1-AAF9-3261FECF0CBA}" dt="2022-05-15T11:18:39.332" v="3668" actId="14100"/>
        <pc:sldMkLst>
          <pc:docMk/>
          <pc:sldMk cId="2381537903" sldId="435"/>
        </pc:sldMkLst>
        <pc:picChg chg="add mod">
          <ac:chgData name="Eva Toome" userId="65131506-3e0f-46b6-9df2-d52bf8eb10d0" providerId="ADAL" clId="{1126C3D2-EC53-49B1-AAF9-3261FECF0CBA}" dt="2022-05-15T11:18:39.332" v="3668" actId="14100"/>
          <ac:picMkLst>
            <pc:docMk/>
            <pc:sldMk cId="2381537903" sldId="435"/>
            <ac:picMk id="4" creationId="{D1F3C975-44BD-4F54-ABA8-8AF3A8BA0C18}"/>
          </ac:picMkLst>
        </pc:picChg>
      </pc:sldChg>
      <pc:sldChg chg="addSp delSp modSp new mod modAnim">
        <pc:chgData name="Eva Toome" userId="65131506-3e0f-46b6-9df2-d52bf8eb10d0" providerId="ADAL" clId="{1126C3D2-EC53-49B1-AAF9-3261FECF0CBA}" dt="2022-05-15T11:18:57.195" v="3671" actId="14100"/>
        <pc:sldMkLst>
          <pc:docMk/>
          <pc:sldMk cId="6318908" sldId="436"/>
        </pc:sldMkLst>
        <pc:spChg chg="del">
          <ac:chgData name="Eva Toome" userId="65131506-3e0f-46b6-9df2-d52bf8eb10d0" providerId="ADAL" clId="{1126C3D2-EC53-49B1-AAF9-3261FECF0CBA}" dt="2022-05-15T11:18:50.832" v="3669"/>
          <ac:spMkLst>
            <pc:docMk/>
            <pc:sldMk cId="6318908" sldId="436"/>
            <ac:spMk id="6" creationId="{7FCA62C0-C656-4D0F-A676-5C50D2240716}"/>
          </ac:spMkLst>
        </pc:spChg>
        <pc:picChg chg="add mod">
          <ac:chgData name="Eva Toome" userId="65131506-3e0f-46b6-9df2-d52bf8eb10d0" providerId="ADAL" clId="{1126C3D2-EC53-49B1-AAF9-3261FECF0CBA}" dt="2022-05-15T11:18:57.195" v="3671" actId="14100"/>
          <ac:picMkLst>
            <pc:docMk/>
            <pc:sldMk cId="6318908" sldId="436"/>
            <ac:picMk id="7" creationId="{047D614D-782F-499E-B288-29A7F33583A9}"/>
          </ac:picMkLst>
        </pc:picChg>
      </pc:sldChg>
      <pc:sldChg chg="delSp modSp new mod">
        <pc:chgData name="Eva Toome" userId="65131506-3e0f-46b6-9df2-d52bf8eb10d0" providerId="ADAL" clId="{1126C3D2-EC53-49B1-AAF9-3261FECF0CBA}" dt="2022-05-15T11:38:47.403" v="3690" actId="1076"/>
        <pc:sldMkLst>
          <pc:docMk/>
          <pc:sldMk cId="2275063798" sldId="437"/>
        </pc:sldMkLst>
        <pc:spChg chg="del">
          <ac:chgData name="Eva Toome" userId="65131506-3e0f-46b6-9df2-d52bf8eb10d0" providerId="ADAL" clId="{1126C3D2-EC53-49B1-AAF9-3261FECF0CBA}" dt="2022-05-15T11:38:41.206" v="3689" actId="478"/>
          <ac:spMkLst>
            <pc:docMk/>
            <pc:sldMk cId="2275063798" sldId="437"/>
            <ac:spMk id="2" creationId="{1342B2A1-306B-4D36-BAE0-BEB266882E31}"/>
          </ac:spMkLst>
        </pc:spChg>
        <pc:spChg chg="mod">
          <ac:chgData name="Eva Toome" userId="65131506-3e0f-46b6-9df2-d52bf8eb10d0" providerId="ADAL" clId="{1126C3D2-EC53-49B1-AAF9-3261FECF0CBA}" dt="2022-05-15T11:38:47.403" v="3690" actId="1076"/>
          <ac:spMkLst>
            <pc:docMk/>
            <pc:sldMk cId="2275063798" sldId="437"/>
            <ac:spMk id="3" creationId="{7F9AA1CB-F3EC-44AA-A9E4-7E76B6348E82}"/>
          </ac:spMkLst>
        </pc:spChg>
      </pc:sldChg>
      <pc:sldChg chg="delSp modSp add mod delAnim modNotesTx">
        <pc:chgData name="Eva Toome" userId="65131506-3e0f-46b6-9df2-d52bf8eb10d0" providerId="ADAL" clId="{1126C3D2-EC53-49B1-AAF9-3261FECF0CBA}" dt="2022-06-01T18:06:39.772" v="7146" actId="5793"/>
        <pc:sldMkLst>
          <pc:docMk/>
          <pc:sldMk cId="3597439429" sldId="443"/>
        </pc:sldMkLst>
        <pc:spChg chg="mod">
          <ac:chgData name="Eva Toome" userId="65131506-3e0f-46b6-9df2-d52bf8eb10d0" providerId="ADAL" clId="{1126C3D2-EC53-49B1-AAF9-3261FECF0CBA}" dt="2022-05-23T11:03:21.212" v="5723" actId="404"/>
          <ac:spMkLst>
            <pc:docMk/>
            <pc:sldMk cId="3597439429" sldId="443"/>
            <ac:spMk id="2" creationId="{3E04073C-A5C8-4418-AEB8-3E92BFAE5F14}"/>
          </ac:spMkLst>
        </pc:spChg>
        <pc:spChg chg="mod">
          <ac:chgData name="Eva Toome" userId="65131506-3e0f-46b6-9df2-d52bf8eb10d0" providerId="ADAL" clId="{1126C3D2-EC53-49B1-AAF9-3261FECF0CBA}" dt="2022-05-18T07:58:44.482" v="3697" actId="207"/>
          <ac:spMkLst>
            <pc:docMk/>
            <pc:sldMk cId="3597439429" sldId="443"/>
            <ac:spMk id="13" creationId="{C12CC043-BE94-4E4B-83E4-9A1798D80124}"/>
          </ac:spMkLst>
        </pc:spChg>
        <pc:spChg chg="mod">
          <ac:chgData name="Eva Toome" userId="65131506-3e0f-46b6-9df2-d52bf8eb10d0" providerId="ADAL" clId="{1126C3D2-EC53-49B1-AAF9-3261FECF0CBA}" dt="2022-05-18T07:58:37.890" v="3695" actId="207"/>
          <ac:spMkLst>
            <pc:docMk/>
            <pc:sldMk cId="3597439429" sldId="443"/>
            <ac:spMk id="17" creationId="{3A09CDF2-F383-41D3-924D-06A35D3A87FB}"/>
          </ac:spMkLst>
        </pc:spChg>
        <pc:spChg chg="mod">
          <ac:chgData name="Eva Toome" userId="65131506-3e0f-46b6-9df2-d52bf8eb10d0" providerId="ADAL" clId="{1126C3D2-EC53-49B1-AAF9-3261FECF0CBA}" dt="2022-05-18T07:58:41.857" v="3696" actId="207"/>
          <ac:spMkLst>
            <pc:docMk/>
            <pc:sldMk cId="3597439429" sldId="443"/>
            <ac:spMk id="25" creationId="{09CFDCEB-7FD1-427B-A213-EFD9435616F9}"/>
          </ac:spMkLst>
        </pc:spChg>
        <pc:spChg chg="mod">
          <ac:chgData name="Eva Toome" userId="65131506-3e0f-46b6-9df2-d52bf8eb10d0" providerId="ADAL" clId="{1126C3D2-EC53-49B1-AAF9-3261FECF0CBA}" dt="2022-06-01T17:26:37.494" v="6950" actId="6549"/>
          <ac:spMkLst>
            <pc:docMk/>
            <pc:sldMk cId="3597439429" sldId="443"/>
            <ac:spMk id="30" creationId="{1BD03994-99D9-4A1E-A972-7DFD25A8E9DD}"/>
          </ac:spMkLst>
        </pc:spChg>
        <pc:grpChg chg="mod">
          <ac:chgData name="Eva Toome" userId="65131506-3e0f-46b6-9df2-d52bf8eb10d0" providerId="ADAL" clId="{1126C3D2-EC53-49B1-AAF9-3261FECF0CBA}" dt="2022-06-01T18:06:14.208" v="7144" actId="1076"/>
          <ac:grpSpMkLst>
            <pc:docMk/>
            <pc:sldMk cId="3597439429" sldId="443"/>
            <ac:grpSpMk id="9" creationId="{67399A0C-DDF2-495E-986C-94D4C3B22CF4}"/>
          </ac:grpSpMkLst>
        </pc:grpChg>
        <pc:grpChg chg="mod">
          <ac:chgData name="Eva Toome" userId="65131506-3e0f-46b6-9df2-d52bf8eb10d0" providerId="ADAL" clId="{1126C3D2-EC53-49B1-AAF9-3261FECF0CBA}" dt="2022-06-01T18:05:57.490" v="7142" actId="1038"/>
          <ac:grpSpMkLst>
            <pc:docMk/>
            <pc:sldMk cId="3597439429" sldId="443"/>
            <ac:grpSpMk id="10" creationId="{2CA005AC-E0FC-4117-8BBA-2EECF2860E46}"/>
          </ac:grpSpMkLst>
        </pc:grpChg>
        <pc:grpChg chg="mod">
          <ac:chgData name="Eva Toome" userId="65131506-3e0f-46b6-9df2-d52bf8eb10d0" providerId="ADAL" clId="{1126C3D2-EC53-49B1-AAF9-3261FECF0CBA}" dt="2022-06-01T18:05:57.490" v="7142" actId="1038"/>
          <ac:grpSpMkLst>
            <pc:docMk/>
            <pc:sldMk cId="3597439429" sldId="443"/>
            <ac:grpSpMk id="14" creationId="{D11A7E2F-CE69-4C0C-8C61-026C42C8DE31}"/>
          </ac:grpSpMkLst>
        </pc:grpChg>
        <pc:grpChg chg="del">
          <ac:chgData name="Eva Toome" userId="65131506-3e0f-46b6-9df2-d52bf8eb10d0" providerId="ADAL" clId="{1126C3D2-EC53-49B1-AAF9-3261FECF0CBA}" dt="2022-06-01T17:26:40.183" v="6951" actId="478"/>
          <ac:grpSpMkLst>
            <pc:docMk/>
            <pc:sldMk cId="3597439429" sldId="443"/>
            <ac:grpSpMk id="18" creationId="{631B2E6D-817B-41D4-9B74-521671790B55}"/>
          </ac:grpSpMkLst>
        </pc:grpChg>
        <pc:grpChg chg="mod">
          <ac:chgData name="Eva Toome" userId="65131506-3e0f-46b6-9df2-d52bf8eb10d0" providerId="ADAL" clId="{1126C3D2-EC53-49B1-AAF9-3261FECF0CBA}" dt="2022-06-01T18:06:09.680" v="7143" actId="1076"/>
          <ac:grpSpMkLst>
            <pc:docMk/>
            <pc:sldMk cId="3597439429" sldId="443"/>
            <ac:grpSpMk id="19" creationId="{048AE819-653C-4909-B3DA-BAB40440BB26}"/>
          </ac:grpSpMkLst>
        </pc:grpChg>
        <pc:grpChg chg="mod">
          <ac:chgData name="Eva Toome" userId="65131506-3e0f-46b6-9df2-d52bf8eb10d0" providerId="ADAL" clId="{1126C3D2-EC53-49B1-AAF9-3261FECF0CBA}" dt="2022-06-01T18:05:57.490" v="7142" actId="1038"/>
          <ac:grpSpMkLst>
            <pc:docMk/>
            <pc:sldMk cId="3597439429" sldId="443"/>
            <ac:grpSpMk id="22" creationId="{B9F0923E-9904-4AC9-958E-69BF2633984E}"/>
          </ac:grpSpMkLst>
        </pc:grpChg>
      </pc:sldChg>
      <pc:sldChg chg="addSp delSp modSp add mod modTransition modNotesTx">
        <pc:chgData name="Eva Toome" userId="65131506-3e0f-46b6-9df2-d52bf8eb10d0" providerId="ADAL" clId="{1126C3D2-EC53-49B1-AAF9-3261FECF0CBA}" dt="2022-06-02T18:45:09.722" v="8408" actId="164"/>
        <pc:sldMkLst>
          <pc:docMk/>
          <pc:sldMk cId="2872528016" sldId="476"/>
        </pc:sldMkLst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3" creationId="{0EB5E355-FF21-4DC8-83A5-C2B35D292C81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4" creationId="{480E8E8C-3DBC-4A2B-AFDF-11EBCA3FA3B9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6" creationId="{F3B2544F-F824-4FA6-BA63-4F8ABF3EE1D0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8" creationId="{80CDEF09-7644-43E0-AB19-D6B1D104666A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10" creationId="{BF5E9E35-8240-4525-A252-B1866C075B1F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19" creationId="{E0AC6AB3-679C-4560-BF0C-387DEF6B4BF7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20" creationId="{2E6A87DB-60C9-4E06-BD45-F93AD1DC80B8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22" creationId="{D9C56E9C-6059-4D0E-B000-D543C0974ABC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24" creationId="{12D82983-7235-4910-9C76-32311D930C4C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25" creationId="{762F8284-1263-4D18-BBBB-69CDAFBC2289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26" creationId="{D6C61B54-9D9F-4110-93FF-BCA03FD4C38B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28" creationId="{9156C2F0-5C25-4208-8C99-1B8E02429EBF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29" creationId="{898B0B3A-9614-4200-BEBE-9AD8D608A17A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31" creationId="{C0187F68-B9BB-41FB-8072-55AB6B641D09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41" creationId="{51F9BCE8-D5AD-44A4-B969-8F6E2E24579B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43" creationId="{8073BE43-DA7B-4C76-94A2-B06988D14688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44" creationId="{1AD0AC25-0169-4E62-B912-70986701D94C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45" creationId="{4B94F567-8B0E-468F-8184-F70403785DB0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48" creationId="{F6656621-DEF7-4597-995F-026EF140A65E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50" creationId="{8D16D8BB-1D3F-4A80-9F38-E338A9479DB3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54" creationId="{E3BFCA63-DA63-4A44-BD03-4993966E360D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56" creationId="{AB75BE9C-A1CD-4800-92E2-3C15F8040C74}"/>
          </ac:spMkLst>
        </pc:spChg>
        <pc:spChg chg="mod">
          <ac:chgData name="Eva Toome" userId="65131506-3e0f-46b6-9df2-d52bf8eb10d0" providerId="ADAL" clId="{1126C3D2-EC53-49B1-AAF9-3261FECF0CBA}" dt="2022-06-02T18:45:09.722" v="8408" actId="164"/>
          <ac:spMkLst>
            <pc:docMk/>
            <pc:sldMk cId="2872528016" sldId="476"/>
            <ac:spMk id="61" creationId="{A7044E65-6111-45A7-B6DB-8332E71990BD}"/>
          </ac:spMkLst>
        </pc:spChg>
        <pc:grpChg chg="add mod">
          <ac:chgData name="Eva Toome" userId="65131506-3e0f-46b6-9df2-d52bf8eb10d0" providerId="ADAL" clId="{1126C3D2-EC53-49B1-AAF9-3261FECF0CBA}" dt="2022-06-02T18:45:09.722" v="8408" actId="164"/>
          <ac:grpSpMkLst>
            <pc:docMk/>
            <pc:sldMk cId="2872528016" sldId="476"/>
            <ac:grpSpMk id="11" creationId="{63426E8C-BE0E-48EB-4DC1-CD0F7A9C50F6}"/>
          </ac:grpSpMkLst>
        </pc:grpChg>
        <pc:picChg chg="add del mod">
          <ac:chgData name="Eva Toome" userId="65131506-3e0f-46b6-9df2-d52bf8eb10d0" providerId="ADAL" clId="{1126C3D2-EC53-49B1-AAF9-3261FECF0CBA}" dt="2022-05-26T16:20:51.291" v="6737" actId="478"/>
          <ac:picMkLst>
            <pc:docMk/>
            <pc:sldMk cId="2872528016" sldId="476"/>
            <ac:picMk id="40" creationId="{D0209A22-754A-4DE2-B484-DE96B38602EB}"/>
          </ac:picMkLst>
        </pc:pic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33" creationId="{67BA23E4-DF3B-4F84-8072-D6AE940120E6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34" creationId="{4203116F-21A2-4A55-ABC1-C40657BE57ED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35" creationId="{3A57210A-B010-4692-87A2-803BCEF8392B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36" creationId="{170C0F66-2C7B-44FF-852D-1561DE9A5A93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37" creationId="{E7027B33-4FE8-4D0C-AC5B-2F1490CDA5E0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38" creationId="{4E197F3E-C0AA-453C-91FC-0E2A8AFA5F9D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39" creationId="{A86ED759-0E80-4440-BC36-D2A4F44806C0}"/>
          </ac:cxnSpMkLst>
        </pc:cxnChg>
        <pc:cxnChg chg="del">
          <ac:chgData name="Eva Toome" userId="65131506-3e0f-46b6-9df2-d52bf8eb10d0" providerId="ADAL" clId="{1126C3D2-EC53-49B1-AAF9-3261FECF0CBA}" dt="2022-05-23T11:55:18.229" v="6506" actId="478"/>
          <ac:cxnSpMkLst>
            <pc:docMk/>
            <pc:sldMk cId="2872528016" sldId="476"/>
            <ac:cxnSpMk id="40" creationId="{54A87AE8-AF3F-477F-9783-BD0B23F438B6}"/>
          </ac:cxnSpMkLst>
        </pc:cxnChg>
        <pc:cxnChg chg="add 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40" creationId="{E4FEF905-6BF4-AC03-1248-9947F7F6BF5F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51" creationId="{C9F90F27-6E27-4935-8835-1070CF35D4F5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52" creationId="{998DBF1A-581D-4D47-9FFD-F335E8251815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53" creationId="{589A43DF-2F0C-4E0E-889C-145F66A2DE51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55" creationId="{35D7CC70-454B-41CA-B266-10DF568FC2CC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57" creationId="{2B5C349E-6916-4FA1-B9E5-A4FA4CCE13B2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60" creationId="{A43489A6-4BE2-46AE-B9D3-61137B37C95E}"/>
          </ac:cxnSpMkLst>
        </pc:cxnChg>
        <pc:cxnChg chg="mod">
          <ac:chgData name="Eva Toome" userId="65131506-3e0f-46b6-9df2-d52bf8eb10d0" providerId="ADAL" clId="{1126C3D2-EC53-49B1-AAF9-3261FECF0CBA}" dt="2022-06-02T18:45:09.722" v="8408" actId="164"/>
          <ac:cxnSpMkLst>
            <pc:docMk/>
            <pc:sldMk cId="2872528016" sldId="476"/>
            <ac:cxnSpMk id="62" creationId="{CD5925D6-89A2-4489-B52A-45509DDEC17E}"/>
          </ac:cxnSpMkLst>
        </pc:cxnChg>
      </pc:sldChg>
      <pc:sldChg chg="addSp modSp add mod">
        <pc:chgData name="Eva Toome" userId="65131506-3e0f-46b6-9df2-d52bf8eb10d0" providerId="ADAL" clId="{1126C3D2-EC53-49B1-AAF9-3261FECF0CBA}" dt="2022-06-02T18:45:20.886" v="8409" actId="164"/>
        <pc:sldMkLst>
          <pc:docMk/>
          <pc:sldMk cId="1420685714" sldId="477"/>
        </pc:sldMkLst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3" creationId="{0EB5E355-FF21-4DC8-83A5-C2B35D292C81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19" creationId="{E0AC6AB3-679C-4560-BF0C-387DEF6B4BF7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20" creationId="{2E6A87DB-60C9-4E06-BD45-F93AD1DC80B8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22" creationId="{D9C56E9C-6059-4D0E-B000-D543C0974ABC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24" creationId="{0D5D0696-6884-4F36-AD55-48B842B96432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25" creationId="{762F8284-1263-4D18-BBBB-69CDAFBC2289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27" creationId="{02071916-42DC-482D-8266-DB234A02AB4F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28" creationId="{7A2F588D-4524-402D-977F-4E68618215B0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30" creationId="{04B25AC9-3E9B-4F54-8674-E43E432ACEF9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32" creationId="{3CEAA602-19BD-412D-B5CD-B7A3ECD85474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33" creationId="{D6FC8E22-66C9-48C5-B445-0C6854789A55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37" creationId="{70DF1482-DFA1-4F4D-B37F-53E8D3AD965E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38" creationId="{AAB3124E-AE77-4446-9843-B7D755FECA82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39" creationId="{F9E1A512-41FF-4AF4-9C36-4BE09CD14F50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40" creationId="{CCC24040-4B03-49FA-B9F2-C96045A8A7EB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41" creationId="{C9C29C84-F2EC-4AD3-B739-38D36EFF2556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45" creationId="{871D92EF-FB1E-4158-99FB-0B58EF565655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47" creationId="{A1AAE495-99E0-411A-94B3-57F8BA7A9AF6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49" creationId="{57EB3294-89E4-4EB0-8FCC-31DC5DA98624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53" creationId="{657E4AFD-AF0D-4C02-BEF9-956751FCBD3D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54" creationId="{6FF19852-C2A1-478D-990B-79187275DEDD}"/>
          </ac:spMkLst>
        </pc:spChg>
        <pc:spChg chg="mod">
          <ac:chgData name="Eva Toome" userId="65131506-3e0f-46b6-9df2-d52bf8eb10d0" providerId="ADAL" clId="{1126C3D2-EC53-49B1-AAF9-3261FECF0CBA}" dt="2022-06-02T18:45:20.886" v="8409" actId="164"/>
          <ac:spMkLst>
            <pc:docMk/>
            <pc:sldMk cId="1420685714" sldId="477"/>
            <ac:spMk id="56" creationId="{4A2DD9E3-826A-4AE7-9BC4-97FEACEA0D2D}"/>
          </ac:spMkLst>
        </pc:spChg>
        <pc:grpChg chg="add mod">
          <ac:chgData name="Eva Toome" userId="65131506-3e0f-46b6-9df2-d52bf8eb10d0" providerId="ADAL" clId="{1126C3D2-EC53-49B1-AAF9-3261FECF0CBA}" dt="2022-06-02T18:45:20.886" v="8409" actId="164"/>
          <ac:grpSpMkLst>
            <pc:docMk/>
            <pc:sldMk cId="1420685714" sldId="477"/>
            <ac:grpSpMk id="2" creationId="{3EEFCCF4-87B7-3378-4849-CB7D591C84D3}"/>
          </ac:grpSpMkLst>
        </pc:grp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14" creationId="{BE4C506B-0D40-4F90-829E-1396C051C535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21" creationId="{17BD2EE5-0875-47D6-8489-ACB8FCAF707D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23" creationId="{10FF5489-F2E2-4062-A687-A99BADC9BCBD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29" creationId="{7C867D72-E66D-47F6-B9F1-2B50D9A6DE53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31" creationId="{B6B8D7A1-D531-4B1F-8A1D-8090C57E3AAB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35" creationId="{2E31D4E4-4343-4B14-88FE-39716C202404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36" creationId="{104524C1-F1F7-4028-A53E-EBDA3CE5FB30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42" creationId="{A0B72B3D-4368-4B39-BAA5-C3A33D491ED4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43" creationId="{75418B70-4438-4721-9251-76FE487A34A1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44" creationId="{D44C8887-146E-4669-96D6-E18E8E568FA8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46" creationId="{86671AF6-4B86-48E3-985A-9574FC879363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48" creationId="{8240A624-3868-41D5-B3F0-FBD6D2468C72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52" creationId="{50F9395E-CF7A-4FD3-851A-5A90A98CC67A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55" creationId="{48A6630C-4B50-4DB9-8623-8DF9DD6F123D}"/>
          </ac:cxnSpMkLst>
        </pc:cxnChg>
        <pc:cxnChg chg="mod">
          <ac:chgData name="Eva Toome" userId="65131506-3e0f-46b6-9df2-d52bf8eb10d0" providerId="ADAL" clId="{1126C3D2-EC53-49B1-AAF9-3261FECF0CBA}" dt="2022-06-02T18:45:20.886" v="8409" actId="164"/>
          <ac:cxnSpMkLst>
            <pc:docMk/>
            <pc:sldMk cId="1420685714" sldId="477"/>
            <ac:cxnSpMk id="57" creationId="{D3AC2177-95E6-49E3-949E-378C54DDC769}"/>
          </ac:cxnSpMkLst>
        </pc:cxnChg>
      </pc:sldChg>
      <pc:sldChg chg="add del">
        <pc:chgData name="Eva Toome" userId="65131506-3e0f-46b6-9df2-d52bf8eb10d0" providerId="ADAL" clId="{1126C3D2-EC53-49B1-AAF9-3261FECF0CBA}" dt="2022-05-30T17:54:12.265" v="6832" actId="47"/>
        <pc:sldMkLst>
          <pc:docMk/>
          <pc:sldMk cId="1470400643" sldId="478"/>
        </pc:sldMkLst>
      </pc:sldChg>
      <pc:sldChg chg="addSp modSp add mod modAnim modShow modNotesTx">
        <pc:chgData name="Eva Toome" userId="65131506-3e0f-46b6-9df2-d52bf8eb10d0" providerId="ADAL" clId="{1126C3D2-EC53-49B1-AAF9-3261FECF0CBA}" dt="2022-06-01T18:18:16.708" v="7626" actId="20577"/>
        <pc:sldMkLst>
          <pc:docMk/>
          <pc:sldMk cId="4189581216" sldId="479"/>
        </pc:sldMkLst>
        <pc:spChg chg="mod">
          <ac:chgData name="Eva Toome" userId="65131506-3e0f-46b6-9df2-d52bf8eb10d0" providerId="ADAL" clId="{1126C3D2-EC53-49B1-AAF9-3261FECF0CBA}" dt="2022-06-01T17:31:45.881" v="7005" actId="20577"/>
          <ac:spMkLst>
            <pc:docMk/>
            <pc:sldMk cId="4189581216" sldId="479"/>
            <ac:spMk id="2" creationId="{23F0875F-25E2-46BB-A757-795DBA2681E1}"/>
          </ac:spMkLst>
        </pc:spChg>
        <pc:spChg chg="add mod">
          <ac:chgData name="Eva Toome" userId="65131506-3e0f-46b6-9df2-d52bf8eb10d0" providerId="ADAL" clId="{1126C3D2-EC53-49B1-AAF9-3261FECF0CBA}" dt="2022-05-30T17:58:48.151" v="6905" actId="404"/>
          <ac:spMkLst>
            <pc:docMk/>
            <pc:sldMk cId="4189581216" sldId="479"/>
            <ac:spMk id="4" creationId="{F057D624-43F9-DC7D-8641-4CD9BD4C2FCA}"/>
          </ac:spMkLst>
        </pc:spChg>
        <pc:spChg chg="mod">
          <ac:chgData name="Eva Toome" userId="65131506-3e0f-46b6-9df2-d52bf8eb10d0" providerId="ADAL" clId="{1126C3D2-EC53-49B1-AAF9-3261FECF0CBA}" dt="2022-05-30T17:53:34.728" v="6829" actId="14100"/>
          <ac:spMkLst>
            <pc:docMk/>
            <pc:sldMk cId="4189581216" sldId="479"/>
            <ac:spMk id="5" creationId="{0BE8D375-FAFD-4CF8-83C9-BE9F41E312CD}"/>
          </ac:spMkLst>
        </pc:spChg>
      </pc:sldChg>
      <pc:sldChg chg="addSp delSp modSp add mod modClrScheme chgLayout">
        <pc:chgData name="Eva Toome" userId="65131506-3e0f-46b6-9df2-d52bf8eb10d0" providerId="ADAL" clId="{1126C3D2-EC53-49B1-AAF9-3261FECF0CBA}" dt="2022-06-01T19:06:07.229" v="8231"/>
        <pc:sldMkLst>
          <pc:docMk/>
          <pc:sldMk cId="1962894167" sldId="480"/>
        </pc:sldMkLst>
        <pc:spChg chg="add del mod ord">
          <ac:chgData name="Eva Toome" userId="65131506-3e0f-46b6-9df2-d52bf8eb10d0" providerId="ADAL" clId="{1126C3D2-EC53-49B1-AAF9-3261FECF0CBA}" dt="2022-06-01T18:51:54.396" v="7913"/>
          <ac:spMkLst>
            <pc:docMk/>
            <pc:sldMk cId="1962894167" sldId="480"/>
            <ac:spMk id="2" creationId="{D9AFE52A-917B-BD3E-CA51-66F120BB2F0B}"/>
          </ac:spMkLst>
        </pc:spChg>
        <pc:spChg chg="add del mod ord">
          <ac:chgData name="Eva Toome" userId="65131506-3e0f-46b6-9df2-d52bf8eb10d0" providerId="ADAL" clId="{1126C3D2-EC53-49B1-AAF9-3261FECF0CBA}" dt="2022-06-01T18:51:54.396" v="7913"/>
          <ac:spMkLst>
            <pc:docMk/>
            <pc:sldMk cId="1962894167" sldId="480"/>
            <ac:spMk id="4" creationId="{6A946177-B77F-697A-EC1B-12C9156C2915}"/>
          </ac:spMkLst>
        </pc:spChg>
        <pc:spChg chg="add mod or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5" creationId="{6E094EEA-D8AB-5F73-5AE5-9C57401DD483}"/>
          </ac:spMkLst>
        </pc:spChg>
        <pc:spChg chg="add del mod">
          <ac:chgData name="Eva Toome" userId="65131506-3e0f-46b6-9df2-d52bf8eb10d0" providerId="ADAL" clId="{1126C3D2-EC53-49B1-AAF9-3261FECF0CBA}" dt="2022-06-01T18:51:54.396" v="7913"/>
          <ac:spMkLst>
            <pc:docMk/>
            <pc:sldMk cId="1962894167" sldId="480"/>
            <ac:spMk id="20" creationId="{D83D3FF1-5D40-4F40-7F17-05A4657D3D09}"/>
          </ac:spMkLst>
        </pc:spChg>
        <pc:spChg chg="mod or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4" creationId="{E2CC0771-63AE-4D74-A972-A6CB1AF57009}"/>
          </ac:spMkLst>
        </pc:spChg>
        <pc:spChg chg="del mod ord">
          <ac:chgData name="Eva Toome" userId="65131506-3e0f-46b6-9df2-d52bf8eb10d0" providerId="ADAL" clId="{1126C3D2-EC53-49B1-AAF9-3261FECF0CBA}" dt="2022-06-01T18:51:23.737" v="7912" actId="478"/>
          <ac:spMkLst>
            <pc:docMk/>
            <pc:sldMk cId="1962894167" sldId="480"/>
            <ac:spMk id="25" creationId="{6713ABBB-7DED-4D74-89BC-B332EECF21F0}"/>
          </ac:spMkLst>
        </pc:spChg>
        <pc:spChg chg="add del mod">
          <ac:chgData name="Eva Toome" userId="65131506-3e0f-46b6-9df2-d52bf8eb10d0" providerId="ADAL" clId="{1126C3D2-EC53-49B1-AAF9-3261FECF0CBA}" dt="2022-06-01T18:51:54.396" v="7913"/>
          <ac:spMkLst>
            <pc:docMk/>
            <pc:sldMk cId="1962894167" sldId="480"/>
            <ac:spMk id="55" creationId="{CA88D3A0-42BD-3FD0-679F-006A3A6455EF}"/>
          </ac:spMkLst>
        </pc:spChg>
        <pc:spChg chg="add del mod">
          <ac:chgData name="Eva Toome" userId="65131506-3e0f-46b6-9df2-d52bf8eb10d0" providerId="ADAL" clId="{1126C3D2-EC53-49B1-AAF9-3261FECF0CBA}" dt="2022-06-01T18:51:54.396" v="7913"/>
          <ac:spMkLst>
            <pc:docMk/>
            <pc:sldMk cId="1962894167" sldId="480"/>
            <ac:spMk id="57" creationId="{26B46379-D64E-14E6-752D-D8989952219C}"/>
          </ac:spMkLst>
        </pc:spChg>
        <pc:spChg chg="add del mod">
          <ac:chgData name="Eva Toome" userId="65131506-3e0f-46b6-9df2-d52bf8eb10d0" providerId="ADAL" clId="{1126C3D2-EC53-49B1-AAF9-3261FECF0CBA}" dt="2022-06-01T18:56:19.213" v="8124"/>
          <ac:spMkLst>
            <pc:docMk/>
            <pc:sldMk cId="1962894167" sldId="480"/>
            <ac:spMk id="58" creationId="{D801241C-0E67-7206-B69A-90984272D654}"/>
          </ac:spMkLst>
        </pc:spChg>
        <pc:spChg chg="add del mod">
          <ac:chgData name="Eva Toome" userId="65131506-3e0f-46b6-9df2-d52bf8eb10d0" providerId="ADAL" clId="{1126C3D2-EC53-49B1-AAF9-3261FECF0CBA}" dt="2022-06-01T18:56:19.213" v="8124"/>
          <ac:spMkLst>
            <pc:docMk/>
            <pc:sldMk cId="1962894167" sldId="480"/>
            <ac:spMk id="59" creationId="{04AE3F11-D1AA-9C9E-DD7A-77FF134BF9CB}"/>
          </ac:spMkLst>
        </pc:spChg>
        <pc:spChg chg="add del mod">
          <ac:chgData name="Eva Toome" userId="65131506-3e0f-46b6-9df2-d52bf8eb10d0" providerId="ADAL" clId="{1126C3D2-EC53-49B1-AAF9-3261FECF0CBA}" dt="2022-06-01T18:56:19.213" v="8124"/>
          <ac:spMkLst>
            <pc:docMk/>
            <pc:sldMk cId="1962894167" sldId="480"/>
            <ac:spMk id="60" creationId="{2E62683C-EF86-AA45-B3D3-72AEB83E0C3A}"/>
          </ac:spMkLst>
        </pc:spChg>
        <pc:spChg chg="add del mod">
          <ac:chgData name="Eva Toome" userId="65131506-3e0f-46b6-9df2-d52bf8eb10d0" providerId="ADAL" clId="{1126C3D2-EC53-49B1-AAF9-3261FECF0CBA}" dt="2022-06-01T18:56:19.213" v="8124"/>
          <ac:spMkLst>
            <pc:docMk/>
            <pc:sldMk cId="1962894167" sldId="480"/>
            <ac:spMk id="61" creationId="{A877834C-125B-9EED-81E4-5DDFD7CB78FE}"/>
          </ac:spMkLst>
        </pc:spChg>
        <pc:spChg chg="add del mod">
          <ac:chgData name="Eva Toome" userId="65131506-3e0f-46b6-9df2-d52bf8eb10d0" providerId="ADAL" clId="{1126C3D2-EC53-49B1-AAF9-3261FECF0CBA}" dt="2022-06-01T18:56:19.213" v="8124"/>
          <ac:spMkLst>
            <pc:docMk/>
            <pc:sldMk cId="1962894167" sldId="480"/>
            <ac:spMk id="62" creationId="{BBAA44F8-664E-0072-0E37-CE7E3BA2751D}"/>
          </ac:spMkLst>
        </pc:spChg>
        <pc:spChg chg="add del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63" creationId="{38EC2EBA-EB76-7FAF-95CD-B4322384D95F}"/>
          </ac:spMkLst>
        </pc:spChg>
        <pc:spChg chg="add del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56" creationId="{A942C087-BA17-3E3D-C3E8-AD3035199061}"/>
          </ac:spMkLst>
        </pc:spChg>
        <pc:spChg chg="add del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57" creationId="{31D3E6E6-1E2A-BB3A-A54C-91C7F9E0ADE0}"/>
          </ac:spMkLst>
        </pc:spChg>
        <pc:spChg chg="add del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58" creationId="{F9F63148-E1BF-950E-A9ED-3D07A1251567}"/>
          </ac:spMkLst>
        </pc:spChg>
        <pc:spChg chg="add del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59" creationId="{6D079E6F-39F6-1DBC-0291-3CC18E9F2D72}"/>
          </ac:spMkLst>
        </pc:spChg>
        <pc:spChg chg="add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60" creationId="{73F5E6DC-4E2A-2B7C-EC33-093BE31BF680}"/>
          </ac:spMkLst>
        </pc:spChg>
        <pc:spChg chg="add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61" creationId="{2A3F1AA6-D5D4-A9D8-AD5B-417A472BE33B}"/>
          </ac:spMkLst>
        </pc:spChg>
        <pc:spChg chg="add mod">
          <ac:chgData name="Eva Toome" userId="65131506-3e0f-46b6-9df2-d52bf8eb10d0" providerId="ADAL" clId="{1126C3D2-EC53-49B1-AAF9-3261FECF0CBA}" dt="2022-06-01T19:06:07.229" v="8231"/>
          <ac:spMkLst>
            <pc:docMk/>
            <pc:sldMk cId="1962894167" sldId="480"/>
            <ac:spMk id="262" creationId="{0FCE7594-10A0-4F62-C4B4-098C6A1DEF2B}"/>
          </ac:spMkLst>
        </pc:spChg>
      </pc:sldChg>
      <pc:sldChg chg="modSp new del mod">
        <pc:chgData name="Eva Toome" userId="65131506-3e0f-46b6-9df2-d52bf8eb10d0" providerId="ADAL" clId="{1126C3D2-EC53-49B1-AAF9-3261FECF0CBA}" dt="2022-06-01T18:23:53.345" v="7731" actId="47"/>
        <pc:sldMkLst>
          <pc:docMk/>
          <pc:sldMk cId="3405341014" sldId="480"/>
        </pc:sldMkLst>
        <pc:spChg chg="mod">
          <ac:chgData name="Eva Toome" userId="65131506-3e0f-46b6-9df2-d52bf8eb10d0" providerId="ADAL" clId="{1126C3D2-EC53-49B1-AAF9-3261FECF0CBA}" dt="2022-06-01T18:23:13.331" v="7712" actId="20577"/>
          <ac:spMkLst>
            <pc:docMk/>
            <pc:sldMk cId="3405341014" sldId="480"/>
            <ac:spMk id="3" creationId="{A6E9EC55-2AF3-AE10-DD5C-4D140B11A6FC}"/>
          </ac:spMkLst>
        </pc:spChg>
      </pc:sldChg>
      <pc:sldChg chg="new del">
        <pc:chgData name="Eva Toome" userId="65131506-3e0f-46b6-9df2-d52bf8eb10d0" providerId="ADAL" clId="{1126C3D2-EC53-49B1-AAF9-3261FECF0CBA}" dt="2022-06-01T18:23:53.345" v="7731" actId="47"/>
        <pc:sldMkLst>
          <pc:docMk/>
          <pc:sldMk cId="679532311" sldId="481"/>
        </pc:sldMkLst>
      </pc:sldChg>
      <pc:sldChg chg="addSp new del mod">
        <pc:chgData name="Eva Toome" userId="65131506-3e0f-46b6-9df2-d52bf8eb10d0" providerId="ADAL" clId="{1126C3D2-EC53-49B1-AAF9-3261FECF0CBA}" dt="2022-06-02T05:37:38.609" v="8387" actId="47"/>
        <pc:sldMkLst>
          <pc:docMk/>
          <pc:sldMk cId="3082952484" sldId="481"/>
        </pc:sldMkLst>
        <pc:picChg chg="add">
          <ac:chgData name="Eva Toome" userId="65131506-3e0f-46b6-9df2-d52bf8eb10d0" providerId="ADAL" clId="{1126C3D2-EC53-49B1-AAF9-3261FECF0CBA}" dt="2022-06-02T05:11:57.924" v="8384" actId="22"/>
          <ac:picMkLst>
            <pc:docMk/>
            <pc:sldMk cId="3082952484" sldId="481"/>
            <ac:picMk id="6" creationId="{3A4A3A9A-4019-BFAA-467D-A1996387C62B}"/>
          </ac:picMkLst>
        </pc:picChg>
      </pc:sldChg>
      <pc:sldChg chg="modSp new del mod">
        <pc:chgData name="Eva Toome" userId="65131506-3e0f-46b6-9df2-d52bf8eb10d0" providerId="ADAL" clId="{1126C3D2-EC53-49B1-AAF9-3261FECF0CBA}" dt="2022-06-01T18:23:53.345" v="7731" actId="47"/>
        <pc:sldMkLst>
          <pc:docMk/>
          <pc:sldMk cId="2172019015" sldId="482"/>
        </pc:sldMkLst>
        <pc:spChg chg="mod">
          <ac:chgData name="Eva Toome" userId="65131506-3e0f-46b6-9df2-d52bf8eb10d0" providerId="ADAL" clId="{1126C3D2-EC53-49B1-AAF9-3261FECF0CBA}" dt="2022-06-01T18:23:25.593" v="7726" actId="20577"/>
          <ac:spMkLst>
            <pc:docMk/>
            <pc:sldMk cId="2172019015" sldId="482"/>
            <ac:spMk id="3" creationId="{D6FE8CE7-DE6C-0DA9-D88C-59C3ADED0F16}"/>
          </ac:spMkLst>
        </pc:spChg>
      </pc:sldChg>
      <pc:sldChg chg="addSp delSp modSp new del mod">
        <pc:chgData name="Eva Toome" userId="65131506-3e0f-46b6-9df2-d52bf8eb10d0" providerId="ADAL" clId="{1126C3D2-EC53-49B1-AAF9-3261FECF0CBA}" dt="2022-06-01T18:23:53.345" v="7731" actId="47"/>
        <pc:sldMkLst>
          <pc:docMk/>
          <pc:sldMk cId="1951212692" sldId="483"/>
        </pc:sldMkLst>
        <pc:spChg chg="del">
          <ac:chgData name="Eva Toome" userId="65131506-3e0f-46b6-9df2-d52bf8eb10d0" providerId="ADAL" clId="{1126C3D2-EC53-49B1-AAF9-3261FECF0CBA}" dt="2022-06-01T18:23:47.137" v="7728" actId="931"/>
          <ac:spMkLst>
            <pc:docMk/>
            <pc:sldMk cId="1951212692" sldId="483"/>
            <ac:spMk id="2" creationId="{407D6EA6-8A2C-1AAE-8486-149E0B65B197}"/>
          </ac:spMkLst>
        </pc:spChg>
        <pc:picChg chg="add mod">
          <ac:chgData name="Eva Toome" userId="65131506-3e0f-46b6-9df2-d52bf8eb10d0" providerId="ADAL" clId="{1126C3D2-EC53-49B1-AAF9-3261FECF0CBA}" dt="2022-06-01T18:23:49.839" v="7730" actId="962"/>
          <ac:picMkLst>
            <pc:docMk/>
            <pc:sldMk cId="1951212692" sldId="483"/>
            <ac:picMk id="7" creationId="{C9171882-F892-9C7F-7702-9EAA992A3E96}"/>
          </ac:picMkLst>
        </pc:picChg>
      </pc:sldChg>
      <pc:sldMasterChg chg="delSldLayout modSldLayout">
        <pc:chgData name="Eva Toome" userId="65131506-3e0f-46b6-9df2-d52bf8eb10d0" providerId="ADAL" clId="{1126C3D2-EC53-49B1-AAF9-3261FECF0CBA}" dt="2022-06-01T18:26:34.910" v="7743" actId="2696"/>
        <pc:sldMasterMkLst>
          <pc:docMk/>
          <pc:sldMasterMk cId="2668563260" sldId="2147483648"/>
        </pc:sldMasterMkLst>
        <pc:sldLayoutChg chg="del">
          <pc:chgData name="Eva Toome" userId="65131506-3e0f-46b6-9df2-d52bf8eb10d0" providerId="ADAL" clId="{1126C3D2-EC53-49B1-AAF9-3261FECF0CBA}" dt="2022-06-01T18:26:34.910" v="7743" actId="2696"/>
          <pc:sldLayoutMkLst>
            <pc:docMk/>
            <pc:sldMasterMk cId="2668563260" sldId="2147483648"/>
            <pc:sldLayoutMk cId="2225231449" sldId="2147483742"/>
          </pc:sldLayoutMkLst>
        </pc:sldLayoutChg>
        <pc:sldLayoutChg chg="del">
          <pc:chgData name="Eva Toome" userId="65131506-3e0f-46b6-9df2-d52bf8eb10d0" providerId="ADAL" clId="{1126C3D2-EC53-49B1-AAF9-3261FECF0CBA}" dt="2022-04-15T18:40:18.769" v="731" actId="47"/>
          <pc:sldLayoutMkLst>
            <pc:docMk/>
            <pc:sldMasterMk cId="2668563260" sldId="2147483648"/>
            <pc:sldLayoutMk cId="2323955858" sldId="2147483884"/>
          </pc:sldLayoutMkLst>
        </pc:sldLayoutChg>
        <pc:sldLayoutChg chg="modSp del mod">
          <pc:chgData name="Eva Toome" userId="65131506-3e0f-46b6-9df2-d52bf8eb10d0" providerId="ADAL" clId="{1126C3D2-EC53-49B1-AAF9-3261FECF0CBA}" dt="2022-06-01T18:26:30.833" v="7741" actId="2696"/>
          <pc:sldLayoutMkLst>
            <pc:docMk/>
            <pc:sldMasterMk cId="2668563260" sldId="2147483648"/>
            <pc:sldLayoutMk cId="3066503751" sldId="2147483884"/>
          </pc:sldLayoutMkLst>
          <pc:spChg chg="mod">
            <ac:chgData name="Eva Toome" userId="65131506-3e0f-46b6-9df2-d52bf8eb10d0" providerId="ADAL" clId="{1126C3D2-EC53-49B1-AAF9-3261FECF0CBA}" dt="2022-05-13T18:00:20.235" v="3439" actId="1076"/>
            <ac:spMkLst>
              <pc:docMk/>
              <pc:sldMasterMk cId="2668563260" sldId="2147483648"/>
              <pc:sldLayoutMk cId="3066503751" sldId="2147483884"/>
              <ac:spMk id="6" creationId="{00000000-0000-0000-0000-000000000000}"/>
            </ac:spMkLst>
          </pc:spChg>
        </pc:sldLayoutChg>
        <pc:sldLayoutChg chg="del">
          <pc:chgData name="Eva Toome" userId="65131506-3e0f-46b6-9df2-d52bf8eb10d0" providerId="ADAL" clId="{1126C3D2-EC53-49B1-AAF9-3261FECF0CBA}" dt="2022-05-13T17:49:07.803" v="3427" actId="47"/>
          <pc:sldLayoutMkLst>
            <pc:docMk/>
            <pc:sldMasterMk cId="2668563260" sldId="2147483648"/>
            <pc:sldLayoutMk cId="3885721256" sldId="2147483885"/>
          </pc:sldLayoutMkLst>
        </pc:sldLayoutChg>
        <pc:sldLayoutChg chg="del">
          <pc:chgData name="Eva Toome" userId="65131506-3e0f-46b6-9df2-d52bf8eb10d0" providerId="ADAL" clId="{1126C3D2-EC53-49B1-AAF9-3261FECF0CBA}" dt="2022-05-13T17:49:08.788" v="3428" actId="47"/>
          <pc:sldLayoutMkLst>
            <pc:docMk/>
            <pc:sldMasterMk cId="2668563260" sldId="2147483648"/>
            <pc:sldLayoutMk cId="863391998" sldId="2147483886"/>
          </pc:sldLayoutMkLst>
        </pc:sldLayoutChg>
        <pc:sldLayoutChg chg="modSp del mod">
          <pc:chgData name="Eva Toome" userId="65131506-3e0f-46b6-9df2-d52bf8eb10d0" providerId="ADAL" clId="{1126C3D2-EC53-49B1-AAF9-3261FECF0CBA}" dt="2022-06-01T18:26:32.435" v="7742" actId="2696"/>
          <pc:sldLayoutMkLst>
            <pc:docMk/>
            <pc:sldMasterMk cId="2668563260" sldId="2147483648"/>
            <pc:sldLayoutMk cId="803564224" sldId="2147483887"/>
          </pc:sldLayoutMkLst>
          <pc:spChg chg="ord">
            <ac:chgData name="Eva Toome" userId="65131506-3e0f-46b6-9df2-d52bf8eb10d0" providerId="ADAL" clId="{1126C3D2-EC53-49B1-AAF9-3261FECF0CBA}" dt="2022-05-13T18:01:10.532" v="3446" actId="167"/>
            <ac:spMkLst>
              <pc:docMk/>
              <pc:sldMasterMk cId="2668563260" sldId="2147483648"/>
              <pc:sldLayoutMk cId="803564224" sldId="2147483887"/>
              <ac:spMk id="4" creationId="{00000000-0000-0000-0000-000000000000}"/>
            </ac:spMkLst>
          </pc:spChg>
          <pc:spChg chg="mod">
            <ac:chgData name="Eva Toome" userId="65131506-3e0f-46b6-9df2-d52bf8eb10d0" providerId="ADAL" clId="{1126C3D2-EC53-49B1-AAF9-3261FECF0CBA}" dt="2022-05-13T18:00:13.180" v="3438" actId="1076"/>
            <ac:spMkLst>
              <pc:docMk/>
              <pc:sldMasterMk cId="2668563260" sldId="2147483648"/>
              <pc:sldLayoutMk cId="803564224" sldId="2147483887"/>
              <ac:spMk id="5" creationId="{00000000-0000-0000-0000-000000000000}"/>
            </ac:spMkLst>
          </pc:spChg>
        </pc:sldLayoutChg>
        <pc:sldLayoutChg chg="del modAnim">
          <pc:chgData name="Eva Toome" userId="65131506-3e0f-46b6-9df2-d52bf8eb10d0" providerId="ADAL" clId="{1126C3D2-EC53-49B1-AAF9-3261FECF0CBA}" dt="2022-06-01T18:25:58.452" v="7739" actId="2696"/>
          <pc:sldLayoutMkLst>
            <pc:docMk/>
            <pc:sldMasterMk cId="2668563260" sldId="2147483648"/>
            <pc:sldLayoutMk cId="7859086" sldId="2147483888"/>
          </pc:sldLayoutMkLst>
        </pc:sldLayoutChg>
        <pc:sldLayoutChg chg="modSp mod modAnim">
          <pc:chgData name="Eva Toome" userId="65131506-3e0f-46b6-9df2-d52bf8eb10d0" providerId="ADAL" clId="{1126C3D2-EC53-49B1-AAF9-3261FECF0CBA}" dt="2022-06-01T18:26:12.350" v="7740" actId="1076"/>
          <pc:sldLayoutMkLst>
            <pc:docMk/>
            <pc:sldMasterMk cId="2668563260" sldId="2147483757"/>
            <pc:sldLayoutMk cId="3200411104" sldId="2147483889"/>
          </pc:sldLayoutMkLst>
          <pc:spChg chg="mod">
            <ac:chgData name="Eva Toome" userId="65131506-3e0f-46b6-9df2-d52bf8eb10d0" providerId="ADAL" clId="{1126C3D2-EC53-49B1-AAF9-3261FECF0CBA}" dt="2022-06-01T18:26:12.350" v="7740" actId="1076"/>
            <ac:spMkLst>
              <pc:docMk/>
              <pc:sldMasterMk cId="2668563260" sldId="2147483757"/>
              <pc:sldLayoutMk cId="3200411104" sldId="2147483889"/>
              <ac:spMk id="4" creationId="{00000000-0000-0000-0000-000000000000}"/>
            </ac:spMkLst>
          </pc:spChg>
        </pc:sldLayoutChg>
      </pc:sldMasterChg>
      <pc:sldMasterChg chg="addSldLayout delSldLayout modSldLayout sldLayoutOrd">
        <pc:chgData name="Eva Toome" userId="65131506-3e0f-46b6-9df2-d52bf8eb10d0" providerId="ADAL" clId="{1126C3D2-EC53-49B1-AAF9-3261FECF0CBA}" dt="2022-06-01T19:08:51.433" v="8276" actId="1036"/>
        <pc:sldMasterMkLst>
          <pc:docMk/>
          <pc:sldMasterMk cId="2668563260" sldId="2147483757"/>
        </pc:sldMasterMkLst>
        <pc:sldLayoutChg chg="del">
          <pc:chgData name="Eva Toome" userId="65131506-3e0f-46b6-9df2-d52bf8eb10d0" providerId="ADAL" clId="{1126C3D2-EC53-49B1-AAF9-3261FECF0CBA}" dt="2022-06-01T18:25:28.509" v="7738" actId="2696"/>
          <pc:sldLayoutMkLst>
            <pc:docMk/>
            <pc:sldMasterMk cId="2668563260" sldId="2147483757"/>
            <pc:sldLayoutMk cId="2107061958" sldId="2147483662"/>
          </pc:sldLayoutMkLst>
        </pc:sldLayoutChg>
        <pc:sldLayoutChg chg="delSp mod">
          <pc:chgData name="Eva Toome" userId="65131506-3e0f-46b6-9df2-d52bf8eb10d0" providerId="ADAL" clId="{1126C3D2-EC53-49B1-AAF9-3261FECF0CBA}" dt="2022-06-01T18:38:31.032" v="7799" actId="478"/>
          <pc:sldLayoutMkLst>
            <pc:docMk/>
            <pc:sldMasterMk cId="2668563260" sldId="2147483757"/>
            <pc:sldLayoutMk cId="3457154991" sldId="2147483711"/>
          </pc:sldLayoutMkLst>
          <pc:spChg chg="del">
            <ac:chgData name="Eva Toome" userId="65131506-3e0f-46b6-9df2-d52bf8eb10d0" providerId="ADAL" clId="{1126C3D2-EC53-49B1-AAF9-3261FECF0CBA}" dt="2022-06-01T18:38:31.032" v="7799" actId="478"/>
            <ac:spMkLst>
              <pc:docMk/>
              <pc:sldMasterMk cId="2668563260" sldId="2147483757"/>
              <pc:sldLayoutMk cId="3457154991" sldId="2147483711"/>
              <ac:spMk id="8" creationId="{C222BE6A-BF46-417C-8758-C28B140D579B}"/>
            </ac:spMkLst>
          </pc:spChg>
        </pc:sldLayoutChg>
        <pc:sldLayoutChg chg="delSp mod">
          <pc:chgData name="Eva Toome" userId="65131506-3e0f-46b6-9df2-d52bf8eb10d0" providerId="ADAL" clId="{1126C3D2-EC53-49B1-AAF9-3261FECF0CBA}" dt="2022-06-01T18:38:25.951" v="7798" actId="478"/>
          <pc:sldLayoutMkLst>
            <pc:docMk/>
            <pc:sldMasterMk cId="2668563260" sldId="2147483757"/>
            <pc:sldLayoutMk cId="4183034521" sldId="2147483716"/>
          </pc:sldLayoutMkLst>
          <pc:spChg chg="del">
            <ac:chgData name="Eva Toome" userId="65131506-3e0f-46b6-9df2-d52bf8eb10d0" providerId="ADAL" clId="{1126C3D2-EC53-49B1-AAF9-3261FECF0CBA}" dt="2022-06-01T18:38:25.951" v="7798" actId="478"/>
            <ac:spMkLst>
              <pc:docMk/>
              <pc:sldMasterMk cId="2668563260" sldId="2147483757"/>
              <pc:sldLayoutMk cId="4183034521" sldId="2147483716"/>
              <ac:spMk id="7" creationId="{646CE165-5786-4FD8-B859-19F1A06E8899}"/>
            </ac:spMkLst>
          </pc:spChg>
        </pc:sldLayoutChg>
        <pc:sldLayoutChg chg="delSp mod">
          <pc:chgData name="Eva Toome" userId="65131506-3e0f-46b6-9df2-d52bf8eb10d0" providerId="ADAL" clId="{1126C3D2-EC53-49B1-AAF9-3261FECF0CBA}" dt="2022-06-01T18:39:05.968" v="7803" actId="478"/>
          <pc:sldLayoutMkLst>
            <pc:docMk/>
            <pc:sldMasterMk cId="2668563260" sldId="2147483757"/>
            <pc:sldLayoutMk cId="4183034521" sldId="2147483771"/>
          </pc:sldLayoutMkLst>
          <pc:spChg chg="del">
            <ac:chgData name="Eva Toome" userId="65131506-3e0f-46b6-9df2-d52bf8eb10d0" providerId="ADAL" clId="{1126C3D2-EC53-49B1-AAF9-3261FECF0CBA}" dt="2022-06-01T18:39:05.968" v="7803" actId="478"/>
            <ac:spMkLst>
              <pc:docMk/>
              <pc:sldMasterMk cId="2668563260" sldId="2147483757"/>
              <pc:sldLayoutMk cId="4183034521" sldId="2147483771"/>
              <ac:spMk id="7" creationId="{646CE165-5786-4FD8-B859-19F1A06E8899}"/>
            </ac:spMkLst>
          </pc:spChg>
        </pc:sldLayoutChg>
        <pc:sldLayoutChg chg="delSp mod">
          <pc:chgData name="Eva Toome" userId="65131506-3e0f-46b6-9df2-d52bf8eb10d0" providerId="ADAL" clId="{1126C3D2-EC53-49B1-AAF9-3261FECF0CBA}" dt="2022-06-01T18:38:38.203" v="7800" actId="478"/>
          <pc:sldLayoutMkLst>
            <pc:docMk/>
            <pc:sldMasterMk cId="2668563260" sldId="2147483757"/>
            <pc:sldLayoutMk cId="2133301368" sldId="2147483779"/>
          </pc:sldLayoutMkLst>
          <pc:spChg chg="del">
            <ac:chgData name="Eva Toome" userId="65131506-3e0f-46b6-9df2-d52bf8eb10d0" providerId="ADAL" clId="{1126C3D2-EC53-49B1-AAF9-3261FECF0CBA}" dt="2022-06-01T18:38:38.203" v="7800" actId="478"/>
            <ac:spMkLst>
              <pc:docMk/>
              <pc:sldMasterMk cId="2668563260" sldId="2147483757"/>
              <pc:sldLayoutMk cId="2133301368" sldId="2147483779"/>
              <ac:spMk id="7" creationId="{646CE165-5786-4FD8-B859-19F1A06E8899}"/>
            </ac:spMkLst>
          </pc:spChg>
        </pc:sldLayoutChg>
        <pc:sldLayoutChg chg="delSp mod modAnim">
          <pc:chgData name="Eva Toome" userId="65131506-3e0f-46b6-9df2-d52bf8eb10d0" providerId="ADAL" clId="{1126C3D2-EC53-49B1-AAF9-3261FECF0CBA}" dt="2022-06-01T18:38:55.793" v="7802" actId="478"/>
          <pc:sldLayoutMkLst>
            <pc:docMk/>
            <pc:sldMasterMk cId="2668563260" sldId="2147483757"/>
            <pc:sldLayoutMk cId="2782799822" sldId="2147483780"/>
          </pc:sldLayoutMkLst>
          <pc:spChg chg="del">
            <ac:chgData name="Eva Toome" userId="65131506-3e0f-46b6-9df2-d52bf8eb10d0" providerId="ADAL" clId="{1126C3D2-EC53-49B1-AAF9-3261FECF0CBA}" dt="2022-06-01T18:38:55.793" v="7802" actId="478"/>
            <ac:spMkLst>
              <pc:docMk/>
              <pc:sldMasterMk cId="2668563260" sldId="2147483757"/>
              <pc:sldLayoutMk cId="2782799822" sldId="2147483780"/>
              <ac:spMk id="5" creationId="{39C1189A-2644-4CC8-B80D-585E6AD67A82}"/>
            </ac:spMkLst>
          </pc:spChg>
        </pc:sldLayoutChg>
        <pc:sldLayoutChg chg="delSp mod">
          <pc:chgData name="Eva Toome" userId="65131506-3e0f-46b6-9df2-d52bf8eb10d0" providerId="ADAL" clId="{1126C3D2-EC53-49B1-AAF9-3261FECF0CBA}" dt="2022-06-01T18:38:48.496" v="7801" actId="478"/>
          <pc:sldLayoutMkLst>
            <pc:docMk/>
            <pc:sldMasterMk cId="2668563260" sldId="2147483757"/>
            <pc:sldLayoutMk cId="876514001" sldId="2147483781"/>
          </pc:sldLayoutMkLst>
          <pc:spChg chg="del">
            <ac:chgData name="Eva Toome" userId="65131506-3e0f-46b6-9df2-d52bf8eb10d0" providerId="ADAL" clId="{1126C3D2-EC53-49B1-AAF9-3261FECF0CBA}" dt="2022-06-01T18:38:48.496" v="7801" actId="478"/>
            <ac:spMkLst>
              <pc:docMk/>
              <pc:sldMasterMk cId="2668563260" sldId="2147483757"/>
              <pc:sldLayoutMk cId="876514001" sldId="2147483781"/>
              <ac:spMk id="5" creationId="{A4C48E7F-8F88-4F89-B1B7-1C14C92B2D6E}"/>
            </ac:spMkLst>
          </pc:spChg>
        </pc:sldLayoutChg>
        <pc:sldLayoutChg chg="delSp mod">
          <pc:chgData name="Eva Toome" userId="65131506-3e0f-46b6-9df2-d52bf8eb10d0" providerId="ADAL" clId="{1126C3D2-EC53-49B1-AAF9-3261FECF0CBA}" dt="2022-06-01T18:37:57.183" v="7796" actId="478"/>
          <pc:sldLayoutMkLst>
            <pc:docMk/>
            <pc:sldMasterMk cId="2668563260" sldId="2147483757"/>
            <pc:sldLayoutMk cId="1387874630" sldId="2147483891"/>
          </pc:sldLayoutMkLst>
          <pc:spChg chg="del">
            <ac:chgData name="Eva Toome" userId="65131506-3e0f-46b6-9df2-d52bf8eb10d0" providerId="ADAL" clId="{1126C3D2-EC53-49B1-AAF9-3261FECF0CBA}" dt="2022-06-01T18:37:57.183" v="7796" actId="478"/>
            <ac:spMkLst>
              <pc:docMk/>
              <pc:sldMasterMk cId="2668563260" sldId="2147483757"/>
              <pc:sldLayoutMk cId="1387874630" sldId="2147483891"/>
              <ac:spMk id="8" creationId="{2DD21069-81C2-4532-ABDF-0DBD9B72F607}"/>
            </ac:spMkLst>
          </pc:spChg>
        </pc:sldLayoutChg>
        <pc:sldLayoutChg chg="delSp mod">
          <pc:chgData name="Eva Toome" userId="65131506-3e0f-46b6-9df2-d52bf8eb10d0" providerId="ADAL" clId="{1126C3D2-EC53-49B1-AAF9-3261FECF0CBA}" dt="2022-06-01T18:38:11.785" v="7797" actId="478"/>
          <pc:sldLayoutMkLst>
            <pc:docMk/>
            <pc:sldMasterMk cId="2668563260" sldId="2147483757"/>
            <pc:sldLayoutMk cId="1571713468" sldId="2147483893"/>
          </pc:sldLayoutMkLst>
          <pc:spChg chg="del">
            <ac:chgData name="Eva Toome" userId="65131506-3e0f-46b6-9df2-d52bf8eb10d0" providerId="ADAL" clId="{1126C3D2-EC53-49B1-AAF9-3261FECF0CBA}" dt="2022-06-01T18:38:11.785" v="7797" actId="478"/>
            <ac:spMkLst>
              <pc:docMk/>
              <pc:sldMasterMk cId="2668563260" sldId="2147483757"/>
              <pc:sldLayoutMk cId="1571713468" sldId="2147483893"/>
              <ac:spMk id="5" creationId="{BE762C6A-BA1D-4B63-B365-B1A46B1DB81D}"/>
            </ac:spMkLst>
          </pc:spChg>
        </pc:sldLayoutChg>
        <pc:sldLayoutChg chg="addSp delSp modSp mod ord delAnim">
          <pc:chgData name="Eva Toome" userId="65131506-3e0f-46b6-9df2-d52bf8eb10d0" providerId="ADAL" clId="{1126C3D2-EC53-49B1-AAF9-3261FECF0CBA}" dt="2022-06-01T19:06:56.859" v="8238" actId="20578"/>
          <pc:sldLayoutMkLst>
            <pc:docMk/>
            <pc:sldMasterMk cId="2668563260" sldId="2147483757"/>
            <pc:sldLayoutMk cId="3346682630" sldId="2147483894"/>
          </pc:sldLayoutMkLst>
          <pc:spChg chg="mod">
            <ac:chgData name="Eva Toome" userId="65131506-3e0f-46b6-9df2-d52bf8eb10d0" providerId="ADAL" clId="{1126C3D2-EC53-49B1-AAF9-3261FECF0CBA}" dt="2022-06-01T18:53:43.365" v="8043" actId="20577"/>
            <ac:spMkLst>
              <pc:docMk/>
              <pc:sldMasterMk cId="2668563260" sldId="2147483757"/>
              <pc:sldLayoutMk cId="3346682630" sldId="2147483894"/>
              <ac:spMk id="2" creationId="{00000000-0000-0000-0000-000000000000}"/>
            </ac:spMkLst>
          </pc:spChg>
          <pc:spChg chg="mod">
            <ac:chgData name="Eva Toome" userId="65131506-3e0f-46b6-9df2-d52bf8eb10d0" providerId="ADAL" clId="{1126C3D2-EC53-49B1-AAF9-3261FECF0CBA}" dt="2022-06-01T18:53:21.152" v="7949" actId="1076"/>
            <ac:spMkLst>
              <pc:docMk/>
              <pc:sldMasterMk cId="2668563260" sldId="2147483757"/>
              <pc:sldLayoutMk cId="3346682630" sldId="2147483894"/>
              <ac:spMk id="6" creationId="{126F0A89-86A5-4090-9178-9BFAD233258F}"/>
            </ac:spMkLst>
          </pc:spChg>
          <pc:spChg chg="del">
            <ac:chgData name="Eva Toome" userId="65131506-3e0f-46b6-9df2-d52bf8eb10d0" providerId="ADAL" clId="{1126C3D2-EC53-49B1-AAF9-3261FECF0CBA}" dt="2022-06-01T18:46:49.939" v="7827" actId="478"/>
            <ac:spMkLst>
              <pc:docMk/>
              <pc:sldMasterMk cId="2668563260" sldId="2147483757"/>
              <pc:sldLayoutMk cId="3346682630" sldId="2147483894"/>
              <ac:spMk id="7" creationId="{00000000-0000-0000-0000-000000000000}"/>
            </ac:spMkLst>
          </pc:spChg>
          <pc:spChg chg="mod">
            <ac:chgData name="Eva Toome" userId="65131506-3e0f-46b6-9df2-d52bf8eb10d0" providerId="ADAL" clId="{1126C3D2-EC53-49B1-AAF9-3261FECF0CBA}" dt="2022-06-01T18:55:14.493" v="8117" actId="1036"/>
            <ac:spMkLst>
              <pc:docMk/>
              <pc:sldMasterMk cId="2668563260" sldId="2147483757"/>
              <pc:sldLayoutMk cId="3346682630" sldId="2147483894"/>
              <ac:spMk id="8" creationId="{CBB58941-81E5-4953-941F-6E307D9AC4D2}"/>
            </ac:spMkLst>
          </pc:spChg>
          <pc:spChg chg="add mod">
            <ac:chgData name="Eva Toome" userId="65131506-3e0f-46b6-9df2-d52bf8eb10d0" providerId="ADAL" clId="{1126C3D2-EC53-49B1-AAF9-3261FECF0CBA}" dt="2022-06-01T18:55:14.493" v="8117" actId="1036"/>
            <ac:spMkLst>
              <pc:docMk/>
              <pc:sldMasterMk cId="2668563260" sldId="2147483757"/>
              <pc:sldLayoutMk cId="3346682630" sldId="2147483894"/>
              <ac:spMk id="9" creationId="{BCC6AD63-665D-ADB9-3D8A-8529EDFD55BE}"/>
            </ac:spMkLst>
          </pc:spChg>
          <pc:spChg chg="add mod">
            <ac:chgData name="Eva Toome" userId="65131506-3e0f-46b6-9df2-d52bf8eb10d0" providerId="ADAL" clId="{1126C3D2-EC53-49B1-AAF9-3261FECF0CBA}" dt="2022-06-01T18:57:31.650" v="8138" actId="207"/>
            <ac:spMkLst>
              <pc:docMk/>
              <pc:sldMasterMk cId="2668563260" sldId="2147483757"/>
              <pc:sldLayoutMk cId="3346682630" sldId="2147483894"/>
              <ac:spMk id="10" creationId="{AEF66D70-7EF5-EFFA-126A-6B13B4A8C868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2" creationId="{DAD43082-20AB-9431-68A5-10AB9F6F7C97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3" creationId="{BCD89C7F-ED6C-6205-464B-1C2969EB0786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4" creationId="{C6198014-AD44-DAE8-7C9A-FF4493802E2F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5" creationId="{039D1C67-27E9-B17F-9178-35DBB4F8672B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6" creationId="{A1328454-6F06-BE03-EFDE-E3CA0EBEC058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7" creationId="{18ED1FA0-6440-D7E6-2C7C-9A018297F959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8" creationId="{435F7EB6-3414-0217-82BE-46D1A8A927E8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19" creationId="{0C18A2C9-B03F-5A4E-714E-1FCEB118F0C7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0" creationId="{B16A7688-7340-7871-CD40-C6775C21A3A1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1" creationId="{E315A3F5-5871-F801-F6DA-44F61C6453A2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2" creationId="{B5831DD0-7D0C-F904-FA68-6F60BD1B8C9E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3" creationId="{8BA8AA51-7FCA-DC04-EE29-47E1A7A3CC29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4" creationId="{1D042588-EE74-F253-2726-AC33633E8521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5" creationId="{133B3D80-F8CC-700D-B324-7871A96BC681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6" creationId="{6C02E3B5-5310-8343-DF74-0F5C97FC7AC4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7" creationId="{EEACD986-9C27-2B49-9BB8-03D4D97027AF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8" creationId="{2A911081-B14F-6398-FCAB-A97B942E9BB9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29" creationId="{4AF9B1D3-D26C-34C4-E40E-4956031B23A6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0" creationId="{E7882D1E-27B5-0BA4-6D90-2A0BFA1B4167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1" creationId="{BA90D201-48F0-31CE-DE84-4E221313AA15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2" creationId="{736D9E86-F5A4-2FFA-38CC-A6B4101E08D9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3" creationId="{380B0FA7-FA8C-D694-9FCC-D7F47946525A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4" creationId="{54662DD7-5DD2-E952-E6C9-9C96BC019A79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5" creationId="{12BDA28F-9165-0822-BC1F-96EB17D30800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6" creationId="{EA4A95B3-1CE7-BF1D-B8F9-A4FFB8A7639D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7" creationId="{3C67736C-BDD8-CEDA-6F22-8D5811D4AACD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8" creationId="{82B27430-9407-95C5-DB74-9D40A2BB6803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39" creationId="{B43CE8E5-8A19-B791-03FD-2748653D3C81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0" creationId="{DD1FD5A2-B688-18C9-FFEE-E19B2B6A1505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1" creationId="{78DC9332-8556-7BE0-BA88-D88AA1F40E23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2" creationId="{C5FD13ED-A5AC-8B41-C6ED-083674E92393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3" creationId="{924A2AB5-920F-2C14-FBED-9743A2D40E8E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4" creationId="{A338F58D-17AF-1317-DB2B-EB548A884C47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5" creationId="{C4640963-3762-8FDE-BC6E-31C10DB3D940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6" creationId="{B4929BC7-AA2D-AF06-6237-D293820FFD0B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7" creationId="{BCC5617B-E069-E2B3-F07A-CACB2C0946D8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8" creationId="{DA14344E-FE88-B0BD-68DE-8DE57F7BF122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49" creationId="{F7E87312-E420-52F2-4C20-2CD2D952FC05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50" creationId="{62E80F1F-C003-63D3-5885-AD962275ED33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51" creationId="{105F7DB2-D28A-B1B9-10FB-33D38DEADA75}"/>
            </ac:spMkLst>
          </pc:spChg>
          <pc:spChg chg="mod">
            <ac:chgData name="Eva Toome" userId="65131506-3e0f-46b6-9df2-d52bf8eb10d0" providerId="ADAL" clId="{1126C3D2-EC53-49B1-AAF9-3261FECF0CBA}" dt="2022-06-01T18:54:02.464" v="8044"/>
            <ac:spMkLst>
              <pc:docMk/>
              <pc:sldMasterMk cId="2668563260" sldId="2147483757"/>
              <pc:sldLayoutMk cId="3346682630" sldId="2147483894"/>
              <ac:spMk id="52" creationId="{800A3D40-0D84-46CD-1D35-A9981C8649FC}"/>
            </ac:spMkLst>
          </pc:spChg>
          <pc:grpChg chg="add mod">
            <ac:chgData name="Eva Toome" userId="65131506-3e0f-46b6-9df2-d52bf8eb10d0" providerId="ADAL" clId="{1126C3D2-EC53-49B1-AAF9-3261FECF0CBA}" dt="2022-06-01T18:54:02.464" v="8044"/>
            <ac:grpSpMkLst>
              <pc:docMk/>
              <pc:sldMasterMk cId="2668563260" sldId="2147483757"/>
              <pc:sldLayoutMk cId="3346682630" sldId="2147483894"/>
              <ac:grpSpMk id="11" creationId="{FB377AFB-24E6-379F-A6C9-CBE639CDB942}"/>
            </ac:grpSpMkLst>
          </pc:grpChg>
        </pc:sldLayoutChg>
        <pc:sldLayoutChg chg="delSp modSp add mod ord">
          <pc:chgData name="Eva Toome" userId="65131506-3e0f-46b6-9df2-d52bf8eb10d0" providerId="ADAL" clId="{1126C3D2-EC53-49B1-AAF9-3261FECF0CBA}" dt="2022-06-01T19:08:51.433" v="8276" actId="1036"/>
          <pc:sldLayoutMkLst>
            <pc:docMk/>
            <pc:sldMasterMk cId="2668563260" sldId="2147483757"/>
            <pc:sldLayoutMk cId="3477509110" sldId="2147483895"/>
          </pc:sldLayoutMkLst>
          <pc:spChg chg="mod">
            <ac:chgData name="Eva Toome" userId="65131506-3e0f-46b6-9df2-d52bf8eb10d0" providerId="ADAL" clId="{1126C3D2-EC53-49B1-AAF9-3261FECF0CBA}" dt="2022-06-01T19:03:17.670" v="8170" actId="20577"/>
            <ac:spMkLst>
              <pc:docMk/>
              <pc:sldMasterMk cId="2668563260" sldId="2147483757"/>
              <pc:sldLayoutMk cId="3477509110" sldId="2147483895"/>
              <ac:spMk id="2" creationId="{00000000-0000-0000-0000-000000000000}"/>
            </ac:spMkLst>
          </pc:spChg>
          <pc:spChg chg="del">
            <ac:chgData name="Eva Toome" userId="65131506-3e0f-46b6-9df2-d52bf8eb10d0" providerId="ADAL" clId="{1126C3D2-EC53-49B1-AAF9-3261FECF0CBA}" dt="2022-06-01T19:07:55.528" v="8264" actId="478"/>
            <ac:spMkLst>
              <pc:docMk/>
              <pc:sldMasterMk cId="2668563260" sldId="2147483757"/>
              <pc:sldLayoutMk cId="3477509110" sldId="2147483895"/>
              <ac:spMk id="6" creationId="{126F0A89-86A5-4090-9178-9BFAD233258F}"/>
            </ac:spMkLst>
          </pc:spChg>
          <pc:spChg chg="mod">
            <ac:chgData name="Eva Toome" userId="65131506-3e0f-46b6-9df2-d52bf8eb10d0" providerId="ADAL" clId="{1126C3D2-EC53-49B1-AAF9-3261FECF0CBA}" dt="2022-06-01T19:08:51.433" v="8276" actId="1036"/>
            <ac:spMkLst>
              <pc:docMk/>
              <pc:sldMasterMk cId="2668563260" sldId="2147483757"/>
              <pc:sldLayoutMk cId="3477509110" sldId="2147483895"/>
              <ac:spMk id="8" creationId="{CBB58941-81E5-4953-941F-6E307D9AC4D2}"/>
            </ac:spMkLst>
          </pc:spChg>
          <pc:spChg chg="mod">
            <ac:chgData name="Eva Toome" userId="65131506-3e0f-46b6-9df2-d52bf8eb10d0" providerId="ADAL" clId="{1126C3D2-EC53-49B1-AAF9-3261FECF0CBA}" dt="2022-06-01T19:08:25.097" v="8273" actId="404"/>
            <ac:spMkLst>
              <pc:docMk/>
              <pc:sldMasterMk cId="2668563260" sldId="2147483757"/>
              <pc:sldLayoutMk cId="3477509110" sldId="2147483895"/>
              <ac:spMk id="9" creationId="{BCC6AD63-665D-ADB9-3D8A-8529EDFD55BE}"/>
            </ac:spMkLst>
          </pc:spChg>
          <pc:spChg chg="del">
            <ac:chgData name="Eva Toome" userId="65131506-3e0f-46b6-9df2-d52bf8eb10d0" providerId="ADAL" clId="{1126C3D2-EC53-49B1-AAF9-3261FECF0CBA}" dt="2022-06-01T19:03:05.022" v="8165" actId="478"/>
            <ac:spMkLst>
              <pc:docMk/>
              <pc:sldMasterMk cId="2668563260" sldId="2147483757"/>
              <pc:sldLayoutMk cId="3477509110" sldId="2147483895"/>
              <ac:spMk id="10" creationId="{AEF66D70-7EF5-EFFA-126A-6B13B4A8C868}"/>
            </ac:spMkLst>
          </pc:spChg>
        </pc:sldLayoutChg>
      </pc:sldMasterChg>
    </pc:docChg>
  </pc:docChgLst>
  <pc:docChgLst>
    <pc:chgData clId="Web-{9E23CE51-C55E-46A5-97C5-5059CFB59B92}"/>
    <pc:docChg chg="delSld modSld">
      <pc:chgData name="" userId="" providerId="" clId="Web-{9E23CE51-C55E-46A5-97C5-5059CFB59B92}" dt="2022-05-15T11:47:03.453" v="10"/>
      <pc:docMkLst>
        <pc:docMk/>
      </pc:docMkLst>
      <pc:sldChg chg="del">
        <pc:chgData name="" userId="" providerId="" clId="Web-{9E23CE51-C55E-46A5-97C5-5059CFB59B92}" dt="2022-05-15T11:46:59.390" v="9"/>
        <pc:sldMkLst>
          <pc:docMk/>
          <pc:sldMk cId="4005877675" sldId="256"/>
        </pc:sldMkLst>
      </pc:sldChg>
      <pc:sldChg chg="del">
        <pc:chgData name="" userId="" providerId="" clId="Web-{9E23CE51-C55E-46A5-97C5-5059CFB59B92}" dt="2022-05-15T11:46:59.390" v="6"/>
        <pc:sldMkLst>
          <pc:docMk/>
          <pc:sldMk cId="1189998909" sldId="261"/>
        </pc:sldMkLst>
      </pc:sldChg>
      <pc:sldChg chg="del">
        <pc:chgData name="" userId="" providerId="" clId="Web-{9E23CE51-C55E-46A5-97C5-5059CFB59B92}" dt="2022-05-15T11:46:59.390" v="3"/>
        <pc:sldMkLst>
          <pc:docMk/>
          <pc:sldMk cId="644914102" sldId="262"/>
        </pc:sldMkLst>
      </pc:sldChg>
      <pc:sldChg chg="del">
        <pc:chgData name="" userId="" providerId="" clId="Web-{9E23CE51-C55E-46A5-97C5-5059CFB59B92}" dt="2022-05-15T11:46:59.390" v="2"/>
        <pc:sldMkLst>
          <pc:docMk/>
          <pc:sldMk cId="949376128" sldId="275"/>
        </pc:sldMkLst>
      </pc:sldChg>
      <pc:sldChg chg="del">
        <pc:chgData name="" userId="" providerId="" clId="Web-{9E23CE51-C55E-46A5-97C5-5059CFB59B92}" dt="2022-05-15T11:46:59.375" v="0"/>
        <pc:sldMkLst>
          <pc:docMk/>
          <pc:sldMk cId="1594652099" sldId="277"/>
        </pc:sldMkLst>
      </pc:sldChg>
      <pc:sldChg chg="del">
        <pc:chgData name="" userId="" providerId="" clId="Web-{9E23CE51-C55E-46A5-97C5-5059CFB59B92}" dt="2022-05-15T11:46:59.390" v="4"/>
        <pc:sldMkLst>
          <pc:docMk/>
          <pc:sldMk cId="1590597379" sldId="283"/>
        </pc:sldMkLst>
      </pc:sldChg>
      <pc:sldChg chg="del">
        <pc:chgData name="" userId="" providerId="" clId="Web-{9E23CE51-C55E-46A5-97C5-5059CFB59B92}" dt="2022-05-15T11:46:59.375" v="1"/>
        <pc:sldMkLst>
          <pc:docMk/>
          <pc:sldMk cId="4269952794" sldId="291"/>
        </pc:sldMkLst>
      </pc:sldChg>
      <pc:sldChg chg="del">
        <pc:chgData name="" userId="" providerId="" clId="Web-{9E23CE51-C55E-46A5-97C5-5059CFB59B92}" dt="2022-05-15T11:46:59.390" v="8"/>
        <pc:sldMkLst>
          <pc:docMk/>
          <pc:sldMk cId="980019397" sldId="427"/>
        </pc:sldMkLst>
      </pc:sldChg>
      <pc:sldChg chg="mod modShow">
        <pc:chgData name="" userId="" providerId="" clId="Web-{9E23CE51-C55E-46A5-97C5-5059CFB59B92}" dt="2022-05-15T11:47:03.453" v="10"/>
        <pc:sldMkLst>
          <pc:docMk/>
          <pc:sldMk cId="3436615634" sldId="432"/>
        </pc:sldMkLst>
      </pc:sldChg>
      <pc:sldChg chg="del">
        <pc:chgData name="" userId="" providerId="" clId="Web-{9E23CE51-C55E-46A5-97C5-5059CFB59B92}" dt="2022-05-15T11:46:59.390" v="7"/>
        <pc:sldMkLst>
          <pc:docMk/>
          <pc:sldMk cId="2381537903" sldId="435"/>
        </pc:sldMkLst>
      </pc:sldChg>
      <pc:sldChg chg="del">
        <pc:chgData name="" userId="" providerId="" clId="Web-{9E23CE51-C55E-46A5-97C5-5059CFB59B92}" dt="2022-05-15T11:46:59.390" v="5"/>
        <pc:sldMkLst>
          <pc:docMk/>
          <pc:sldMk cId="6318908" sldId="436"/>
        </pc:sldMkLst>
      </pc:sldChg>
    </pc:docChg>
  </pc:docChgLst>
  <pc:docChgLst>
    <pc:chgData name="Eva Toome" userId="S::e.toome@harno.ee::65131506-3e0f-46b6-9df2-d52bf8eb10d0" providerId="AD" clId="Web-{9E23CE51-C55E-46A5-97C5-5059CFB59B92}"/>
    <pc:docChg chg="delSld modSld">
      <pc:chgData name="Eva Toome" userId="S::e.toome@harno.ee::65131506-3e0f-46b6-9df2-d52bf8eb10d0" providerId="AD" clId="Web-{9E23CE51-C55E-46A5-97C5-5059CFB59B92}" dt="2022-05-15T11:47:24.954" v="10"/>
      <pc:docMkLst>
        <pc:docMk/>
      </pc:docMkLst>
      <pc:sldChg chg="mod modShow">
        <pc:chgData name="Eva Toome" userId="S::e.toome@harno.ee::65131506-3e0f-46b6-9df2-d52bf8eb10d0" providerId="AD" clId="Web-{9E23CE51-C55E-46A5-97C5-5059CFB59B92}" dt="2022-05-15T11:47:20.251" v="8"/>
        <pc:sldMkLst>
          <pc:docMk/>
          <pc:sldMk cId="2812762136" sldId="324"/>
        </pc:sldMkLst>
      </pc:sldChg>
      <pc:sldChg chg="del">
        <pc:chgData name="Eva Toome" userId="S::e.toome@harno.ee::65131506-3e0f-46b6-9df2-d52bf8eb10d0" providerId="AD" clId="Web-{9E23CE51-C55E-46A5-97C5-5059CFB59B92}" dt="2022-05-15T11:47:09.703" v="1"/>
        <pc:sldMkLst>
          <pc:docMk/>
          <pc:sldMk cId="931747692" sldId="363"/>
        </pc:sldMkLst>
      </pc:sldChg>
      <pc:sldChg chg="del">
        <pc:chgData name="Eva Toome" userId="S::e.toome@harno.ee::65131506-3e0f-46b6-9df2-d52bf8eb10d0" providerId="AD" clId="Web-{9E23CE51-C55E-46A5-97C5-5059CFB59B92}" dt="2022-05-15T11:47:12.578" v="4"/>
        <pc:sldMkLst>
          <pc:docMk/>
          <pc:sldMk cId="3697970977" sldId="366"/>
        </pc:sldMkLst>
      </pc:sldChg>
      <pc:sldChg chg="del">
        <pc:chgData name="Eva Toome" userId="S::e.toome@harno.ee::65131506-3e0f-46b6-9df2-d52bf8eb10d0" providerId="AD" clId="Web-{9E23CE51-C55E-46A5-97C5-5059CFB59B92}" dt="2022-05-15T11:47:12.578" v="3"/>
        <pc:sldMkLst>
          <pc:docMk/>
          <pc:sldMk cId="304216424" sldId="367"/>
        </pc:sldMkLst>
      </pc:sldChg>
      <pc:sldChg chg="del">
        <pc:chgData name="Eva Toome" userId="S::e.toome@harno.ee::65131506-3e0f-46b6-9df2-d52bf8eb10d0" providerId="AD" clId="Web-{9E23CE51-C55E-46A5-97C5-5059CFB59B92}" dt="2022-05-15T11:47:09.703" v="0"/>
        <pc:sldMkLst>
          <pc:docMk/>
          <pc:sldMk cId="2172162365" sldId="371"/>
        </pc:sldMkLst>
      </pc:sldChg>
      <pc:sldChg chg="del">
        <pc:chgData name="Eva Toome" userId="S::e.toome@harno.ee::65131506-3e0f-46b6-9df2-d52bf8eb10d0" providerId="AD" clId="Web-{9E23CE51-C55E-46A5-97C5-5059CFB59B92}" dt="2022-05-15T11:47:09.703" v="2"/>
        <pc:sldMkLst>
          <pc:docMk/>
          <pc:sldMk cId="2388701607" sldId="374"/>
        </pc:sldMkLst>
      </pc:sldChg>
      <pc:sldChg chg="del">
        <pc:chgData name="Eva Toome" userId="S::e.toome@harno.ee::65131506-3e0f-46b6-9df2-d52bf8eb10d0" providerId="AD" clId="Web-{9E23CE51-C55E-46A5-97C5-5059CFB59B92}" dt="2022-05-15T11:47:24.954" v="10"/>
        <pc:sldMkLst>
          <pc:docMk/>
          <pc:sldMk cId="3826607447" sldId="430"/>
        </pc:sldMkLst>
      </pc:sldChg>
      <pc:sldChg chg="mod modShow">
        <pc:chgData name="Eva Toome" userId="S::e.toome@harno.ee::65131506-3e0f-46b6-9df2-d52bf8eb10d0" providerId="AD" clId="Web-{9E23CE51-C55E-46A5-97C5-5059CFB59B92}" dt="2022-05-15T11:47:20.470" v="9"/>
        <pc:sldMkLst>
          <pc:docMk/>
          <pc:sldMk cId="171310198" sldId="431"/>
        </pc:sldMkLst>
      </pc:sldChg>
      <pc:sldChg chg="del">
        <pc:chgData name="Eva Toome" userId="S::e.toome@harno.ee::65131506-3e0f-46b6-9df2-d52bf8eb10d0" providerId="AD" clId="Web-{9E23CE51-C55E-46A5-97C5-5059CFB59B92}" dt="2022-05-15T11:47:15.688" v="7"/>
        <pc:sldMkLst>
          <pc:docMk/>
          <pc:sldMk cId="2401891559" sldId="433"/>
        </pc:sldMkLst>
      </pc:sldChg>
      <pc:sldChg chg="del">
        <pc:chgData name="Eva Toome" userId="S::e.toome@harno.ee::65131506-3e0f-46b6-9df2-d52bf8eb10d0" providerId="AD" clId="Web-{9E23CE51-C55E-46A5-97C5-5059CFB59B92}" dt="2022-05-15T11:47:15.688" v="6"/>
        <pc:sldMkLst>
          <pc:docMk/>
          <pc:sldMk cId="3318395259" sldId="434"/>
        </pc:sldMkLst>
      </pc:sldChg>
      <pc:sldChg chg="del">
        <pc:chgData name="Eva Toome" userId="S::e.toome@harno.ee::65131506-3e0f-46b6-9df2-d52bf8eb10d0" providerId="AD" clId="Web-{9E23CE51-C55E-46A5-97C5-5059CFB59B92}" dt="2022-05-15T11:47:12.578" v="5"/>
        <pc:sldMkLst>
          <pc:docMk/>
          <pc:sldMk cId="2275063798" sldId="437"/>
        </pc:sldMkLst>
      </pc:sldChg>
    </pc:docChg>
  </pc:docChgLst>
  <pc:docChgLst>
    <pc:chgData name="Eva Toome" userId="S::e.toome@harno.ee::65131506-3e0f-46b6-9df2-d52bf8eb10d0" providerId="AD" clId="Web-{5E686856-6A20-48DF-B904-61EDB5D4A0C5}"/>
    <pc:docChg chg="modSld">
      <pc:chgData name="Eva Toome" userId="S::e.toome@harno.ee::65131506-3e0f-46b6-9df2-d52bf8eb10d0" providerId="AD" clId="Web-{5E686856-6A20-48DF-B904-61EDB5D4A0C5}" dt="2022-04-29T08:34:09.360" v="11" actId="20577"/>
      <pc:docMkLst>
        <pc:docMk/>
      </pc:docMkLst>
      <pc:sldChg chg="addSp delSp modSp mod modClrScheme chgLayout">
        <pc:chgData name="Eva Toome" userId="S::e.toome@harno.ee::65131506-3e0f-46b6-9df2-d52bf8eb10d0" providerId="AD" clId="Web-{5E686856-6A20-48DF-B904-61EDB5D4A0C5}" dt="2022-04-29T08:33:23.640" v="6"/>
        <pc:sldMkLst>
          <pc:docMk/>
          <pc:sldMk cId="905906629" sldId="341"/>
        </pc:sldMkLst>
        <pc:spChg chg="add del mod ord">
          <ac:chgData name="Eva Toome" userId="S::e.toome@harno.ee::65131506-3e0f-46b6-9df2-d52bf8eb10d0" providerId="AD" clId="Web-{5E686856-6A20-48DF-B904-61EDB5D4A0C5}" dt="2022-04-29T08:33:23.640" v="6"/>
          <ac:spMkLst>
            <pc:docMk/>
            <pc:sldMk cId="905906629" sldId="341"/>
            <ac:spMk id="2" creationId="{BB63F3EF-3E8D-55BC-9AEF-ECBADF51D550}"/>
          </ac:spMkLst>
        </pc:spChg>
        <pc:spChg chg="add del mod ord">
          <ac:chgData name="Eva Toome" userId="S::e.toome@harno.ee::65131506-3e0f-46b6-9df2-d52bf8eb10d0" providerId="AD" clId="Web-{5E686856-6A20-48DF-B904-61EDB5D4A0C5}" dt="2022-04-29T08:33:23.640" v="6"/>
          <ac:spMkLst>
            <pc:docMk/>
            <pc:sldMk cId="905906629" sldId="341"/>
            <ac:spMk id="4" creationId="{300D5FC8-DA9F-5E31-7D10-1BD6C3773757}"/>
          </ac:spMkLst>
        </pc:spChg>
        <pc:spChg chg="del">
          <ac:chgData name="Eva Toome" userId="S::e.toome@harno.ee::65131506-3e0f-46b6-9df2-d52bf8eb10d0" providerId="AD" clId="Web-{5E686856-6A20-48DF-B904-61EDB5D4A0C5}" dt="2022-04-29T08:32:42.686" v="2"/>
          <ac:spMkLst>
            <pc:docMk/>
            <pc:sldMk cId="905906629" sldId="341"/>
            <ac:spMk id="5" creationId="{FCC6EC6D-EDF2-4F62-AD35-EE8A604B7978}"/>
          </ac:spMkLst>
        </pc:spChg>
        <pc:spChg chg="mod ord">
          <ac:chgData name="Eva Toome" userId="S::e.toome@harno.ee::65131506-3e0f-46b6-9df2-d52bf8eb10d0" providerId="AD" clId="Web-{5E686856-6A20-48DF-B904-61EDB5D4A0C5}" dt="2022-04-29T08:33:23.640" v="6"/>
          <ac:spMkLst>
            <pc:docMk/>
            <pc:sldMk cId="905906629" sldId="341"/>
            <ac:spMk id="6" creationId="{A6356A9A-054C-4799-AA8B-A4F7518D72B0}"/>
          </ac:spMkLst>
        </pc:spChg>
        <pc:spChg chg="add del mod ord">
          <ac:chgData name="Eva Toome" userId="S::e.toome@harno.ee::65131506-3e0f-46b6-9df2-d52bf8eb10d0" providerId="AD" clId="Web-{5E686856-6A20-48DF-B904-61EDB5D4A0C5}" dt="2022-04-29T08:33:23.640" v="6"/>
          <ac:spMkLst>
            <pc:docMk/>
            <pc:sldMk cId="905906629" sldId="341"/>
            <ac:spMk id="7" creationId="{81C76348-C666-0D2A-DD5B-04448940AEF7}"/>
          </ac:spMkLst>
        </pc:spChg>
        <pc:spChg chg="mod ord">
          <ac:chgData name="Eva Toome" userId="S::e.toome@harno.ee::65131506-3e0f-46b6-9df2-d52bf8eb10d0" providerId="AD" clId="Web-{5E686856-6A20-48DF-B904-61EDB5D4A0C5}" dt="2022-04-29T08:33:23.640" v="6"/>
          <ac:spMkLst>
            <pc:docMk/>
            <pc:sldMk cId="905906629" sldId="341"/>
            <ac:spMk id="8" creationId="{7587E239-2289-4D97-BEBD-8CB983CCEFCF}"/>
          </ac:spMkLst>
        </pc:spChg>
      </pc:sldChg>
      <pc:sldChg chg="delSp">
        <pc:chgData name="Eva Toome" userId="S::e.toome@harno.ee::65131506-3e0f-46b6-9df2-d52bf8eb10d0" providerId="AD" clId="Web-{5E686856-6A20-48DF-B904-61EDB5D4A0C5}" dt="2022-04-29T08:33:47.922" v="7"/>
        <pc:sldMkLst>
          <pc:docMk/>
          <pc:sldMk cId="3260757405" sldId="342"/>
        </pc:sldMkLst>
        <pc:spChg chg="del">
          <ac:chgData name="Eva Toome" userId="S::e.toome@harno.ee::65131506-3e0f-46b6-9df2-d52bf8eb10d0" providerId="AD" clId="Web-{5E686856-6A20-48DF-B904-61EDB5D4A0C5}" dt="2022-04-29T08:33:47.922" v="7"/>
          <ac:spMkLst>
            <pc:docMk/>
            <pc:sldMk cId="3260757405" sldId="342"/>
            <ac:spMk id="5" creationId="{629C87A9-4AFC-4CD2-B803-CAF153F1E5A3}"/>
          </ac:spMkLst>
        </pc:spChg>
      </pc:sldChg>
      <pc:sldChg chg="delSp">
        <pc:chgData name="Eva Toome" userId="S::e.toome@harno.ee::65131506-3e0f-46b6-9df2-d52bf8eb10d0" providerId="AD" clId="Web-{5E686856-6A20-48DF-B904-61EDB5D4A0C5}" dt="2022-04-29T08:33:57.094" v="9"/>
        <pc:sldMkLst>
          <pc:docMk/>
          <pc:sldMk cId="925226258" sldId="388"/>
        </pc:sldMkLst>
        <pc:spChg chg="del">
          <ac:chgData name="Eva Toome" userId="S::e.toome@harno.ee::65131506-3e0f-46b6-9df2-d52bf8eb10d0" providerId="AD" clId="Web-{5E686856-6A20-48DF-B904-61EDB5D4A0C5}" dt="2022-04-29T08:33:57.094" v="9"/>
          <ac:spMkLst>
            <pc:docMk/>
            <pc:sldMk cId="925226258" sldId="388"/>
            <ac:spMk id="5" creationId="{D389DFF5-6219-4381-961E-947EA7C670E6}"/>
          </ac:spMkLst>
        </pc:spChg>
      </pc:sldChg>
      <pc:sldChg chg="delSp">
        <pc:chgData name="Eva Toome" userId="S::e.toome@harno.ee::65131506-3e0f-46b6-9df2-d52bf8eb10d0" providerId="AD" clId="Web-{5E686856-6A20-48DF-B904-61EDB5D4A0C5}" dt="2022-04-29T08:33:52" v="8"/>
        <pc:sldMkLst>
          <pc:docMk/>
          <pc:sldMk cId="1248457493" sldId="423"/>
        </pc:sldMkLst>
        <pc:spChg chg="del">
          <ac:chgData name="Eva Toome" userId="S::e.toome@harno.ee::65131506-3e0f-46b6-9df2-d52bf8eb10d0" providerId="AD" clId="Web-{5E686856-6A20-48DF-B904-61EDB5D4A0C5}" dt="2022-04-29T08:33:52" v="8"/>
          <ac:spMkLst>
            <pc:docMk/>
            <pc:sldMk cId="1248457493" sldId="423"/>
            <ac:spMk id="3" creationId="{577CEABF-8017-46DB-8C4D-B4D0A5519A3E}"/>
          </ac:spMkLst>
        </pc:spChg>
      </pc:sldChg>
      <pc:sldChg chg="delSp">
        <pc:chgData name="Eva Toome" userId="S::e.toome@harno.ee::65131506-3e0f-46b6-9df2-d52bf8eb10d0" providerId="AD" clId="Web-{5E686856-6A20-48DF-B904-61EDB5D4A0C5}" dt="2022-04-29T08:31:16.512" v="1"/>
        <pc:sldMkLst>
          <pc:docMk/>
          <pc:sldMk cId="3486965466" sldId="426"/>
        </pc:sldMkLst>
        <pc:spChg chg="del">
          <ac:chgData name="Eva Toome" userId="S::e.toome@harno.ee::65131506-3e0f-46b6-9df2-d52bf8eb10d0" providerId="AD" clId="Web-{5E686856-6A20-48DF-B904-61EDB5D4A0C5}" dt="2022-04-29T08:31:16.512" v="1"/>
          <ac:spMkLst>
            <pc:docMk/>
            <pc:sldMk cId="3486965466" sldId="426"/>
            <ac:spMk id="16" creationId="{3DB000F2-AA8E-4EE7-A627-BD84431FBACF}"/>
          </ac:spMkLst>
        </pc:spChg>
      </pc:sldChg>
      <pc:sldChg chg="delSp">
        <pc:chgData name="Eva Toome" userId="S::e.toome@harno.ee::65131506-3e0f-46b6-9df2-d52bf8eb10d0" providerId="AD" clId="Web-{5E686856-6A20-48DF-B904-61EDB5D4A0C5}" dt="2022-04-29T08:31:06.965" v="0"/>
        <pc:sldMkLst>
          <pc:docMk/>
          <pc:sldMk cId="980019397" sldId="427"/>
        </pc:sldMkLst>
        <pc:spChg chg="del">
          <ac:chgData name="Eva Toome" userId="S::e.toome@harno.ee::65131506-3e0f-46b6-9df2-d52bf8eb10d0" providerId="AD" clId="Web-{5E686856-6A20-48DF-B904-61EDB5D4A0C5}" dt="2022-04-29T08:31:06.965" v="0"/>
          <ac:spMkLst>
            <pc:docMk/>
            <pc:sldMk cId="980019397" sldId="427"/>
            <ac:spMk id="5" creationId="{76A6DCD5-0154-4EE5-97F3-2B228DED986A}"/>
          </ac:spMkLst>
        </pc:spChg>
      </pc:sldChg>
      <pc:sldChg chg="delSp">
        <pc:chgData name="Eva Toome" userId="S::e.toome@harno.ee::65131506-3e0f-46b6-9df2-d52bf8eb10d0" providerId="AD" clId="Web-{5E686856-6A20-48DF-B904-61EDB5D4A0C5}" dt="2022-04-29T08:32:45.874" v="3"/>
        <pc:sldMkLst>
          <pc:docMk/>
          <pc:sldMk cId="3778927169" sldId="428"/>
        </pc:sldMkLst>
        <pc:spChg chg="del">
          <ac:chgData name="Eva Toome" userId="S::e.toome@harno.ee::65131506-3e0f-46b6-9df2-d52bf8eb10d0" providerId="AD" clId="Web-{5E686856-6A20-48DF-B904-61EDB5D4A0C5}" dt="2022-04-29T08:32:45.874" v="3"/>
          <ac:spMkLst>
            <pc:docMk/>
            <pc:sldMk cId="3778927169" sldId="428"/>
            <ac:spMk id="5" creationId="{2646C845-580B-4BEA-A960-2CE54B020936}"/>
          </ac:spMkLst>
        </pc:spChg>
      </pc:sldChg>
      <pc:sldChg chg="delSp modSp">
        <pc:chgData name="Eva Toome" userId="S::e.toome@harno.ee::65131506-3e0f-46b6-9df2-d52bf8eb10d0" providerId="AD" clId="Web-{5E686856-6A20-48DF-B904-61EDB5D4A0C5}" dt="2022-04-29T08:34:09.360" v="11" actId="20577"/>
        <pc:sldMkLst>
          <pc:docMk/>
          <pc:sldMk cId="1197569083" sldId="429"/>
        </pc:sldMkLst>
        <pc:spChg chg="mod">
          <ac:chgData name="Eva Toome" userId="S::e.toome@harno.ee::65131506-3e0f-46b6-9df2-d52bf8eb10d0" providerId="AD" clId="Web-{5E686856-6A20-48DF-B904-61EDB5D4A0C5}" dt="2022-04-29T08:34:09.360" v="11" actId="20577"/>
          <ac:spMkLst>
            <pc:docMk/>
            <pc:sldMk cId="1197569083" sldId="429"/>
            <ac:spMk id="3" creationId="{8692B50B-CA5F-4EA8-BE9C-124DD51C5EAB}"/>
          </ac:spMkLst>
        </pc:spChg>
        <pc:spChg chg="del">
          <ac:chgData name="Eva Toome" userId="S::e.toome@harno.ee::65131506-3e0f-46b6-9df2-d52bf8eb10d0" providerId="AD" clId="Web-{5E686856-6A20-48DF-B904-61EDB5D4A0C5}" dt="2022-04-29T08:34:01.235" v="10"/>
          <ac:spMkLst>
            <pc:docMk/>
            <pc:sldMk cId="1197569083" sldId="429"/>
            <ac:spMk id="5" creationId="{140884A2-8949-4EBB-B196-DD12328488F6}"/>
          </ac:spMkLst>
        </pc:spChg>
      </pc:sldChg>
    </pc:docChg>
  </pc:docChgLst>
  <pc:docChgLst>
    <pc:chgData name="Eva Toome" userId="65131506-3e0f-46b6-9df2-d52bf8eb10d0" providerId="ADAL" clId="{0B040087-0937-40B5-AF14-08089BF3B4AE}"/>
    <pc:docChg chg="undo custSel addSld delSld modSld sldOrd modMainMaster">
      <pc:chgData name="Eva Toome" userId="65131506-3e0f-46b6-9df2-d52bf8eb10d0" providerId="ADAL" clId="{0B040087-0937-40B5-AF14-08089BF3B4AE}" dt="2022-06-27T17:03:50.213" v="1488" actId="20577"/>
      <pc:docMkLst>
        <pc:docMk/>
      </pc:docMkLst>
      <pc:sldChg chg="modNotesTx">
        <pc:chgData name="Eva Toome" userId="65131506-3e0f-46b6-9df2-d52bf8eb10d0" providerId="ADAL" clId="{0B040087-0937-40B5-AF14-08089BF3B4AE}" dt="2022-06-20T11:53:35.291" v="109" actId="12"/>
        <pc:sldMkLst>
          <pc:docMk/>
          <pc:sldMk cId="2109999492" sldId="289"/>
        </pc:sldMkLst>
      </pc:sldChg>
      <pc:sldChg chg="modNotesTx">
        <pc:chgData name="Eva Toome" userId="65131506-3e0f-46b6-9df2-d52bf8eb10d0" providerId="ADAL" clId="{0B040087-0937-40B5-AF14-08089BF3B4AE}" dt="2022-06-20T11:48:40.569" v="66" actId="115"/>
        <pc:sldMkLst>
          <pc:docMk/>
          <pc:sldMk cId="2812762136" sldId="324"/>
        </pc:sldMkLst>
      </pc:sldChg>
      <pc:sldChg chg="ord">
        <pc:chgData name="Eva Toome" userId="65131506-3e0f-46b6-9df2-d52bf8eb10d0" providerId="ADAL" clId="{0B040087-0937-40B5-AF14-08089BF3B4AE}" dt="2022-06-13T10:49:11.957" v="19"/>
        <pc:sldMkLst>
          <pc:docMk/>
          <pc:sldMk cId="1522369801" sldId="332"/>
        </pc:sldMkLst>
      </pc:sldChg>
      <pc:sldChg chg="modSp mod ord modNotesTx">
        <pc:chgData name="Eva Toome" userId="65131506-3e0f-46b6-9df2-d52bf8eb10d0" providerId="ADAL" clId="{0B040087-0937-40B5-AF14-08089BF3B4AE}" dt="2022-06-27T17:03:50.213" v="1488" actId="20577"/>
        <pc:sldMkLst>
          <pc:docMk/>
          <pc:sldMk cId="905906629" sldId="341"/>
        </pc:sldMkLst>
        <pc:spChg chg="mod">
          <ac:chgData name="Eva Toome" userId="65131506-3e0f-46b6-9df2-d52bf8eb10d0" providerId="ADAL" clId="{0B040087-0937-40B5-AF14-08089BF3B4AE}" dt="2022-06-13T10:56:01.811" v="31" actId="6549"/>
          <ac:spMkLst>
            <pc:docMk/>
            <pc:sldMk cId="905906629" sldId="341"/>
            <ac:spMk id="6" creationId="{A6356A9A-054C-4799-AA8B-A4F7518D72B0}"/>
          </ac:spMkLst>
        </pc:spChg>
        <pc:spChg chg="mod">
          <ac:chgData name="Eva Toome" userId="65131506-3e0f-46b6-9df2-d52bf8eb10d0" providerId="ADAL" clId="{0B040087-0937-40B5-AF14-08089BF3B4AE}" dt="2022-06-27T16:36:42.218" v="1125"/>
          <ac:spMkLst>
            <pc:docMk/>
            <pc:sldMk cId="905906629" sldId="341"/>
            <ac:spMk id="8" creationId="{A75F8E43-1A1E-4E05-8699-52F670AF756A}"/>
          </ac:spMkLst>
        </pc:spChg>
      </pc:sldChg>
      <pc:sldChg chg="modNotesTx">
        <pc:chgData name="Eva Toome" userId="65131506-3e0f-46b6-9df2-d52bf8eb10d0" providerId="ADAL" clId="{0B040087-0937-40B5-AF14-08089BF3B4AE}" dt="2022-06-20T11:54:33.572" v="113" actId="20577"/>
        <pc:sldMkLst>
          <pc:docMk/>
          <pc:sldMk cId="1957032927" sldId="389"/>
        </pc:sldMkLst>
      </pc:sldChg>
      <pc:sldChg chg="ord">
        <pc:chgData name="Eva Toome" userId="65131506-3e0f-46b6-9df2-d52bf8eb10d0" providerId="ADAL" clId="{0B040087-0937-40B5-AF14-08089BF3B4AE}" dt="2022-06-13T11:00:24.946" v="37"/>
        <pc:sldMkLst>
          <pc:docMk/>
          <pc:sldMk cId="3800210309" sldId="422"/>
        </pc:sldMkLst>
      </pc:sldChg>
      <pc:sldChg chg="modSp mod modNotesTx">
        <pc:chgData name="Eva Toome" userId="65131506-3e0f-46b6-9df2-d52bf8eb10d0" providerId="ADAL" clId="{0B040087-0937-40B5-AF14-08089BF3B4AE}" dt="2022-06-20T11:54:46.752" v="114" actId="20577"/>
        <pc:sldMkLst>
          <pc:docMk/>
          <pc:sldMk cId="3486965466" sldId="426"/>
        </pc:sldMkLst>
        <pc:spChg chg="mod">
          <ac:chgData name="Eva Toome" userId="65131506-3e0f-46b6-9df2-d52bf8eb10d0" providerId="ADAL" clId="{0B040087-0937-40B5-AF14-08089BF3B4AE}" dt="2022-06-20T11:49:52.863" v="70" actId="20577"/>
          <ac:spMkLst>
            <pc:docMk/>
            <pc:sldMk cId="3486965466" sldId="426"/>
            <ac:spMk id="24" creationId="{58601477-B2EC-47B7-8804-F82CA6054811}"/>
          </ac:spMkLst>
        </pc:spChg>
      </pc:sldChg>
      <pc:sldChg chg="ord">
        <pc:chgData name="Eva Toome" userId="65131506-3e0f-46b6-9df2-d52bf8eb10d0" providerId="ADAL" clId="{0B040087-0937-40B5-AF14-08089BF3B4AE}" dt="2022-06-13T11:00:22.899" v="35"/>
        <pc:sldMkLst>
          <pc:docMk/>
          <pc:sldMk cId="3778927169" sldId="428"/>
        </pc:sldMkLst>
      </pc:sldChg>
      <pc:sldChg chg="addSp delSp del mod delAnim modShow">
        <pc:chgData name="Eva Toome" userId="65131506-3e0f-46b6-9df2-d52bf8eb10d0" providerId="ADAL" clId="{0B040087-0937-40B5-AF14-08089BF3B4AE}" dt="2022-06-20T12:33:59.393" v="132" actId="47"/>
        <pc:sldMkLst>
          <pc:docMk/>
          <pc:sldMk cId="3436615634" sldId="432"/>
        </pc:sldMkLst>
        <pc:picChg chg="del">
          <ac:chgData name="Eva Toome" userId="65131506-3e0f-46b6-9df2-d52bf8eb10d0" providerId="ADAL" clId="{0B040087-0937-40B5-AF14-08089BF3B4AE}" dt="2022-06-20T12:33:10.409" v="129" actId="478"/>
          <ac:picMkLst>
            <pc:docMk/>
            <pc:sldMk cId="3436615634" sldId="432"/>
            <ac:picMk id="2" creationId="{B32238C4-5AD9-4AA1-A712-C7D120798380}"/>
          </ac:picMkLst>
        </pc:picChg>
        <pc:picChg chg="add">
          <ac:chgData name="Eva Toome" userId="65131506-3e0f-46b6-9df2-d52bf8eb10d0" providerId="ADAL" clId="{0B040087-0937-40B5-AF14-08089BF3B4AE}" dt="2022-06-20T12:33:15.253" v="130" actId="22"/>
          <ac:picMkLst>
            <pc:docMk/>
            <pc:sldMk cId="3436615634" sldId="432"/>
            <ac:picMk id="5" creationId="{F5F51D4F-CF29-C312-B853-E8BADFF10BA4}"/>
          </ac:picMkLst>
        </pc:picChg>
      </pc:sldChg>
      <pc:sldChg chg="modSp mod setBg modNotesTx">
        <pc:chgData name="Eva Toome" userId="65131506-3e0f-46b6-9df2-d52bf8eb10d0" providerId="ADAL" clId="{0B040087-0937-40B5-AF14-08089BF3B4AE}" dt="2022-06-27T09:42:45.541" v="300" actId="20577"/>
        <pc:sldMkLst>
          <pc:docMk/>
          <pc:sldMk cId="2872528016" sldId="476"/>
        </pc:sldMkLst>
        <pc:spChg chg="mod">
          <ac:chgData name="Eva Toome" userId="65131506-3e0f-46b6-9df2-d52bf8eb10d0" providerId="ADAL" clId="{0B040087-0937-40B5-AF14-08089BF3B4AE}" dt="2022-06-27T09:42:45.541" v="300" actId="20577"/>
          <ac:spMkLst>
            <pc:docMk/>
            <pc:sldMk cId="2872528016" sldId="476"/>
            <ac:spMk id="20" creationId="{2E6A87DB-60C9-4E06-BD45-F93AD1DC80B8}"/>
          </ac:spMkLst>
        </pc:spChg>
        <pc:spChg chg="mod">
          <ac:chgData name="Eva Toome" userId="65131506-3e0f-46b6-9df2-d52bf8eb10d0" providerId="ADAL" clId="{0B040087-0937-40B5-AF14-08089BF3B4AE}" dt="2022-06-20T13:43:38.469" v="299" actId="20577"/>
          <ac:spMkLst>
            <pc:docMk/>
            <pc:sldMk cId="2872528016" sldId="476"/>
            <ac:spMk id="47" creationId="{5B5B9C61-3444-4597-9F04-EB50C6B52FE1}"/>
          </ac:spMkLst>
        </pc:spChg>
      </pc:sldChg>
      <pc:sldChg chg="addSp delSp modSp mod setBg">
        <pc:chgData name="Eva Toome" userId="65131506-3e0f-46b6-9df2-d52bf8eb10d0" providerId="ADAL" clId="{0B040087-0937-40B5-AF14-08089BF3B4AE}" dt="2022-06-27T10:00:51.094" v="1099" actId="14100"/>
        <pc:sldMkLst>
          <pc:docMk/>
          <pc:sldMk cId="1420685714" sldId="477"/>
        </pc:sldMkLst>
        <pc:spChg chg="mod topLvl">
          <ac:chgData name="Eva Toome" userId="65131506-3e0f-46b6-9df2-d52bf8eb10d0" providerId="ADAL" clId="{0B040087-0937-40B5-AF14-08089BF3B4AE}" dt="2022-06-27T09:50:39.904" v="617" actId="1038"/>
          <ac:spMkLst>
            <pc:docMk/>
            <pc:sldMk cId="1420685714" sldId="477"/>
            <ac:spMk id="3" creationId="{0EB5E355-FF21-4DC8-83A5-C2B35D292C81}"/>
          </ac:spMkLst>
        </pc:spChg>
        <pc:spChg chg="mod topLvl">
          <ac:chgData name="Eva Toome" userId="65131506-3e0f-46b6-9df2-d52bf8eb10d0" providerId="ADAL" clId="{0B040087-0937-40B5-AF14-08089BF3B4AE}" dt="2022-06-27T09:50:31.339" v="611" actId="1037"/>
          <ac:spMkLst>
            <pc:docMk/>
            <pc:sldMk cId="1420685714" sldId="477"/>
            <ac:spMk id="19" creationId="{E0AC6AB3-679C-4560-BF0C-387DEF6B4BF7}"/>
          </ac:spMkLst>
        </pc:spChg>
        <pc:spChg chg="mod topLvl">
          <ac:chgData name="Eva Toome" userId="65131506-3e0f-46b6-9df2-d52bf8eb10d0" providerId="ADAL" clId="{0B040087-0937-40B5-AF14-08089BF3B4AE}" dt="2022-06-27T09:50:31.339" v="611" actId="1037"/>
          <ac:spMkLst>
            <pc:docMk/>
            <pc:sldMk cId="1420685714" sldId="477"/>
            <ac:spMk id="20" creationId="{2E6A87DB-60C9-4E06-BD45-F93AD1DC80B8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22" creationId="{D9C56E9C-6059-4D0E-B000-D543C0974ABC}"/>
          </ac:spMkLst>
        </pc:spChg>
        <pc:spChg chg="mod topLvl">
          <ac:chgData name="Eva Toome" userId="65131506-3e0f-46b6-9df2-d52bf8eb10d0" providerId="ADAL" clId="{0B040087-0937-40B5-AF14-08089BF3B4AE}" dt="2022-06-27T09:50:39.904" v="617" actId="1038"/>
          <ac:spMkLst>
            <pc:docMk/>
            <pc:sldMk cId="1420685714" sldId="477"/>
            <ac:spMk id="24" creationId="{0D5D0696-6884-4F36-AD55-48B842B96432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25" creationId="{762F8284-1263-4D18-BBBB-69CDAFBC2289}"/>
          </ac:spMkLst>
        </pc:spChg>
        <pc:spChg chg="mod topLvl">
          <ac:chgData name="Eva Toome" userId="65131506-3e0f-46b6-9df2-d52bf8eb10d0" providerId="ADAL" clId="{0B040087-0937-40B5-AF14-08089BF3B4AE}" dt="2022-06-27T09:50:31.339" v="611" actId="1037"/>
          <ac:spMkLst>
            <pc:docMk/>
            <pc:sldMk cId="1420685714" sldId="477"/>
            <ac:spMk id="27" creationId="{02071916-42DC-482D-8266-DB234A02AB4F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28" creationId="{7A2F588D-4524-402D-977F-4E68618215B0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30" creationId="{04B25AC9-3E9B-4F54-8674-E43E432ACEF9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32" creationId="{3CEAA602-19BD-412D-B5CD-B7A3ECD85474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33" creationId="{D6FC8E22-66C9-48C5-B445-0C6854789A55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37" creationId="{70DF1482-DFA1-4F4D-B37F-53E8D3AD965E}"/>
          </ac:spMkLst>
        </pc:spChg>
        <pc:spChg chg="mod topLvl">
          <ac:chgData name="Eva Toome" userId="65131506-3e0f-46b6-9df2-d52bf8eb10d0" providerId="ADAL" clId="{0B040087-0937-40B5-AF14-08089BF3B4AE}" dt="2022-06-27T09:55:19.841" v="863" actId="1038"/>
          <ac:spMkLst>
            <pc:docMk/>
            <pc:sldMk cId="1420685714" sldId="477"/>
            <ac:spMk id="38" creationId="{AAB3124E-AE77-4446-9843-B7D755FECA82}"/>
          </ac:spMkLst>
        </pc:spChg>
        <pc:spChg chg="mod topLvl">
          <ac:chgData name="Eva Toome" userId="65131506-3e0f-46b6-9df2-d52bf8eb10d0" providerId="ADAL" clId="{0B040087-0937-40B5-AF14-08089BF3B4AE}" dt="2022-06-27T09:56:17.543" v="878" actId="1037"/>
          <ac:spMkLst>
            <pc:docMk/>
            <pc:sldMk cId="1420685714" sldId="477"/>
            <ac:spMk id="39" creationId="{F9E1A512-41FF-4AF4-9C36-4BE09CD14F50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40" creationId="{CCC24040-4B03-49FA-B9F2-C96045A8A7EB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41" creationId="{C9C29C84-F2EC-4AD3-B739-38D36EFF2556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45" creationId="{871D92EF-FB1E-4158-99FB-0B58EF565655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47" creationId="{A1AAE495-99E0-411A-94B3-57F8BA7A9AF6}"/>
          </ac:spMkLst>
        </pc:spChg>
        <pc:spChg chg="mod topLvl">
          <ac:chgData name="Eva Toome" userId="65131506-3e0f-46b6-9df2-d52bf8eb10d0" providerId="ADAL" clId="{0B040087-0937-40B5-AF14-08089BF3B4AE}" dt="2022-06-27T10:00:36.790" v="1097" actId="1038"/>
          <ac:spMkLst>
            <pc:docMk/>
            <pc:sldMk cId="1420685714" sldId="477"/>
            <ac:spMk id="49" creationId="{57EB3294-89E4-4EB0-8FCC-31DC5DA98624}"/>
          </ac:spMkLst>
        </pc:spChg>
        <pc:spChg chg="add del mod">
          <ac:chgData name="Eva Toome" userId="65131506-3e0f-46b6-9df2-d52bf8eb10d0" providerId="ADAL" clId="{0B040087-0937-40B5-AF14-08089BF3B4AE}" dt="2022-06-27T09:47:40.293" v="441" actId="478"/>
          <ac:spMkLst>
            <pc:docMk/>
            <pc:sldMk cId="1420685714" sldId="477"/>
            <ac:spMk id="50" creationId="{FFDD64BD-58E7-3AC8-C390-8411ED1E20E0}"/>
          </ac:spMkLst>
        </pc:spChg>
        <pc:spChg chg="add del mod">
          <ac:chgData name="Eva Toome" userId="65131506-3e0f-46b6-9df2-d52bf8eb10d0" providerId="ADAL" clId="{0B040087-0937-40B5-AF14-08089BF3B4AE}" dt="2022-06-27T09:47:40.293" v="441" actId="478"/>
          <ac:spMkLst>
            <pc:docMk/>
            <pc:sldMk cId="1420685714" sldId="477"/>
            <ac:spMk id="51" creationId="{04AAC044-2079-CF49-AD4D-1AEB07D63280}"/>
          </ac:spMkLst>
        </pc:spChg>
        <pc:spChg chg="mod topLvl">
          <ac:chgData name="Eva Toome" userId="65131506-3e0f-46b6-9df2-d52bf8eb10d0" providerId="ADAL" clId="{0B040087-0937-40B5-AF14-08089BF3B4AE}" dt="2022-06-27T10:00:36.790" v="1097" actId="1038"/>
          <ac:spMkLst>
            <pc:docMk/>
            <pc:sldMk cId="1420685714" sldId="477"/>
            <ac:spMk id="53" creationId="{657E4AFD-AF0D-4C02-BEF9-956751FCBD3D}"/>
          </ac:spMkLst>
        </pc:spChg>
        <pc:spChg chg="mod topLvl">
          <ac:chgData name="Eva Toome" userId="65131506-3e0f-46b6-9df2-d52bf8eb10d0" providerId="ADAL" clId="{0B040087-0937-40B5-AF14-08089BF3B4AE}" dt="2022-06-27T10:00:36.790" v="1097" actId="1038"/>
          <ac:spMkLst>
            <pc:docMk/>
            <pc:sldMk cId="1420685714" sldId="477"/>
            <ac:spMk id="54" creationId="{6FF19852-C2A1-478D-990B-79187275DEDD}"/>
          </ac:spMkLst>
        </pc:spChg>
        <pc:spChg chg="mod topLvl">
          <ac:chgData name="Eva Toome" userId="65131506-3e0f-46b6-9df2-d52bf8eb10d0" providerId="ADAL" clId="{0B040087-0937-40B5-AF14-08089BF3B4AE}" dt="2022-06-27T09:49:48.721" v="579" actId="165"/>
          <ac:spMkLst>
            <pc:docMk/>
            <pc:sldMk cId="1420685714" sldId="477"/>
            <ac:spMk id="56" creationId="{4A2DD9E3-826A-4AE7-9BC4-97FEACEA0D2D}"/>
          </ac:spMkLst>
        </pc:spChg>
        <pc:spChg chg="add del mod">
          <ac:chgData name="Eva Toome" userId="65131506-3e0f-46b6-9df2-d52bf8eb10d0" providerId="ADAL" clId="{0B040087-0937-40B5-AF14-08089BF3B4AE}" dt="2022-06-27T09:47:40.293" v="441" actId="478"/>
          <ac:spMkLst>
            <pc:docMk/>
            <pc:sldMk cId="1420685714" sldId="477"/>
            <ac:spMk id="59" creationId="{EF1BC6E3-712C-D91A-272E-E58423BB7E2A}"/>
          </ac:spMkLst>
        </pc:spChg>
        <pc:spChg chg="add del mod">
          <ac:chgData name="Eva Toome" userId="65131506-3e0f-46b6-9df2-d52bf8eb10d0" providerId="ADAL" clId="{0B040087-0937-40B5-AF14-08089BF3B4AE}" dt="2022-06-27T09:48:48.530" v="497" actId="478"/>
          <ac:spMkLst>
            <pc:docMk/>
            <pc:sldMk cId="1420685714" sldId="477"/>
            <ac:spMk id="60" creationId="{13B50EC5-C024-3642-EAD4-062B6B5F9C32}"/>
          </ac:spMkLst>
        </pc:spChg>
        <pc:spChg chg="add del mod">
          <ac:chgData name="Eva Toome" userId="65131506-3e0f-46b6-9df2-d52bf8eb10d0" providerId="ADAL" clId="{0B040087-0937-40B5-AF14-08089BF3B4AE}" dt="2022-06-27T09:48:48.530" v="497" actId="478"/>
          <ac:spMkLst>
            <pc:docMk/>
            <pc:sldMk cId="1420685714" sldId="477"/>
            <ac:spMk id="62" creationId="{B2525FE3-E8F6-43DD-CDB2-A26ECD063689}"/>
          </ac:spMkLst>
        </pc:spChg>
        <pc:spChg chg="add mod">
          <ac:chgData name="Eva Toome" userId="65131506-3e0f-46b6-9df2-d52bf8eb10d0" providerId="ADAL" clId="{0B040087-0937-40B5-AF14-08089BF3B4AE}" dt="2022-06-27T09:58:45.379" v="1007" actId="1037"/>
          <ac:spMkLst>
            <pc:docMk/>
            <pc:sldMk cId="1420685714" sldId="477"/>
            <ac:spMk id="63" creationId="{69E6986D-C08B-F6BC-021A-76EF76916470}"/>
          </ac:spMkLst>
        </pc:spChg>
        <pc:spChg chg="add mod">
          <ac:chgData name="Eva Toome" userId="65131506-3e0f-46b6-9df2-d52bf8eb10d0" providerId="ADAL" clId="{0B040087-0937-40B5-AF14-08089BF3B4AE}" dt="2022-06-27T09:58:27.320" v="973" actId="6549"/>
          <ac:spMkLst>
            <pc:docMk/>
            <pc:sldMk cId="1420685714" sldId="477"/>
            <ac:spMk id="65" creationId="{58A8E54C-243E-3C76-949E-E1441EDEC2F3}"/>
          </ac:spMkLst>
        </pc:spChg>
        <pc:spChg chg="add mod">
          <ac:chgData name="Eva Toome" userId="65131506-3e0f-46b6-9df2-d52bf8eb10d0" providerId="ADAL" clId="{0B040087-0937-40B5-AF14-08089BF3B4AE}" dt="2022-06-27T09:54:18.976" v="822" actId="1076"/>
          <ac:spMkLst>
            <pc:docMk/>
            <pc:sldMk cId="1420685714" sldId="477"/>
            <ac:spMk id="66" creationId="{D4111742-D06C-220E-A4D9-5A772A978908}"/>
          </ac:spMkLst>
        </pc:spChg>
        <pc:grpChg chg="add del mod">
          <ac:chgData name="Eva Toome" userId="65131506-3e0f-46b6-9df2-d52bf8eb10d0" providerId="ADAL" clId="{0B040087-0937-40B5-AF14-08089BF3B4AE}" dt="2022-06-27T09:49:48.721" v="579" actId="165"/>
          <ac:grpSpMkLst>
            <pc:docMk/>
            <pc:sldMk cId="1420685714" sldId="477"/>
            <ac:grpSpMk id="2" creationId="{3EEFCCF4-87B7-3378-4849-CB7D591C84D3}"/>
          </ac:grpSpMkLst>
        </pc:grpChg>
        <pc:cxnChg chg="mod topLvl">
          <ac:chgData name="Eva Toome" userId="65131506-3e0f-46b6-9df2-d52bf8eb10d0" providerId="ADAL" clId="{0B040087-0937-40B5-AF14-08089BF3B4AE}" dt="2022-06-27T09:50:39.904" v="617" actId="1038"/>
          <ac:cxnSpMkLst>
            <pc:docMk/>
            <pc:sldMk cId="1420685714" sldId="477"/>
            <ac:cxnSpMk id="14" creationId="{BE4C506B-0D40-4F90-829E-1396C051C535}"/>
          </ac:cxnSpMkLst>
        </pc:cxnChg>
        <pc:cxnChg chg="mod topLvl">
          <ac:chgData name="Eva Toome" userId="65131506-3e0f-46b6-9df2-d52bf8eb10d0" providerId="ADAL" clId="{0B040087-0937-40B5-AF14-08089BF3B4AE}" dt="2022-06-27T09:50:31.339" v="611" actId="1037"/>
          <ac:cxnSpMkLst>
            <pc:docMk/>
            <pc:sldMk cId="1420685714" sldId="477"/>
            <ac:cxnSpMk id="21" creationId="{17BD2EE5-0875-47D6-8489-ACB8FCAF707D}"/>
          </ac:cxnSpMkLst>
        </pc:cxnChg>
        <pc:cxnChg chg="mod topLvl">
          <ac:chgData name="Eva Toome" userId="65131506-3e0f-46b6-9df2-d52bf8eb10d0" providerId="ADAL" clId="{0B040087-0937-40B5-AF14-08089BF3B4AE}" dt="2022-06-27T09:49:48.721" v="579" actId="165"/>
          <ac:cxnSpMkLst>
            <pc:docMk/>
            <pc:sldMk cId="1420685714" sldId="477"/>
            <ac:cxnSpMk id="23" creationId="{10FF5489-F2E2-4062-A687-A99BADC9BCBD}"/>
          </ac:cxnSpMkLst>
        </pc:cxnChg>
        <pc:cxnChg chg="mod topLvl">
          <ac:chgData name="Eva Toome" userId="65131506-3e0f-46b6-9df2-d52bf8eb10d0" providerId="ADAL" clId="{0B040087-0937-40B5-AF14-08089BF3B4AE}" dt="2022-06-27T09:49:48.721" v="579" actId="165"/>
          <ac:cxnSpMkLst>
            <pc:docMk/>
            <pc:sldMk cId="1420685714" sldId="477"/>
            <ac:cxnSpMk id="29" creationId="{7C867D72-E66D-47F6-B9F1-2B50D9A6DE53}"/>
          </ac:cxnSpMkLst>
        </pc:cxnChg>
        <pc:cxnChg chg="mod topLvl">
          <ac:chgData name="Eva Toome" userId="65131506-3e0f-46b6-9df2-d52bf8eb10d0" providerId="ADAL" clId="{0B040087-0937-40B5-AF14-08089BF3B4AE}" dt="2022-06-27T09:49:48.721" v="579" actId="165"/>
          <ac:cxnSpMkLst>
            <pc:docMk/>
            <pc:sldMk cId="1420685714" sldId="477"/>
            <ac:cxnSpMk id="31" creationId="{B6B8D7A1-D531-4B1F-8A1D-8090C57E3AAB}"/>
          </ac:cxnSpMkLst>
        </pc:cxnChg>
        <pc:cxnChg chg="mod topLvl">
          <ac:chgData name="Eva Toome" userId="65131506-3e0f-46b6-9df2-d52bf8eb10d0" providerId="ADAL" clId="{0B040087-0937-40B5-AF14-08089BF3B4AE}" dt="2022-06-27T10:00:51.094" v="1099" actId="14100"/>
          <ac:cxnSpMkLst>
            <pc:docMk/>
            <pc:sldMk cId="1420685714" sldId="477"/>
            <ac:cxnSpMk id="35" creationId="{2E31D4E4-4343-4B14-88FE-39716C202404}"/>
          </ac:cxnSpMkLst>
        </pc:cxnChg>
        <pc:cxnChg chg="mod topLvl">
          <ac:chgData name="Eva Toome" userId="65131506-3e0f-46b6-9df2-d52bf8eb10d0" providerId="ADAL" clId="{0B040087-0937-40B5-AF14-08089BF3B4AE}" dt="2022-06-27T09:49:48.721" v="579" actId="165"/>
          <ac:cxnSpMkLst>
            <pc:docMk/>
            <pc:sldMk cId="1420685714" sldId="477"/>
            <ac:cxnSpMk id="36" creationId="{104524C1-F1F7-4028-A53E-EBDA3CE5FB30}"/>
          </ac:cxnSpMkLst>
        </pc:cxnChg>
        <pc:cxnChg chg="mod topLvl">
          <ac:chgData name="Eva Toome" userId="65131506-3e0f-46b6-9df2-d52bf8eb10d0" providerId="ADAL" clId="{0B040087-0937-40B5-AF14-08089BF3B4AE}" dt="2022-06-27T09:56:13.205" v="870" actId="14100"/>
          <ac:cxnSpMkLst>
            <pc:docMk/>
            <pc:sldMk cId="1420685714" sldId="477"/>
            <ac:cxnSpMk id="42" creationId="{A0B72B3D-4368-4B39-BAA5-C3A33D491ED4}"/>
          </ac:cxnSpMkLst>
        </pc:cxnChg>
        <pc:cxnChg chg="mod topLvl">
          <ac:chgData name="Eva Toome" userId="65131506-3e0f-46b6-9df2-d52bf8eb10d0" providerId="ADAL" clId="{0B040087-0937-40B5-AF14-08089BF3B4AE}" dt="2022-06-27T09:56:31.731" v="880" actId="14100"/>
          <ac:cxnSpMkLst>
            <pc:docMk/>
            <pc:sldMk cId="1420685714" sldId="477"/>
            <ac:cxnSpMk id="43" creationId="{75418B70-4438-4721-9251-76FE487A34A1}"/>
          </ac:cxnSpMkLst>
        </pc:cxnChg>
        <pc:cxnChg chg="mod topLvl">
          <ac:chgData name="Eva Toome" userId="65131506-3e0f-46b6-9df2-d52bf8eb10d0" providerId="ADAL" clId="{0B040087-0937-40B5-AF14-08089BF3B4AE}" dt="2022-06-27T09:49:48.721" v="579" actId="165"/>
          <ac:cxnSpMkLst>
            <pc:docMk/>
            <pc:sldMk cId="1420685714" sldId="477"/>
            <ac:cxnSpMk id="44" creationId="{D44C8887-146E-4669-96D6-E18E8E568FA8}"/>
          </ac:cxnSpMkLst>
        </pc:cxnChg>
        <pc:cxnChg chg="mod topLvl">
          <ac:chgData name="Eva Toome" userId="65131506-3e0f-46b6-9df2-d52bf8eb10d0" providerId="ADAL" clId="{0B040087-0937-40B5-AF14-08089BF3B4AE}" dt="2022-06-27T09:49:48.721" v="579" actId="165"/>
          <ac:cxnSpMkLst>
            <pc:docMk/>
            <pc:sldMk cId="1420685714" sldId="477"/>
            <ac:cxnSpMk id="46" creationId="{86671AF6-4B86-48E3-985A-9574FC879363}"/>
          </ac:cxnSpMkLst>
        </pc:cxnChg>
        <pc:cxnChg chg="mod topLvl">
          <ac:chgData name="Eva Toome" userId="65131506-3e0f-46b6-9df2-d52bf8eb10d0" providerId="ADAL" clId="{0B040087-0937-40B5-AF14-08089BF3B4AE}" dt="2022-06-27T09:49:48.721" v="579" actId="165"/>
          <ac:cxnSpMkLst>
            <pc:docMk/>
            <pc:sldMk cId="1420685714" sldId="477"/>
            <ac:cxnSpMk id="48" creationId="{8240A624-3868-41D5-B3F0-FBD6D2468C72}"/>
          </ac:cxnSpMkLst>
        </pc:cxnChg>
        <pc:cxnChg chg="mod topLvl">
          <ac:chgData name="Eva Toome" userId="65131506-3e0f-46b6-9df2-d52bf8eb10d0" providerId="ADAL" clId="{0B040087-0937-40B5-AF14-08089BF3B4AE}" dt="2022-06-27T10:00:47.499" v="1098" actId="14100"/>
          <ac:cxnSpMkLst>
            <pc:docMk/>
            <pc:sldMk cId="1420685714" sldId="477"/>
            <ac:cxnSpMk id="52" creationId="{50F9395E-CF7A-4FD3-851A-5A90A98CC67A}"/>
          </ac:cxnSpMkLst>
        </pc:cxnChg>
        <pc:cxnChg chg="mod topLvl">
          <ac:chgData name="Eva Toome" userId="65131506-3e0f-46b6-9df2-d52bf8eb10d0" providerId="ADAL" clId="{0B040087-0937-40B5-AF14-08089BF3B4AE}" dt="2022-06-27T10:00:36.790" v="1097" actId="1038"/>
          <ac:cxnSpMkLst>
            <pc:docMk/>
            <pc:sldMk cId="1420685714" sldId="477"/>
            <ac:cxnSpMk id="55" creationId="{48A6630C-4B50-4DB9-8623-8DF9DD6F123D}"/>
          </ac:cxnSpMkLst>
        </pc:cxnChg>
        <pc:cxnChg chg="mod topLvl">
          <ac:chgData name="Eva Toome" userId="65131506-3e0f-46b6-9df2-d52bf8eb10d0" providerId="ADAL" clId="{0B040087-0937-40B5-AF14-08089BF3B4AE}" dt="2022-06-27T09:56:34.638" v="881" actId="14100"/>
          <ac:cxnSpMkLst>
            <pc:docMk/>
            <pc:sldMk cId="1420685714" sldId="477"/>
            <ac:cxnSpMk id="57" creationId="{D3AC2177-95E6-49E3-949E-378C54DDC769}"/>
          </ac:cxnSpMkLst>
        </pc:cxnChg>
        <pc:cxnChg chg="add del mod">
          <ac:chgData name="Eva Toome" userId="65131506-3e0f-46b6-9df2-d52bf8eb10d0" providerId="ADAL" clId="{0B040087-0937-40B5-AF14-08089BF3B4AE}" dt="2022-06-27T09:47:40.293" v="441" actId="478"/>
          <ac:cxnSpMkLst>
            <pc:docMk/>
            <pc:sldMk cId="1420685714" sldId="477"/>
            <ac:cxnSpMk id="58" creationId="{628B9E6D-74D6-38CB-F48B-5330C407CDF5}"/>
          </ac:cxnSpMkLst>
        </pc:cxnChg>
        <pc:cxnChg chg="add del mod">
          <ac:chgData name="Eva Toome" userId="65131506-3e0f-46b6-9df2-d52bf8eb10d0" providerId="ADAL" clId="{0B040087-0937-40B5-AF14-08089BF3B4AE}" dt="2022-06-27T09:48:48.530" v="497" actId="478"/>
          <ac:cxnSpMkLst>
            <pc:docMk/>
            <pc:sldMk cId="1420685714" sldId="477"/>
            <ac:cxnSpMk id="61" creationId="{5D5805C9-DA49-6410-5FB9-662780F231CD}"/>
          </ac:cxnSpMkLst>
        </pc:cxnChg>
        <pc:cxnChg chg="add mod">
          <ac:chgData name="Eva Toome" userId="65131506-3e0f-46b6-9df2-d52bf8eb10d0" providerId="ADAL" clId="{0B040087-0937-40B5-AF14-08089BF3B4AE}" dt="2022-06-27T09:51:04.010" v="646" actId="1036"/>
          <ac:cxnSpMkLst>
            <pc:docMk/>
            <pc:sldMk cId="1420685714" sldId="477"/>
            <ac:cxnSpMk id="64" creationId="{F57800C1-B819-3CF3-D1AF-93C60D3213C6}"/>
          </ac:cxnSpMkLst>
        </pc:cxnChg>
        <pc:cxnChg chg="add mod">
          <ac:chgData name="Eva Toome" userId="65131506-3e0f-46b6-9df2-d52bf8eb10d0" providerId="ADAL" clId="{0B040087-0937-40B5-AF14-08089BF3B4AE}" dt="2022-06-27T09:55:46.543" v="868" actId="14100"/>
          <ac:cxnSpMkLst>
            <pc:docMk/>
            <pc:sldMk cId="1420685714" sldId="477"/>
            <ac:cxnSpMk id="67" creationId="{8CFD6238-9463-2811-06DA-72B62423EAAB}"/>
          </ac:cxnSpMkLst>
        </pc:cxnChg>
      </pc:sldChg>
      <pc:sldChg chg="modNotesTx">
        <pc:chgData name="Eva Toome" userId="65131506-3e0f-46b6-9df2-d52bf8eb10d0" providerId="ADAL" clId="{0B040087-0937-40B5-AF14-08089BF3B4AE}" dt="2022-06-20T11:55:28.784" v="120" actId="113"/>
        <pc:sldMkLst>
          <pc:docMk/>
          <pc:sldMk cId="4189581216" sldId="479"/>
        </pc:sldMkLst>
      </pc:sldChg>
      <pc:sldChg chg="add mod modShow">
        <pc:chgData name="Eva Toome" userId="65131506-3e0f-46b6-9df2-d52bf8eb10d0" providerId="ADAL" clId="{0B040087-0937-40B5-AF14-08089BF3B4AE}" dt="2022-06-27T16:51:33.338" v="1130" actId="729"/>
        <pc:sldMkLst>
          <pc:docMk/>
          <pc:sldMk cId="552054612" sldId="481"/>
        </pc:sldMkLst>
      </pc:sldChg>
      <pc:sldChg chg="addSp modSp new del">
        <pc:chgData name="Eva Toome" userId="65131506-3e0f-46b6-9df2-d52bf8eb10d0" providerId="ADAL" clId="{0B040087-0937-40B5-AF14-08089BF3B4AE}" dt="2022-06-20T11:44:19.987" v="41" actId="47"/>
        <pc:sldMkLst>
          <pc:docMk/>
          <pc:sldMk cId="2687497845" sldId="481"/>
        </pc:sldMkLst>
        <pc:picChg chg="add mod">
          <ac:chgData name="Eva Toome" userId="65131506-3e0f-46b6-9df2-d52bf8eb10d0" providerId="ADAL" clId="{0B040087-0937-40B5-AF14-08089BF3B4AE}" dt="2022-06-13T11:01:31.506" v="40" actId="931"/>
          <ac:picMkLst>
            <pc:docMk/>
            <pc:sldMk cId="2687497845" sldId="481"/>
            <ac:picMk id="3" creationId="{45FF466A-ED1A-7500-5C77-6F53A0284726}"/>
          </ac:picMkLst>
        </pc:picChg>
      </pc:sldChg>
      <pc:sldChg chg="addSp delSp modSp add del mod">
        <pc:chgData name="Eva Toome" userId="65131506-3e0f-46b6-9df2-d52bf8eb10d0" providerId="ADAL" clId="{0B040087-0937-40B5-AF14-08089BF3B4AE}" dt="2022-06-27T10:00:12.264" v="1091" actId="47"/>
        <pc:sldMkLst>
          <pc:docMk/>
          <pc:sldMk cId="3191631788" sldId="482"/>
        </pc:sldMkLst>
        <pc:spChg chg="mod">
          <ac:chgData name="Eva Toome" userId="65131506-3e0f-46b6-9df2-d52bf8eb10d0" providerId="ADAL" clId="{0B040087-0937-40B5-AF14-08089BF3B4AE}" dt="2022-06-27T09:59:50.280" v="1047" actId="1037"/>
          <ac:spMkLst>
            <pc:docMk/>
            <pc:sldMk cId="3191631788" sldId="482"/>
            <ac:spMk id="25" creationId="{762F8284-1263-4D18-BBBB-69CDAFBC2289}"/>
          </ac:spMkLst>
        </pc:spChg>
        <pc:spChg chg="mod">
          <ac:chgData name="Eva Toome" userId="65131506-3e0f-46b6-9df2-d52bf8eb10d0" providerId="ADAL" clId="{0B040087-0937-40B5-AF14-08089BF3B4AE}" dt="2022-06-27T09:59:50.280" v="1047" actId="1037"/>
          <ac:spMkLst>
            <pc:docMk/>
            <pc:sldMk cId="3191631788" sldId="482"/>
            <ac:spMk id="26" creationId="{D6C61B54-9D9F-4110-93FF-BCA03FD4C38B}"/>
          </ac:spMkLst>
        </pc:spChg>
        <pc:spChg chg="add del mod">
          <ac:chgData name="Eva Toome" userId="65131506-3e0f-46b6-9df2-d52bf8eb10d0" providerId="ADAL" clId="{0B040087-0937-40B5-AF14-08089BF3B4AE}" dt="2022-06-27T10:00:10.375" v="1090" actId="1038"/>
          <ac:spMkLst>
            <pc:docMk/>
            <pc:sldMk cId="3191631788" sldId="482"/>
            <ac:spMk id="42" creationId="{41D4BC66-F41B-1EA1-BF9E-0C99BFFEC84E}"/>
          </ac:spMkLst>
        </pc:spChg>
        <pc:spChg chg="add del mod">
          <ac:chgData name="Eva Toome" userId="65131506-3e0f-46b6-9df2-d52bf8eb10d0" providerId="ADAL" clId="{0B040087-0937-40B5-AF14-08089BF3B4AE}" dt="2022-06-27T10:00:10.375" v="1090" actId="1038"/>
          <ac:spMkLst>
            <pc:docMk/>
            <pc:sldMk cId="3191631788" sldId="482"/>
            <ac:spMk id="49" creationId="{505D5167-6A6C-BF90-F064-5DA84ABA1E7D}"/>
          </ac:spMkLst>
        </pc:spChg>
        <pc:spChg chg="mod">
          <ac:chgData name="Eva Toome" userId="65131506-3e0f-46b6-9df2-d52bf8eb10d0" providerId="ADAL" clId="{0B040087-0937-40B5-AF14-08089BF3B4AE}" dt="2022-06-27T09:59:50.280" v="1047" actId="1037"/>
          <ac:spMkLst>
            <pc:docMk/>
            <pc:sldMk cId="3191631788" sldId="482"/>
            <ac:spMk id="61" creationId="{A7044E65-6111-45A7-B6DB-8332E71990BD}"/>
          </ac:spMkLst>
        </pc:spChg>
        <pc:cxnChg chg="add del mod">
          <ac:chgData name="Eva Toome" userId="65131506-3e0f-46b6-9df2-d52bf8eb10d0" providerId="ADAL" clId="{0B040087-0937-40B5-AF14-08089BF3B4AE}" dt="2022-06-27T10:00:10.375" v="1090" actId="1038"/>
          <ac:cxnSpMkLst>
            <pc:docMk/>
            <pc:sldMk cId="3191631788" sldId="482"/>
            <ac:cxnSpMk id="46" creationId="{618152A7-D425-3AE5-1102-F8788EA4A247}"/>
          </ac:cxnSpMkLst>
        </pc:cxnChg>
        <pc:cxnChg chg="mod">
          <ac:chgData name="Eva Toome" userId="65131506-3e0f-46b6-9df2-d52bf8eb10d0" providerId="ADAL" clId="{0B040087-0937-40B5-AF14-08089BF3B4AE}" dt="2022-06-27T09:59:50.280" v="1047" actId="1037"/>
          <ac:cxnSpMkLst>
            <pc:docMk/>
            <pc:sldMk cId="3191631788" sldId="482"/>
            <ac:cxnSpMk id="60" creationId="{A43489A6-4BE2-46AE-B9D3-61137B37C95E}"/>
          </ac:cxnSpMkLst>
        </pc:cxnChg>
      </pc:sldChg>
      <pc:sldChg chg="addSp new del mod">
        <pc:chgData name="Eva Toome" userId="65131506-3e0f-46b6-9df2-d52bf8eb10d0" providerId="ADAL" clId="{0B040087-0937-40B5-AF14-08089BF3B4AE}" dt="2022-06-27T16:51:30.261" v="1129" actId="47"/>
        <pc:sldMkLst>
          <pc:docMk/>
          <pc:sldMk cId="4019528678" sldId="482"/>
        </pc:sldMkLst>
        <pc:picChg chg="add">
          <ac:chgData name="Eva Toome" userId="65131506-3e0f-46b6-9df2-d52bf8eb10d0" providerId="ADAL" clId="{0B040087-0937-40B5-AF14-08089BF3B4AE}" dt="2022-06-27T16:50:58.613" v="1127" actId="22"/>
          <ac:picMkLst>
            <pc:docMk/>
            <pc:sldMk cId="4019528678" sldId="482"/>
            <ac:picMk id="8" creationId="{392F2039-A67D-48C3-B688-10D0E5CAE881}"/>
          </ac:picMkLst>
        </pc:picChg>
      </pc:sldChg>
      <pc:sldMasterChg chg="modSldLayout">
        <pc:chgData name="Eva Toome" userId="65131506-3e0f-46b6-9df2-d52bf8eb10d0" providerId="ADAL" clId="{0B040087-0937-40B5-AF14-08089BF3B4AE}" dt="2022-06-20T12:34:21.380" v="133" actId="20577"/>
        <pc:sldMasterMkLst>
          <pc:docMk/>
          <pc:sldMasterMk cId="2668563260" sldId="2147483757"/>
        </pc:sldMasterMkLst>
        <pc:sldLayoutChg chg="modSp mod">
          <pc:chgData name="Eva Toome" userId="65131506-3e0f-46b6-9df2-d52bf8eb10d0" providerId="ADAL" clId="{0B040087-0937-40B5-AF14-08089BF3B4AE}" dt="2022-06-20T12:34:21.380" v="133" actId="20577"/>
          <pc:sldLayoutMkLst>
            <pc:docMk/>
            <pc:sldMasterMk cId="2668563260" sldId="2147483757"/>
            <pc:sldLayoutMk cId="3477509110" sldId="2147483895"/>
          </pc:sldLayoutMkLst>
          <pc:spChg chg="mod">
            <ac:chgData name="Eva Toome" userId="65131506-3e0f-46b6-9df2-d52bf8eb10d0" providerId="ADAL" clId="{0B040087-0937-40B5-AF14-08089BF3B4AE}" dt="2022-06-20T12:34:21.380" v="133" actId="20577"/>
            <ac:spMkLst>
              <pc:docMk/>
              <pc:sldMasterMk cId="2668563260" sldId="2147483757"/>
              <pc:sldLayoutMk cId="3477509110" sldId="2147483895"/>
              <ac:spMk id="8" creationId="{CBB58941-81E5-4953-941F-6E307D9AC4D2}"/>
            </ac:spMkLst>
          </pc:spChg>
          <pc:spChg chg="mod">
            <ac:chgData name="Eva Toome" userId="65131506-3e0f-46b6-9df2-d52bf8eb10d0" providerId="ADAL" clId="{0B040087-0937-40B5-AF14-08089BF3B4AE}" dt="2022-06-20T11:52:55.919" v="101" actId="20577"/>
            <ac:spMkLst>
              <pc:docMk/>
              <pc:sldMasterMk cId="2668563260" sldId="2147483757"/>
              <pc:sldLayoutMk cId="3477509110" sldId="2147483895"/>
              <ac:spMk id="9" creationId="{BCC6AD63-665D-ADB9-3D8A-8529EDFD55BE}"/>
            </ac:spMkLst>
          </pc:spChg>
        </pc:sldLayoutChg>
      </pc:sldMasterChg>
    </pc:docChg>
  </pc:docChgLst>
  <pc:docChgLst>
    <pc:chgData name="Eva Toome" userId="S::e.toome@harno.ee::65131506-3e0f-46b6-9df2-d52bf8eb10d0" providerId="AD" clId="Web-{8D0C1EDE-DF25-4B71-AC52-A1486495CA19}"/>
    <pc:docChg chg="modSld">
      <pc:chgData name="Eva Toome" userId="S::e.toome@harno.ee::65131506-3e0f-46b6-9df2-d52bf8eb10d0" providerId="AD" clId="Web-{8D0C1EDE-DF25-4B71-AC52-A1486495CA19}" dt="2022-04-29T13:16:02.048" v="22" actId="20577"/>
      <pc:docMkLst>
        <pc:docMk/>
      </pc:docMkLst>
      <pc:sldChg chg="modSp">
        <pc:chgData name="Eva Toome" userId="S::e.toome@harno.ee::65131506-3e0f-46b6-9df2-d52bf8eb10d0" providerId="AD" clId="Web-{8D0C1EDE-DF25-4B71-AC52-A1486495CA19}" dt="2022-04-29T13:16:02.048" v="22" actId="20577"/>
        <pc:sldMkLst>
          <pc:docMk/>
          <pc:sldMk cId="3486965466" sldId="426"/>
        </pc:sldMkLst>
        <pc:spChg chg="mod">
          <ac:chgData name="Eva Toome" userId="S::e.toome@harno.ee::65131506-3e0f-46b6-9df2-d52bf8eb10d0" providerId="AD" clId="Web-{8D0C1EDE-DF25-4B71-AC52-A1486495CA19}" dt="2022-04-29T13:16:02.048" v="22" actId="20577"/>
          <ac:spMkLst>
            <pc:docMk/>
            <pc:sldMk cId="3486965466" sldId="426"/>
            <ac:spMk id="24" creationId="{58601477-B2EC-47B7-8804-F82CA605481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C79D11F1-4DD8-4A8E-8F51-565DE9F48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B2C9E2A-B03C-427F-B33B-E941927F21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37E7-0275-4007-B22A-2327F76756BE}" type="datetimeFigureOut">
              <a:rPr lang="et-EE" smtClean="0"/>
              <a:t>27.06.2022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CEC324F-F095-424C-8AB2-D87C50D746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E1F84CD-527C-46D4-8AA1-D5F1CDC09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1F4-AAA6-4D5D-9352-734FDC6BBD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7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t-EE" sz="4400" b="0" strike="noStrike" spc="-1">
                <a:latin typeface="Calibri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t-E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5547988-5C97-40E4-AB08-72A9B1AEC557}" type="slidenum">
              <a:rPr lang="et-EE" sz="1400" b="0" strike="noStrike" spc="-1">
                <a:latin typeface="Calibri"/>
              </a:rPr>
              <a:t>‹#›</a:t>
            </a:fld>
            <a:endParaRPr lang="et-E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nica.org/en/Education_and_science/The_history_of_Estonian_education_%E2%80%94_the_story_of_the_intellectual_liberation_of_a_nation/From_folk_pedagogy_and_early_schools,_to_mass_education_based_on_the_written_word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23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10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600FB1BA-B94C-47E2-AA6E-9B473CE5D14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 i="1" dirty="0"/>
          </a:p>
        </p:txBody>
      </p:sp>
    </p:spTree>
    <p:extLst>
      <p:ext uri="{BB962C8B-B14F-4D97-AF65-F5344CB8AC3E}">
        <p14:creationId xmlns:p14="http://schemas.microsoft.com/office/powerpoint/2010/main" val="188088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0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b="0" dirty="0"/>
              <a:t>AUTONOMY: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creates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own</a:t>
            </a:r>
            <a:r>
              <a:rPr lang="et-EE" dirty="0"/>
              <a:t> </a:t>
            </a:r>
            <a:r>
              <a:rPr lang="et-EE" dirty="0" err="1"/>
              <a:t>curricula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basis</a:t>
            </a:r>
            <a:r>
              <a:rPr lang="et-EE" dirty="0"/>
              <a:t> on </a:t>
            </a:r>
            <a:r>
              <a:rPr lang="et-EE" dirty="0" err="1"/>
              <a:t>national</a:t>
            </a:r>
            <a:r>
              <a:rPr lang="et-EE" dirty="0"/>
              <a:t> </a:t>
            </a:r>
            <a:r>
              <a:rPr lang="et-EE" dirty="0" err="1"/>
              <a:t>curriculum</a:t>
            </a:r>
            <a:r>
              <a:rPr lang="et-EE" dirty="0"/>
              <a:t>. </a:t>
            </a:r>
            <a:r>
              <a:rPr lang="et-EE" dirty="0" err="1"/>
              <a:t>principals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on </a:t>
            </a:r>
            <a:r>
              <a:rPr lang="et-EE" dirty="0" err="1"/>
              <a:t>teachers</a:t>
            </a:r>
            <a:r>
              <a:rPr lang="et-EE" dirty="0"/>
              <a:t> </a:t>
            </a:r>
            <a:r>
              <a:rPr lang="et-EE" dirty="0" err="1"/>
              <a:t>salaries</a:t>
            </a:r>
            <a:r>
              <a:rPr lang="et-EE" dirty="0"/>
              <a:t> and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money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spent</a:t>
            </a:r>
            <a:r>
              <a:rPr lang="et-EE" dirty="0"/>
              <a:t> etc, </a:t>
            </a:r>
            <a:r>
              <a:rPr lang="et-EE" dirty="0" err="1"/>
              <a:t>teachers</a:t>
            </a:r>
            <a:r>
              <a:rPr lang="et-EE" dirty="0"/>
              <a:t> are </a:t>
            </a:r>
            <a:r>
              <a:rPr lang="et-EE" dirty="0" err="1"/>
              <a:t>free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they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in </a:t>
            </a:r>
            <a:r>
              <a:rPr lang="et-EE" dirty="0" err="1"/>
              <a:t>curricula</a:t>
            </a:r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0" dirty="0"/>
              <a:t>FUNDING:</a:t>
            </a:r>
            <a:r>
              <a:rPr lang="et-EE" b="1" dirty="0"/>
              <a:t> </a:t>
            </a:r>
            <a:r>
              <a:rPr lang="et-EE" dirty="0"/>
              <a:t>In </a:t>
            </a:r>
            <a:r>
              <a:rPr lang="et-EE" dirty="0" err="1"/>
              <a:t>general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, t</a:t>
            </a:r>
            <a:r>
              <a:rPr lang="en-US" dirty="0"/>
              <a:t>he state subsidy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related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number of </a:t>
            </a:r>
            <a:r>
              <a:rPr lang="et-EE" dirty="0" err="1"/>
              <a:t>students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covers</a:t>
            </a:r>
            <a:r>
              <a:rPr lang="et-EE" dirty="0"/>
              <a:t> </a:t>
            </a:r>
            <a:r>
              <a:rPr lang="en-US" dirty="0"/>
              <a:t>expenses on teachers’ salaries, training</a:t>
            </a:r>
            <a:r>
              <a:rPr lang="et-EE" dirty="0"/>
              <a:t>, </a:t>
            </a:r>
            <a:r>
              <a:rPr lang="en-US" dirty="0"/>
              <a:t>textbooks</a:t>
            </a:r>
            <a:r>
              <a:rPr lang="et-EE" dirty="0"/>
              <a:t> etc. </a:t>
            </a:r>
            <a:r>
              <a:rPr lang="en-US" dirty="0"/>
              <a:t>Similar subsidies are also made available to private general education schools as prescribed by the Private Schools Act. Private schools comprise 11% of all schools. </a:t>
            </a:r>
            <a:endParaRPr lang="et-E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12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270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13</a:t>
            </a:fld>
            <a:endParaRPr lang="et-EE" sz="1400" b="0" strike="noStrike" spc="-1">
              <a:latin typeface="Calibri"/>
            </a:endParaRPr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69341C9-A26E-417E-BBB1-3906604607D3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45075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14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9FC2A92-4A2F-4281-BDF7-FB6B6A2D571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99% of </a:t>
            </a:r>
            <a:r>
              <a:rPr lang="et-EE" dirty="0" err="1"/>
              <a:t>kindergartens</a:t>
            </a:r>
            <a:r>
              <a:rPr lang="et-EE" dirty="0"/>
              <a:t> and 98% of </a:t>
            </a:r>
            <a:r>
              <a:rPr lang="et-EE" dirty="0" err="1"/>
              <a:t>schools</a:t>
            </a:r>
            <a:r>
              <a:rPr lang="et-EE" dirty="0"/>
              <a:t> took part in </a:t>
            </a:r>
            <a:r>
              <a:rPr lang="et-EE" dirty="0" err="1"/>
              <a:t>ProgeTiger</a:t>
            </a:r>
            <a:r>
              <a:rPr lang="et-EE" dirty="0"/>
              <a:t> programme, </a:t>
            </a:r>
            <a:r>
              <a:rPr lang="et-EE" i="1" dirty="0"/>
              <a:t>Education and </a:t>
            </a:r>
            <a:r>
              <a:rPr lang="et-EE" i="1" dirty="0" err="1"/>
              <a:t>Youth</a:t>
            </a:r>
            <a:r>
              <a:rPr lang="et-EE" i="1" dirty="0"/>
              <a:t> </a:t>
            </a:r>
            <a:r>
              <a:rPr lang="et-EE" i="1" dirty="0" err="1"/>
              <a:t>Board</a:t>
            </a:r>
            <a:r>
              <a:rPr lang="et-EE" i="1" dirty="0"/>
              <a:t>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8.86% of all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studied</a:t>
            </a:r>
            <a:r>
              <a:rPr lang="et-EE" dirty="0"/>
              <a:t> ICT (BA+MA)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Estonia,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4.65%, </a:t>
            </a:r>
            <a:r>
              <a:rPr lang="et-E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Eurostat</a:t>
            </a:r>
            <a:r>
              <a:rPr lang="et-E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2018</a:t>
            </a:r>
            <a:endParaRPr lang="et-E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2018/2019 38.8% of ICT Master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were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in Estonia, </a:t>
            </a:r>
            <a:r>
              <a:rPr lang="et-EE" i="0" u="sng" dirty="0"/>
              <a:t>www.informatics-europe.org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1st in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learning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CEPS (Centre for European Policy Studies) assessed European countries’ performance in digital learning and found that Estonia, the Netherlands and Finland excel in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digitalisation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of education.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u="sng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www.educationestonia.org/estonia-no-1-in-europe-for-digital-learning/</a:t>
            </a:r>
            <a:endParaRPr lang="et-EE" u="sng" dirty="0"/>
          </a:p>
          <a:p>
            <a:pPr marL="171450" indent="-171450">
              <a:buFontTx/>
              <a:buChar char="-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6136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15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9FEBE922-D108-473E-A566-0F8D42AA69B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61B5B-8DEF-4139-A3C5-91B3D624FAFB}" type="slidenum">
              <a:rPr kumimoji="0" lang="et-E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0F1231BA-6740-4193-A7E3-BD299BD42E5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5432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5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41B8F0C-1B73-4B1C-9B86-D660E8EAE151}" type="slidenum">
              <a:rPr lang="en-US" sz="1200" b="0" strike="noStrike" spc="-1">
                <a:latin typeface="Calibri"/>
              </a:rPr>
              <a:t>17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CA5E7D79-E050-4935-8DB0-B7BA06C030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14603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18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887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324993-4D1F-44EF-BFEC-563B98717CB8}" type="slidenum">
              <a:rPr lang="en-US" sz="1200" b="0" strike="noStrike" spc="-1">
                <a:latin typeface="Calibri"/>
              </a:rPr>
              <a:t>19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2E448C93-219A-4E55-9EE0-702F24F07B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THE – Times </a:t>
            </a:r>
            <a:r>
              <a:rPr lang="et-EE" dirty="0" err="1"/>
              <a:t>Higher</a:t>
            </a:r>
            <a:r>
              <a:rPr lang="et-EE" dirty="0"/>
              <a:t> Education World University </a:t>
            </a:r>
            <a:r>
              <a:rPr lang="et-EE" dirty="0" err="1"/>
              <a:t>Rankings</a:t>
            </a:r>
            <a:r>
              <a:rPr lang="et-EE" dirty="0"/>
              <a:t>, </a:t>
            </a:r>
            <a:r>
              <a:rPr lang="et-EE" u="sng" dirty="0"/>
              <a:t>www.timeshighereducation.com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QS - 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QS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Quacquarelli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Symonds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World University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Rankings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, </a:t>
            </a:r>
            <a:r>
              <a:rPr lang="et-EE" b="0" i="0" u="sng" dirty="0">
                <a:solidFill>
                  <a:srgbClr val="1D1D1B"/>
                </a:solidFill>
                <a:effectLst/>
                <a:latin typeface="lato"/>
              </a:rPr>
              <a:t>www.topuniversities.com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955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Acquiring new skills, retraining, and completing unfinished schooling are popular: Estonian adults within the 25-64 age group actively participate in learning at almost double the rate of the EU average (17.1% vs 9.2%</a:t>
            </a:r>
            <a:r>
              <a:rPr lang="et-EE" dirty="0"/>
              <a:t> - </a:t>
            </a:r>
            <a:r>
              <a:rPr lang="et-EE" dirty="0" err="1"/>
              <a:t>Eurostat</a:t>
            </a:r>
            <a:r>
              <a:rPr lang="et-EE" dirty="0"/>
              <a:t> 2020</a:t>
            </a:r>
            <a:r>
              <a:rPr lang="en-US" dirty="0"/>
              <a:t>).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20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26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21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506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22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3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0B35F9D2-F2B0-4296-83CA-FCB693FDD76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Aino" panose="02000603040504020204" pitchFamily="50" charset="-7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79606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4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85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/>
              <a:t>EDUCATIONAL MINDSET. </a:t>
            </a:r>
            <a:r>
              <a:rPr lang="en-US" sz="1200" i="0" dirty="0"/>
              <a:t>It has always been both a guarantee of individual success and one of the main drivers of the country's development. </a:t>
            </a:r>
            <a:endParaRPr lang="et-EE" sz="1200" i="0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i="0" dirty="0"/>
              <a:t> </a:t>
            </a:r>
            <a:r>
              <a:rPr lang="et-EE" b="0" i="0" dirty="0" err="1"/>
              <a:t>Literacy</a:t>
            </a:r>
            <a:r>
              <a:rPr lang="et-EE" b="0" i="0" dirty="0"/>
              <a:t> </a:t>
            </a:r>
            <a:r>
              <a:rPr lang="et-EE" b="0" i="0" dirty="0" err="1"/>
              <a:t>rate</a:t>
            </a:r>
            <a:r>
              <a:rPr lang="et-EE" b="0" i="0" dirty="0"/>
              <a:t> </a:t>
            </a:r>
            <a:r>
              <a:rPr lang="et-EE" i="0" dirty="0"/>
              <a:t>- </a:t>
            </a:r>
            <a:r>
              <a:rPr lang="et-EE" i="0" dirty="0" err="1"/>
              <a:t>ability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read </a:t>
            </a:r>
            <a:r>
              <a:rPr lang="et-EE" i="0" dirty="0" err="1"/>
              <a:t>was</a:t>
            </a:r>
            <a:r>
              <a:rPr lang="et-EE" i="0" dirty="0"/>
              <a:t> </a:t>
            </a:r>
            <a:r>
              <a:rPr lang="et-EE" i="0" dirty="0" err="1"/>
              <a:t>one</a:t>
            </a:r>
            <a:r>
              <a:rPr lang="et-EE" i="0" dirty="0"/>
              <a:t> of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highest</a:t>
            </a:r>
            <a:r>
              <a:rPr lang="et-EE" i="0" dirty="0"/>
              <a:t> </a:t>
            </a:r>
            <a:r>
              <a:rPr lang="et-EE" i="0" dirty="0" err="1"/>
              <a:t>rates</a:t>
            </a:r>
            <a:r>
              <a:rPr lang="et-EE" i="0" dirty="0"/>
              <a:t> in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world</a:t>
            </a:r>
            <a:r>
              <a:rPr lang="et-EE" i="0" dirty="0"/>
              <a:t> at </a:t>
            </a:r>
            <a:r>
              <a:rPr lang="et-EE" i="0" dirty="0" err="1"/>
              <a:t>that</a:t>
            </a:r>
            <a:r>
              <a:rPr lang="et-EE" i="0" dirty="0"/>
              <a:t> </a:t>
            </a:r>
            <a:r>
              <a:rPr lang="et-EE" i="0" dirty="0" err="1"/>
              <a:t>time</a:t>
            </a:r>
            <a:r>
              <a:rPr lang="et-EE" i="0" dirty="0"/>
              <a:t> and </a:t>
            </a:r>
            <a:r>
              <a:rPr lang="et-EE" i="0" dirty="0" err="1"/>
              <a:t>triple</a:t>
            </a:r>
            <a:r>
              <a:rPr lang="et-EE" i="0" dirty="0"/>
              <a:t> </a:t>
            </a:r>
            <a:r>
              <a:rPr lang="et-EE" i="0" dirty="0" err="1"/>
              <a:t>compared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average</a:t>
            </a:r>
            <a:r>
              <a:rPr lang="et-EE" i="0" dirty="0"/>
              <a:t> in </a:t>
            </a:r>
            <a:r>
              <a:rPr lang="et-EE" i="0" dirty="0" err="1"/>
              <a:t>Russian</a:t>
            </a:r>
            <a:r>
              <a:rPr lang="et-EE" i="0" dirty="0"/>
              <a:t> </a:t>
            </a:r>
            <a:r>
              <a:rPr lang="et-EE" i="0" dirty="0" err="1"/>
              <a:t>empire</a:t>
            </a:r>
            <a:r>
              <a:rPr lang="et-EE" i="0" dirty="0"/>
              <a:t>. "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Compared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with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huge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Russian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empire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which</a:t>
            </a:r>
            <a:r>
              <a:rPr lang="et-EE" i="0" dirty="0">
                <a:solidFill>
                  <a:srgbClr val="141414"/>
                </a:solidFill>
                <a:effectLst/>
              </a:rPr>
              <a:t> Estonia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belonged</a:t>
            </a:r>
            <a:r>
              <a:rPr lang="et-EE" i="0" dirty="0">
                <a:solidFill>
                  <a:srgbClr val="141414"/>
                </a:solidFill>
                <a:effectLst/>
              </a:rPr>
              <a:t> at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time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level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literacy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here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was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immeasurably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higher</a:t>
            </a:r>
            <a:r>
              <a:rPr lang="et-EE" i="0" dirty="0">
                <a:solidFill>
                  <a:srgbClr val="141414"/>
                </a:solidFill>
                <a:effectLst/>
              </a:rPr>
              <a:t>: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according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1881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census</a:t>
            </a:r>
            <a:r>
              <a:rPr lang="et-EE" i="0" dirty="0">
                <a:solidFill>
                  <a:srgbClr val="141414"/>
                </a:solidFill>
                <a:effectLst/>
              </a:rPr>
              <a:t>, 94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population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48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write</a:t>
            </a:r>
            <a:r>
              <a:rPr lang="et-EE" i="0" dirty="0">
                <a:solidFill>
                  <a:srgbClr val="141414"/>
                </a:solidFill>
                <a:effectLst/>
              </a:rPr>
              <a:t>." </a:t>
            </a:r>
            <a:r>
              <a:rPr lang="et-EE" i="0" dirty="0">
                <a:solidFill>
                  <a:srgbClr val="00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Estonica.org</a:t>
            </a:r>
            <a:endParaRPr lang="et-EE" i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Work </a:t>
            </a:r>
            <a:r>
              <a:rPr lang="et-EE" i="0" dirty="0" err="1">
                <a:effectLst/>
              </a:rPr>
              <a:t>hard</a:t>
            </a:r>
            <a:r>
              <a:rPr lang="et-EE" i="0" dirty="0">
                <a:effectLst/>
              </a:rPr>
              <a:t> and aim </a:t>
            </a:r>
            <a:r>
              <a:rPr lang="et-EE" i="0" dirty="0" err="1">
                <a:effectLst/>
              </a:rPr>
              <a:t>high</a:t>
            </a:r>
            <a:r>
              <a:rPr lang="et-EE" i="0" dirty="0">
                <a:effectLst/>
              </a:rPr>
              <a:t> </a:t>
            </a:r>
            <a:r>
              <a:rPr lang="et-EE" i="0" dirty="0" err="1">
                <a:effectLst/>
              </a:rPr>
              <a:t>mindset</a:t>
            </a: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is still prevalent among Estonian students</a:t>
            </a:r>
            <a:r>
              <a:rPr lang="et-EE" i="0" dirty="0">
                <a:effectLst/>
              </a:rPr>
              <a:t>. </a:t>
            </a:r>
            <a:r>
              <a:rPr lang="et-EE" b="0" i="0" dirty="0">
                <a:effectLst/>
              </a:rPr>
              <a:t>Estonian </a:t>
            </a:r>
            <a:r>
              <a:rPr lang="et-EE" b="0" i="0" dirty="0" err="1">
                <a:effectLst/>
              </a:rPr>
              <a:t>students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exhibit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the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largest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growth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mindset</a:t>
            </a:r>
            <a:r>
              <a:rPr lang="et-EE" b="0" i="0" dirty="0">
                <a:effectLst/>
              </a:rPr>
              <a:t> - 77% (OECD </a:t>
            </a:r>
            <a:r>
              <a:rPr lang="et-EE" b="0" i="0" dirty="0" err="1">
                <a:effectLst/>
              </a:rPr>
              <a:t>average</a:t>
            </a:r>
            <a:r>
              <a:rPr lang="et-EE" b="0" i="0" dirty="0">
                <a:effectLst/>
              </a:rPr>
              <a:t> 63%),</a:t>
            </a:r>
            <a:r>
              <a:rPr lang="et-EE" b="1" i="0" dirty="0">
                <a:effectLst/>
              </a:rPr>
              <a:t> </a:t>
            </a:r>
            <a:r>
              <a:rPr lang="et-EE" b="0" i="0" dirty="0">
                <a:effectLst/>
              </a:rPr>
              <a:t>(PISA 2018). </a:t>
            </a:r>
            <a:r>
              <a:rPr lang="et-EE" b="0" i="0" dirty="0" err="1">
                <a:effectLst/>
              </a:rPr>
              <a:t>Majority</a:t>
            </a:r>
            <a:r>
              <a:rPr lang="et-EE" b="0" i="0" dirty="0">
                <a:effectLst/>
              </a:rPr>
              <a:t> of </a:t>
            </a:r>
            <a:r>
              <a:rPr lang="et-EE" b="0" i="0" dirty="0" err="1">
                <a:effectLst/>
              </a:rPr>
              <a:t>students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diagreed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that</a:t>
            </a:r>
            <a:r>
              <a:rPr lang="et-EE" b="0" i="0" dirty="0">
                <a:effectLst/>
              </a:rPr>
              <a:t> </a:t>
            </a:r>
            <a:r>
              <a:rPr lang="en-US" i="0" dirty="0"/>
              <a:t>“Your intelligence is something about you that you can’t change very much</a:t>
            </a:r>
            <a:r>
              <a:rPr lang="et-EE" i="0" dirty="0"/>
              <a:t>“. </a:t>
            </a:r>
            <a:r>
              <a:rPr lang="et-EE" i="0" u="sng" dirty="0"/>
              <a:t>www.oecd.org/pisa/growth-mindset.pdf</a:t>
            </a:r>
            <a:endParaRPr lang="et-EE" b="0" i="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0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The TIGER LEAP PROGRAMME </a:t>
            </a:r>
            <a:r>
              <a:rPr lang="en-US" dirty="0"/>
              <a:t>started the </a:t>
            </a:r>
            <a:r>
              <a:rPr lang="en-US" dirty="0" err="1"/>
              <a:t>digitali</a:t>
            </a:r>
            <a:r>
              <a:rPr lang="et-EE" dirty="0"/>
              <a:t>s</a:t>
            </a:r>
            <a:r>
              <a:rPr lang="en-US" dirty="0" err="1"/>
              <a:t>ation</a:t>
            </a:r>
            <a:r>
              <a:rPr lang="en-US" dirty="0"/>
              <a:t> of the entire public sector</a:t>
            </a:r>
            <a:r>
              <a:rPr lang="et-EE" dirty="0"/>
              <a:t> in Estonia. In </a:t>
            </a:r>
            <a:r>
              <a:rPr lang="et-EE" dirty="0" err="1"/>
              <a:t>few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, Estonia </a:t>
            </a:r>
            <a:r>
              <a:rPr lang="et-EE" dirty="0" err="1"/>
              <a:t>became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country</a:t>
            </a:r>
            <a:r>
              <a:rPr lang="et-EE" dirty="0"/>
              <a:t> in Europe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provide</a:t>
            </a:r>
            <a:r>
              <a:rPr lang="et-EE" dirty="0"/>
              <a:t> </a:t>
            </a:r>
            <a:r>
              <a:rPr lang="et-EE" dirty="0" err="1"/>
              <a:t>stable</a:t>
            </a:r>
            <a:r>
              <a:rPr lang="et-EE" dirty="0"/>
              <a:t> internet </a:t>
            </a:r>
            <a:r>
              <a:rPr lang="et-EE" dirty="0" err="1"/>
              <a:t>connection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all </a:t>
            </a:r>
            <a:r>
              <a:rPr lang="et-EE" dirty="0" err="1"/>
              <a:t>schools</a:t>
            </a:r>
            <a:r>
              <a:rPr lang="et-EE" dirty="0"/>
              <a:t>. </a:t>
            </a:r>
            <a:r>
              <a:rPr lang="et-EE" u="sng" dirty="0"/>
              <a:t>www.educationestonia.org/tiger-leap/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u="none" spc="-1" dirty="0">
                <a:latin typeface="Aino" panose="02000603040504020204" pitchFamily="50" charset="-70"/>
              </a:rPr>
              <a:t>The NATIONAL CURRICULUM </a:t>
            </a:r>
            <a:r>
              <a:rPr lang="et-EE" u="none" spc="-1" dirty="0" err="1">
                <a:latin typeface="Aino" panose="02000603040504020204" pitchFamily="50" charset="-70"/>
              </a:rPr>
              <a:t>for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general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education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has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been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updated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regularly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afterwards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(2002, 2011, 2014)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t-EE" u="none" spc="-1" dirty="0">
              <a:latin typeface="Aino" panose="02000603040504020204" pitchFamily="50" charset="-70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538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9250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335C3-19DB-448F-855B-C1135CFB4B1F}" type="slidenum">
              <a:rPr lang="et-EE" smtClean="0"/>
              <a:t>8</a:t>
            </a:fld>
            <a:endParaRPr lang="et-EE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A01BCEF-A88F-4CE4-86EC-BA8FAFAD6033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 i="0" dirty="0"/>
          </a:p>
        </p:txBody>
      </p:sp>
    </p:spTree>
    <p:extLst>
      <p:ext uri="{BB962C8B-B14F-4D97-AF65-F5344CB8AC3E}">
        <p14:creationId xmlns:p14="http://schemas.microsoft.com/office/powerpoint/2010/main" val="33619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Basic education is minimum compulsory general education.</a:t>
            </a:r>
            <a:r>
              <a:rPr lang="et-EE" sz="1200" dirty="0"/>
              <a:t> </a:t>
            </a:r>
            <a:r>
              <a:rPr lang="en-US" sz="1200" dirty="0"/>
              <a:t>Compulsory education starts </a:t>
            </a:r>
            <a:r>
              <a:rPr lang="et-EE" sz="1200" dirty="0"/>
              <a:t>at </a:t>
            </a:r>
            <a:r>
              <a:rPr lang="et-EE" sz="1200" dirty="0" err="1"/>
              <a:t>the</a:t>
            </a:r>
            <a:r>
              <a:rPr lang="et-EE" sz="1200" dirty="0"/>
              <a:t> </a:t>
            </a:r>
            <a:r>
              <a:rPr lang="et-EE" sz="1200" dirty="0" err="1"/>
              <a:t>age</a:t>
            </a:r>
            <a:r>
              <a:rPr lang="et-EE" sz="1200" dirty="0"/>
              <a:t> of </a:t>
            </a:r>
            <a:r>
              <a:rPr lang="et-EE" sz="1200" dirty="0" err="1"/>
              <a:t>seven</a:t>
            </a:r>
            <a:r>
              <a:rPr lang="et-EE" sz="1200" dirty="0"/>
              <a:t> and </a:t>
            </a:r>
            <a:r>
              <a:rPr lang="et-EE" sz="1200" dirty="0" err="1"/>
              <a:t>lasts</a:t>
            </a:r>
            <a:r>
              <a:rPr lang="et-EE" sz="1200" dirty="0"/>
              <a:t> from </a:t>
            </a:r>
            <a:r>
              <a:rPr lang="et-EE" sz="1200" dirty="0" err="1"/>
              <a:t>grades</a:t>
            </a:r>
            <a:r>
              <a:rPr lang="et-EE" sz="1200" dirty="0"/>
              <a:t> 1 </a:t>
            </a:r>
            <a:r>
              <a:rPr lang="et-EE" sz="1200" dirty="0" err="1"/>
              <a:t>to</a:t>
            </a:r>
            <a:r>
              <a:rPr lang="et-EE" sz="1200" dirty="0"/>
              <a:t> 9.</a:t>
            </a:r>
            <a:endParaRPr lang="en-US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general</a:t>
            </a:r>
            <a:r>
              <a:rPr lang="et-EE" sz="1200" dirty="0"/>
              <a:t> </a:t>
            </a:r>
            <a:r>
              <a:rPr lang="et-EE" sz="1200" dirty="0" err="1"/>
              <a:t>education</a:t>
            </a:r>
            <a:r>
              <a:rPr lang="et-EE" sz="1200" dirty="0"/>
              <a:t>, </a:t>
            </a:r>
            <a:r>
              <a:rPr lang="et-EE" sz="1200" dirty="0" err="1"/>
              <a:t>schools</a:t>
            </a:r>
            <a:r>
              <a:rPr lang="et-EE" sz="1200" dirty="0"/>
              <a:t> are </a:t>
            </a:r>
            <a:r>
              <a:rPr lang="et-EE" sz="1200" dirty="0" err="1"/>
              <a:t>mostly</a:t>
            </a:r>
            <a:r>
              <a:rPr lang="et-EE" sz="1200" dirty="0"/>
              <a:t> </a:t>
            </a:r>
            <a:r>
              <a:rPr lang="et-EE" sz="1200" dirty="0" err="1"/>
              <a:t>run</a:t>
            </a:r>
            <a:r>
              <a:rPr lang="et-EE" sz="1200" dirty="0"/>
              <a:t> by</a:t>
            </a:r>
            <a:r>
              <a:rPr lang="en-US" sz="1200" dirty="0"/>
              <a:t> local governments</a:t>
            </a:r>
            <a:r>
              <a:rPr lang="et-EE" sz="1200" dirty="0"/>
              <a:t>. </a:t>
            </a:r>
            <a:r>
              <a:rPr lang="et-EE" sz="1200" dirty="0" err="1"/>
              <a:t>There</a:t>
            </a:r>
            <a:r>
              <a:rPr lang="et-EE" sz="1200" dirty="0"/>
              <a:t> are </a:t>
            </a:r>
            <a:r>
              <a:rPr lang="et-EE" dirty="0"/>
              <a:t>≈ </a:t>
            </a:r>
            <a:r>
              <a:rPr lang="et-EE" sz="1200" dirty="0"/>
              <a:t>11%</a:t>
            </a:r>
            <a:r>
              <a:rPr lang="en-US" sz="1200" dirty="0"/>
              <a:t> </a:t>
            </a:r>
            <a:r>
              <a:rPr lang="et-EE" sz="1200" dirty="0"/>
              <a:t>of p</a:t>
            </a:r>
            <a:r>
              <a:rPr lang="en-US" sz="1200" dirty="0" err="1"/>
              <a:t>rivate</a:t>
            </a:r>
            <a:r>
              <a:rPr lang="en-US" sz="1200" dirty="0"/>
              <a:t> schools</a:t>
            </a:r>
            <a:r>
              <a:rPr lang="et-EE" sz="1200" dirty="0"/>
              <a:t> in Estonia.</a:t>
            </a:r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both</a:t>
            </a:r>
            <a:r>
              <a:rPr lang="et-EE" sz="1200" dirty="0"/>
              <a:t> </a:t>
            </a:r>
            <a:r>
              <a:rPr lang="et-EE" sz="1200" dirty="0" err="1"/>
              <a:t>cases</a:t>
            </a:r>
            <a:r>
              <a:rPr lang="et-EE" sz="1200" dirty="0"/>
              <a:t>, t</a:t>
            </a:r>
            <a:r>
              <a:rPr lang="en-US" sz="1200" dirty="0"/>
              <a:t>he number of students </a:t>
            </a:r>
            <a:r>
              <a:rPr lang="et-EE" sz="1200" dirty="0" err="1"/>
              <a:t>is</a:t>
            </a:r>
            <a:r>
              <a:rPr lang="en-US" sz="1200" dirty="0"/>
              <a:t> used to calculate the amount of state subsidies allocated for covering expenses on teachers’ salaries, training and textbooks. </a:t>
            </a:r>
            <a:endParaRPr lang="et-EE" sz="1200" dirty="0"/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b="0" u="none" dirty="0" err="1"/>
              <a:t>Pre-school</a:t>
            </a:r>
            <a:r>
              <a:rPr lang="et-EE" b="0" u="none" dirty="0"/>
              <a:t> </a:t>
            </a:r>
            <a:r>
              <a:rPr lang="et-EE" b="0" u="none" dirty="0" err="1"/>
              <a:t>education</a:t>
            </a:r>
            <a:r>
              <a:rPr lang="et-EE" b="0" u="none" dirty="0"/>
              <a:t>: 66,979 </a:t>
            </a:r>
            <a:r>
              <a:rPr lang="et-EE" b="0" u="none" dirty="0" err="1"/>
              <a:t>students</a:t>
            </a:r>
            <a:r>
              <a:rPr lang="et-EE" b="0" u="none" dirty="0"/>
              <a:t>, 8012 </a:t>
            </a:r>
            <a:r>
              <a:rPr lang="et-EE" b="0" u="none" dirty="0" err="1"/>
              <a:t>teachers</a:t>
            </a:r>
            <a:r>
              <a:rPr lang="et-EE" b="0" u="none" dirty="0"/>
              <a:t>, 597 </a:t>
            </a:r>
            <a:r>
              <a:rPr lang="et-EE" b="0" u="none" dirty="0" err="1"/>
              <a:t>pre-school</a:t>
            </a:r>
            <a:r>
              <a:rPr lang="et-EE" b="0" u="none" dirty="0"/>
              <a:t> </a:t>
            </a:r>
            <a:r>
              <a:rPr lang="et-EE" b="0" u="none" dirty="0" err="1"/>
              <a:t>institutions</a:t>
            </a:r>
            <a:endParaRPr lang="et-EE" b="0" u="none" dirty="0"/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b="0" u="none" dirty="0" err="1"/>
              <a:t>Vocational</a:t>
            </a:r>
            <a:r>
              <a:rPr lang="et-EE" b="0" u="none" dirty="0"/>
              <a:t> </a:t>
            </a:r>
            <a:r>
              <a:rPr lang="et-EE" b="0" u="none" dirty="0" err="1"/>
              <a:t>education</a:t>
            </a:r>
            <a:r>
              <a:rPr lang="et-EE" b="0" u="none" dirty="0"/>
              <a:t>:  25,862 </a:t>
            </a:r>
            <a:r>
              <a:rPr lang="et-EE" b="0" u="none" dirty="0" err="1"/>
              <a:t>students</a:t>
            </a:r>
            <a:r>
              <a:rPr lang="et-EE" b="0" u="none" dirty="0"/>
              <a:t>, 2,086 </a:t>
            </a:r>
            <a:r>
              <a:rPr lang="et-EE" b="0" u="none" dirty="0" err="1"/>
              <a:t>teachers</a:t>
            </a:r>
            <a:r>
              <a:rPr lang="et-EE" b="0" u="none" dirty="0"/>
              <a:t>, 37 </a:t>
            </a:r>
            <a:r>
              <a:rPr lang="et-EE" b="0" u="none" dirty="0" err="1"/>
              <a:t>schools</a:t>
            </a:r>
            <a:endParaRPr lang="et-EE" b="0" u="none" dirty="0"/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b="0" u="none" dirty="0" err="1"/>
              <a:t>Higher</a:t>
            </a:r>
            <a:r>
              <a:rPr lang="et-EE" b="0" u="none" dirty="0"/>
              <a:t> </a:t>
            </a:r>
            <a:r>
              <a:rPr lang="et-EE" b="0" u="none" dirty="0" err="1"/>
              <a:t>education</a:t>
            </a:r>
            <a:r>
              <a:rPr lang="et-EE" b="0" u="none" dirty="0"/>
              <a:t>: 44,611 </a:t>
            </a:r>
            <a:r>
              <a:rPr lang="et-EE" u="none" dirty="0" err="1"/>
              <a:t>students</a:t>
            </a:r>
            <a:r>
              <a:rPr lang="et-EE" u="none" dirty="0"/>
              <a:t>, 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18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educational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institutions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offering higher education in Estonia</a:t>
            </a:r>
            <a:endParaRPr lang="et-EE" u="none" dirty="0"/>
          </a:p>
          <a:p>
            <a:pPr marL="0" indent="0" algn="l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t-EE" sz="1200" dirty="0" err="1"/>
              <a:t>Data</a:t>
            </a:r>
            <a:r>
              <a:rPr lang="et-EE" sz="1200"/>
              <a:t>: </a:t>
            </a:r>
            <a:r>
              <a:rPr lang="et-EE" sz="1200" u="sng" dirty="0"/>
              <a:t>haridussilm.ee</a:t>
            </a:r>
            <a:r>
              <a:rPr lang="et-EE" sz="1200" dirty="0"/>
              <a:t> 2021/22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9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7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4909050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5609924"/>
            <a:ext cx="7559676" cy="351692"/>
          </a:xfrm>
        </p:spPr>
        <p:txBody>
          <a:bodyPr wrap="square" bIns="0" anchor="t"/>
          <a:lstStyle>
            <a:lvl1pPr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4775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TX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93DC81ED-C73B-4F9A-9054-D14FC0B7E1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5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7559675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TX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93DC81ED-C73B-4F9A-9054-D14FC0B7E1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5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7559675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3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 baseline="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949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 baseline="0">
                <a:solidFill>
                  <a:schemeClr val="accent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8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717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3513138"/>
            <a:ext cx="4824412" cy="272415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041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7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2E5601E1-6B7A-4715-9E14-29D1A9A49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9BD642-565B-4E2B-8C28-0696AC4A1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1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4" r:id="rId2"/>
    <p:sldLayoutId id="2147483883" r:id="rId3"/>
    <p:sldLayoutId id="2147483731" r:id="rId4"/>
    <p:sldLayoutId id="2147483780" r:id="rId5"/>
    <p:sldLayoutId id="2147483781" r:id="rId6"/>
    <p:sldLayoutId id="2147483692" r:id="rId7"/>
    <p:sldLayoutId id="2147483698" r:id="rId8"/>
    <p:sldLayoutId id="2147483778" r:id="rId9"/>
    <p:sldLayoutId id="2147483686" r:id="rId10"/>
    <p:sldLayoutId id="2147483771" r:id="rId11"/>
    <p:sldLayoutId id="2147483779" r:id="rId12"/>
    <p:sldLayoutId id="2147483729" r:id="rId13"/>
    <p:sldLayoutId id="2147483777" r:id="rId14"/>
    <p:sldLayoutId id="2147483711" r:id="rId15"/>
    <p:sldLayoutId id="2147483716" r:id="rId16"/>
    <p:sldLayoutId id="2147483773" r:id="rId17"/>
    <p:sldLayoutId id="2147483775" r:id="rId18"/>
    <p:sldLayoutId id="2147483858" r:id="rId19"/>
    <p:sldLayoutId id="2147483776" r:id="rId20"/>
    <p:sldLayoutId id="2147483871" r:id="rId21"/>
    <p:sldLayoutId id="2147483890" r:id="rId22"/>
    <p:sldLayoutId id="2147483891" r:id="rId23"/>
    <p:sldLayoutId id="2147483892" r:id="rId24"/>
    <p:sldLayoutId id="2147483893" r:id="rId25"/>
    <p:sldLayoutId id="2147483727" r:id="rId26"/>
    <p:sldLayoutId id="2147483874" r:id="rId27"/>
    <p:sldLayoutId id="2147483737" r:id="rId28"/>
    <p:sldLayoutId id="2147483889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educationestonia.org/estonia-no-1-in-europe-for-digital-learnin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50.xml"/><Relationship Id="rId7" Type="http://schemas.openxmlformats.org/officeDocument/2006/relationships/image" Target="../media/image21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17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slideLayout" Target="../slideLayouts/slideLayout17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lt 52">
            <a:extLst>
              <a:ext uri="{FF2B5EF4-FFF2-40B4-BE49-F238E27FC236}">
                <a16:creationId xmlns:a16="http://schemas.microsoft.com/office/drawing/2014/main" id="{E6ED73CC-4F42-41E7-AD42-648A1EA98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CustomShape 1"/>
          <p:cNvSpPr/>
          <p:nvPr/>
        </p:nvSpPr>
        <p:spPr>
          <a:xfrm>
            <a:off x="600" y="0"/>
            <a:ext cx="12191400" cy="6857280"/>
          </a:xfrm>
          <a:prstGeom prst="rect">
            <a:avLst/>
          </a:prstGeom>
          <a:gradFill flip="none" rotWithShape="0">
            <a:gsLst>
              <a:gs pos="31000">
                <a:srgbClr val="000000">
                  <a:alpha val="0"/>
                  <a:lumMod val="0"/>
                </a:srgbClr>
              </a:gs>
              <a:gs pos="58000">
                <a:srgbClr val="000000">
                  <a:alpha val="52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grpSp>
        <p:nvGrpSpPr>
          <p:cNvPr id="239" name="Group 5"/>
          <p:cNvGrpSpPr/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240" name="CustomShape 6"/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7"/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CustomShape 8"/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" name="CustomShape 9"/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CustomShape 10"/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CustomShape 11"/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CustomShape 12"/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CustomShape 13"/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CustomShape 14"/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CustomShape 15"/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CustomShape 16"/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CustomShape 17"/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2" name="CustomShape 18"/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3" name="CustomShape 19"/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4" name="CustomShape 20"/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5" name="CustomShape 21"/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6" name="CustomShape 22"/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7" name="CustomShape 23"/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8" name="CustomShape 24"/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9" name="CustomShape 25"/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0" name="CustomShape 26"/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1" name="CustomShape 27"/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2" name="CustomShape 28"/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3" name="CustomShape 29"/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CustomShape 30"/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CustomShape 31"/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CustomShape 32"/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CustomShape 33"/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CustomShape 34"/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CustomShape 35"/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CustomShape 36"/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CustomShape 37"/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CustomShape 38"/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39"/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CustomShape 40"/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CustomShape 41"/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CustomShape 42"/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7" name="CustomShape 43"/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8" name="CustomShape 44"/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CustomShape 45"/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46"/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7" name="CustomShape 3"/>
          <p:cNvSpPr/>
          <p:nvPr/>
        </p:nvSpPr>
        <p:spPr>
          <a:xfrm>
            <a:off x="623880" y="3429000"/>
            <a:ext cx="547128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endParaRPr lang="et-EE" sz="2200" b="0" strike="noStrike" spc="-1">
              <a:latin typeface="Calibri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1568240" y="3429000"/>
            <a:ext cx="35964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et-EE" sz="800" b="0" strike="noStrike" spc="-1">
              <a:latin typeface="Calibri"/>
            </a:endParaRPr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9BFEAB2-D410-F781-D52C-AE2A42E8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  <a:t>Estonia.</a:t>
            </a: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 </a:t>
            </a:r>
            <a:b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</a:b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Smart solutions </a:t>
            </a:r>
            <a:b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</a:b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for education </a:t>
            </a:r>
            <a:b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</a:b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innovation</a:t>
            </a:r>
            <a: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  <a:t>  </a:t>
            </a:r>
            <a:b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</a:br>
            <a:endParaRPr lang="et-EE" dirty="0"/>
          </a:p>
        </p:txBody>
      </p:sp>
      <p:sp>
        <p:nvSpPr>
          <p:cNvPr id="13" name="Teksti kohatäide 12">
            <a:extLst>
              <a:ext uri="{FF2B5EF4-FFF2-40B4-BE49-F238E27FC236}">
                <a16:creationId xmlns:a16="http://schemas.microsoft.com/office/drawing/2014/main" id="{D3906339-0F84-553E-0C90-E994B9616B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114C6957-528C-A77F-1375-ED745E94BE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511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140EE003-D484-4A67-B39A-846F26234A56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1FE2B71D-B38B-49A4-A62B-93BCE67B567C}"/>
              </a:ext>
            </a:extLst>
          </p:cNvPr>
          <p:cNvSpPr/>
          <p:nvPr/>
        </p:nvSpPr>
        <p:spPr>
          <a:xfrm>
            <a:off x="600" y="72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1000"/>
                </a:srgbClr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9DC2D48F-2F72-4FE9-83FA-4061415E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Preschool</a:t>
            </a:r>
            <a:r>
              <a:rPr lang="et-EE" dirty="0"/>
              <a:t>: </a:t>
            </a:r>
            <a:br>
              <a:rPr lang="et-EE" dirty="0"/>
            </a:br>
            <a:r>
              <a:rPr lang="et-EE" dirty="0" err="1"/>
              <a:t>preparing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</a:t>
            </a:r>
            <a:br>
              <a:rPr lang="et-EE" dirty="0"/>
            </a:br>
            <a:br>
              <a:rPr lang="et-EE" dirty="0"/>
            </a:br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7BAA111F-D8D3-5D7A-193D-C0E422F2BB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94% of 4-6-year children attend kindergarten, </a:t>
            </a:r>
            <a:br>
              <a:rPr lang="en-US" dirty="0"/>
            </a:br>
            <a:r>
              <a:rPr lang="en-US" dirty="0"/>
              <a:t>though this is not compulsory in Estonia</a:t>
            </a:r>
          </a:p>
          <a:p>
            <a:r>
              <a:rPr lang="en-US" dirty="0"/>
              <a:t>Curriculum-based learning outcomes </a:t>
            </a:r>
            <a:br>
              <a:rPr lang="en-US" dirty="0"/>
            </a:br>
            <a:r>
              <a:rPr lang="en-US" dirty="0"/>
              <a:t>are achieved by learning-through-play method</a:t>
            </a:r>
          </a:p>
        </p:txBody>
      </p:sp>
    </p:spTree>
    <p:extLst>
      <p:ext uri="{BB962C8B-B14F-4D97-AF65-F5344CB8AC3E}">
        <p14:creationId xmlns:p14="http://schemas.microsoft.com/office/powerpoint/2010/main" val="38002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alkiri 15">
            <a:extLst>
              <a:ext uri="{FF2B5EF4-FFF2-40B4-BE49-F238E27FC236}">
                <a16:creationId xmlns:a16="http://schemas.microsoft.com/office/drawing/2014/main" id="{ED51CC2B-DCB5-4632-9445-06150188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strength </a:t>
            </a:r>
            <a:br>
              <a:rPr lang="et-EE" dirty="0"/>
            </a:br>
            <a:r>
              <a:rPr lang="en-US" dirty="0"/>
              <a:t>of the tree </a:t>
            </a:r>
            <a:br>
              <a:rPr lang="et-EE" dirty="0"/>
            </a:br>
            <a:r>
              <a:rPr lang="en-US" dirty="0"/>
              <a:t>depends on </a:t>
            </a:r>
            <a:br>
              <a:rPr lang="et-EE" dirty="0"/>
            </a:br>
            <a:r>
              <a:rPr lang="et-EE" dirty="0" err="1"/>
              <a:t>its</a:t>
            </a:r>
            <a:r>
              <a:rPr lang="en-US" dirty="0"/>
              <a:t> roots</a:t>
            </a:r>
            <a:endParaRPr lang="et-EE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AC290241-8F09-4218-9BD9-617860A29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615377" cy="21034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N</a:t>
            </a:r>
            <a:r>
              <a:rPr lang="en-US" dirty="0"/>
              <a:t>o matter which path you have started on, you have the possibility to move on </a:t>
            </a:r>
            <a:endParaRPr lang="et-EE" dirty="0"/>
          </a:p>
          <a:p>
            <a:pPr marL="0" indent="0">
              <a:buNone/>
            </a:pPr>
            <a:r>
              <a:rPr lang="en-US" dirty="0"/>
              <a:t>from one branch to another</a:t>
            </a:r>
            <a:r>
              <a:rPr lang="et-EE" dirty="0"/>
              <a:t>.</a:t>
            </a:r>
          </a:p>
        </p:txBody>
      </p:sp>
      <p:pic>
        <p:nvPicPr>
          <p:cNvPr id="18" name="Pilt 17">
            <a:extLst>
              <a:ext uri="{FF2B5EF4-FFF2-40B4-BE49-F238E27FC236}">
                <a16:creationId xmlns:a16="http://schemas.microsoft.com/office/drawing/2014/main" id="{80620B16-2F24-4516-AB7C-22D301ADA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4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5">
            <a:extLst>
              <a:ext uri="{FF2B5EF4-FFF2-40B4-BE49-F238E27FC236}">
                <a16:creationId xmlns:a16="http://schemas.microsoft.com/office/drawing/2014/main" id="{F057D624-43F9-DC7D-8641-4CD9BD4C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2572824" cy="1617674"/>
          </a:xfrm>
        </p:spPr>
        <p:txBody>
          <a:bodyPr/>
          <a:lstStyle/>
          <a:p>
            <a:r>
              <a:rPr lang="et-EE" sz="4400" dirty="0" err="1"/>
              <a:t>Characteristics</a:t>
            </a:r>
            <a:r>
              <a:rPr lang="et-EE" sz="4400" dirty="0"/>
              <a:t> of Estonian </a:t>
            </a:r>
            <a:r>
              <a:rPr lang="et-EE" sz="4400" dirty="0" err="1"/>
              <a:t>education</a:t>
            </a:r>
            <a:endParaRPr lang="et-EE" sz="4400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23F0875F-25E2-46BB-A757-795DBA2681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1862667"/>
            <a:ext cx="4964112" cy="4713602"/>
          </a:xfrm>
        </p:spPr>
        <p:txBody>
          <a:bodyPr/>
          <a:lstStyle/>
          <a:p>
            <a:r>
              <a:rPr lang="et-EE" sz="1800" dirty="0"/>
              <a:t>Estonia </a:t>
            </a:r>
            <a:r>
              <a:rPr lang="et-EE" sz="1800" dirty="0" err="1"/>
              <a:t>has</a:t>
            </a:r>
            <a:r>
              <a:rPr lang="et-EE" sz="1800" dirty="0"/>
              <a:t> </a:t>
            </a:r>
            <a:r>
              <a:rPr lang="et-EE" sz="1800" dirty="0" err="1"/>
              <a:t>sucessfully</a:t>
            </a:r>
            <a:r>
              <a:rPr lang="et-EE" sz="1800" dirty="0"/>
              <a:t> </a:t>
            </a:r>
            <a:r>
              <a:rPr lang="et-EE" sz="1800" dirty="0" err="1"/>
              <a:t>implemented</a:t>
            </a:r>
            <a:r>
              <a:rPr lang="et-EE" sz="1800" dirty="0"/>
              <a:t> </a:t>
            </a:r>
            <a:r>
              <a:rPr lang="et-EE" sz="1800" dirty="0" err="1"/>
              <a:t>an</a:t>
            </a:r>
            <a:r>
              <a:rPr lang="et-EE" sz="1800" dirty="0"/>
              <a:t> INCLUSIVE EDUCATION SYSTEM. </a:t>
            </a:r>
            <a:r>
              <a:rPr lang="et-EE" dirty="0"/>
              <a:t>S</a:t>
            </a:r>
            <a:r>
              <a:rPr lang="en-US" dirty="0" err="1"/>
              <a:t>tudents</a:t>
            </a:r>
            <a:r>
              <a:rPr lang="en-US" dirty="0"/>
              <a:t> with different abilities study together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/>
              <a:t>EDUCATION IS FREE-OF-CHARGE </a:t>
            </a:r>
            <a:br>
              <a:rPr lang="et-EE" dirty="0"/>
            </a:br>
            <a:r>
              <a:rPr lang="et-EE" dirty="0"/>
              <a:t>from </a:t>
            </a:r>
            <a:r>
              <a:rPr lang="et-EE" dirty="0" err="1"/>
              <a:t>basic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. </a:t>
            </a:r>
            <a:br>
              <a:rPr lang="et-EE" dirty="0"/>
            </a:br>
            <a:r>
              <a:rPr lang="et-EE" dirty="0"/>
              <a:t>S</a:t>
            </a:r>
            <a:r>
              <a:rPr lang="en-US" dirty="0" err="1"/>
              <a:t>chool</a:t>
            </a:r>
            <a:r>
              <a:rPr lang="en-US" dirty="0"/>
              <a:t> meals, </a:t>
            </a:r>
            <a:r>
              <a:rPr lang="et-EE" dirty="0" err="1"/>
              <a:t>textbooks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transit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are</a:t>
            </a:r>
            <a:r>
              <a:rPr lang="en-US" dirty="0"/>
              <a:t> free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students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/>
              <a:t>TEACHERS ARE HIGHLY EDUCATED. </a:t>
            </a:r>
            <a:br>
              <a:rPr lang="et-EE" dirty="0"/>
            </a:br>
            <a:r>
              <a:rPr lang="et-EE" dirty="0"/>
              <a:t>A</a:t>
            </a:r>
            <a:r>
              <a:rPr lang="en-US" dirty="0"/>
              <a:t> teaching qualification requires the completion of a </a:t>
            </a:r>
            <a:r>
              <a:rPr lang="et-EE" dirty="0"/>
              <a:t>M</a:t>
            </a:r>
            <a:r>
              <a:rPr lang="en-US" dirty="0"/>
              <a:t>aster's degree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 err="1"/>
              <a:t>Schools</a:t>
            </a:r>
            <a:r>
              <a:rPr lang="et-EE" dirty="0"/>
              <a:t>, </a:t>
            </a:r>
            <a:r>
              <a:rPr lang="et-EE" dirty="0" err="1"/>
              <a:t>principals</a:t>
            </a:r>
            <a:r>
              <a:rPr lang="en-US" dirty="0"/>
              <a:t> and teachers </a:t>
            </a:r>
            <a:br>
              <a:rPr lang="et-EE" dirty="0"/>
            </a:br>
            <a:r>
              <a:rPr lang="en-US" dirty="0"/>
              <a:t>have A </a:t>
            </a:r>
            <a:r>
              <a:rPr lang="et-EE" dirty="0"/>
              <a:t>LOT </a:t>
            </a:r>
            <a:r>
              <a:rPr lang="en-US" dirty="0"/>
              <a:t>OF</a:t>
            </a:r>
            <a:r>
              <a:rPr lang="et-EE" dirty="0"/>
              <a:t> </a:t>
            </a:r>
            <a:r>
              <a:rPr lang="en-US" dirty="0"/>
              <a:t>AUTONOMY</a:t>
            </a:r>
            <a:r>
              <a:rPr lang="et-EE" dirty="0"/>
              <a:t>. 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5" name="Teksti kohatäide 1">
            <a:extLst>
              <a:ext uri="{FF2B5EF4-FFF2-40B4-BE49-F238E27FC236}">
                <a16:creationId xmlns:a16="http://schemas.microsoft.com/office/drawing/2014/main" id="{0BE8D375-FAFD-4CF8-83C9-BE9F41E312CD}"/>
              </a:ext>
            </a:extLst>
          </p:cNvPr>
          <p:cNvSpPr txBox="1">
            <a:spLocks/>
          </p:cNvSpPr>
          <p:nvPr/>
        </p:nvSpPr>
        <p:spPr>
          <a:xfrm>
            <a:off x="6604004" y="1862667"/>
            <a:ext cx="4964110" cy="47532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EXTERNAL </a:t>
            </a:r>
            <a:r>
              <a:rPr lang="et-EE" dirty="0"/>
              <a:t>EVALUATION of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gives</a:t>
            </a:r>
            <a:r>
              <a:rPr lang="et-EE" dirty="0"/>
              <a:t> </a:t>
            </a:r>
            <a:r>
              <a:rPr lang="et-EE" dirty="0" err="1"/>
              <a:t>valuable</a:t>
            </a:r>
            <a:r>
              <a:rPr lang="et-EE" dirty="0"/>
              <a:t> </a:t>
            </a:r>
            <a:r>
              <a:rPr lang="et-EE" dirty="0" err="1"/>
              <a:t>feedback</a:t>
            </a:r>
            <a:r>
              <a:rPr lang="en-US" dirty="0"/>
              <a:t>.</a:t>
            </a:r>
            <a:endParaRPr lang="et-EE" dirty="0"/>
          </a:p>
          <a:p>
            <a:endParaRPr lang="et-EE" dirty="0"/>
          </a:p>
          <a:p>
            <a:r>
              <a:rPr lang="et-EE" dirty="0"/>
              <a:t>All </a:t>
            </a:r>
            <a:r>
              <a:rPr lang="et-EE" dirty="0" err="1"/>
              <a:t>students</a:t>
            </a:r>
            <a:r>
              <a:rPr lang="et-EE" dirty="0"/>
              <a:t> are </a:t>
            </a:r>
            <a:r>
              <a:rPr lang="et-EE" dirty="0" err="1"/>
              <a:t>entitled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free</a:t>
            </a:r>
            <a:r>
              <a:rPr lang="et-EE" dirty="0"/>
              <a:t> SPECIAL SUPPORT by </a:t>
            </a:r>
            <a:r>
              <a:rPr lang="et-EE" dirty="0" err="1"/>
              <a:t>psychologists</a:t>
            </a:r>
            <a:r>
              <a:rPr lang="et-EE" dirty="0"/>
              <a:t>, </a:t>
            </a:r>
            <a:r>
              <a:rPr lang="et-EE" dirty="0" err="1"/>
              <a:t>speech</a:t>
            </a:r>
            <a:r>
              <a:rPr lang="et-EE" dirty="0"/>
              <a:t> </a:t>
            </a:r>
            <a:r>
              <a:rPr lang="et-EE" dirty="0" err="1"/>
              <a:t>therapists</a:t>
            </a:r>
            <a:r>
              <a:rPr lang="et-EE" dirty="0"/>
              <a:t> at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at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counselling</a:t>
            </a:r>
            <a:r>
              <a:rPr lang="et-EE" dirty="0"/>
              <a:t> </a:t>
            </a:r>
            <a:r>
              <a:rPr lang="et-EE" dirty="0" err="1"/>
              <a:t>centres</a:t>
            </a:r>
            <a:r>
              <a:rPr lang="et-EE" dirty="0"/>
              <a:t> </a:t>
            </a:r>
            <a:r>
              <a:rPr lang="et-EE" dirty="0" err="1"/>
              <a:t>found</a:t>
            </a:r>
            <a:r>
              <a:rPr lang="et-EE" dirty="0"/>
              <a:t> in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county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n-US" dirty="0"/>
              <a:t>HOBBY EDUCATION offers wide opportunities for self-development </a:t>
            </a:r>
            <a:br>
              <a:rPr lang="et-EE" dirty="0"/>
            </a:br>
            <a:r>
              <a:rPr lang="en-US" dirty="0"/>
              <a:t>in music, sports, art, technology, etc.</a:t>
            </a:r>
            <a:endParaRPr lang="et-EE" dirty="0"/>
          </a:p>
          <a:p>
            <a:endParaRPr lang="et-EE" dirty="0"/>
          </a:p>
          <a:p>
            <a:r>
              <a:rPr lang="et-EE" dirty="0"/>
              <a:t>S</a:t>
            </a:r>
            <a:r>
              <a:rPr lang="en-US" dirty="0"/>
              <a:t>TUDY</a:t>
            </a:r>
            <a:r>
              <a:rPr lang="et-EE" dirty="0"/>
              <a:t> </a:t>
            </a:r>
            <a:r>
              <a:rPr lang="en-US" dirty="0"/>
              <a:t>AND </a:t>
            </a:r>
            <a:r>
              <a:rPr lang="et-EE" dirty="0"/>
              <a:t>HOLIDAYS ARE IN BALANCE: S</a:t>
            </a:r>
            <a:r>
              <a:rPr lang="en-US" dirty="0" err="1"/>
              <a:t>chool</a:t>
            </a:r>
            <a:r>
              <a:rPr lang="en-US" dirty="0"/>
              <a:t> day and school year are shorter than in many other countries.</a:t>
            </a: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895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Technology </a:t>
            </a:r>
            <a:r>
              <a:rPr lang="et-EE" dirty="0" err="1"/>
              <a:t>opens</a:t>
            </a:r>
            <a:r>
              <a:rPr lang="et-EE" dirty="0"/>
              <a:t> </a:t>
            </a:r>
            <a:r>
              <a:rPr lang="et-EE" dirty="0" err="1"/>
              <a:t>up</a:t>
            </a:r>
            <a:r>
              <a:rPr lang="et-EE" dirty="0"/>
              <a:t> </a:t>
            </a:r>
            <a:r>
              <a:rPr lang="et-EE" dirty="0" err="1"/>
              <a:t>new</a:t>
            </a:r>
            <a:r>
              <a:rPr lang="et-EE" dirty="0"/>
              <a:t> </a:t>
            </a:r>
            <a:r>
              <a:rPr lang="et-EE" dirty="0" err="1"/>
              <a:t>possibilities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8" y="2497101"/>
            <a:ext cx="5080226" cy="2808288"/>
          </a:xfrm>
        </p:spPr>
        <p:txBody>
          <a:bodyPr/>
          <a:lstStyle/>
          <a:p>
            <a:r>
              <a:rPr lang="et-EE" dirty="0" err="1"/>
              <a:t>Th</a:t>
            </a:r>
            <a:r>
              <a:rPr lang="en-US" dirty="0"/>
              <a:t>e Tiger Leap </a:t>
            </a:r>
            <a:r>
              <a:rPr lang="et-EE" dirty="0"/>
              <a:t>programme </a:t>
            </a:r>
            <a:br>
              <a:rPr lang="et-EE" dirty="0"/>
            </a:br>
            <a:r>
              <a:rPr lang="et-EE" dirty="0"/>
              <a:t>in </a:t>
            </a:r>
            <a:r>
              <a:rPr lang="et-EE" dirty="0" err="1"/>
              <a:t>the</a:t>
            </a:r>
            <a:r>
              <a:rPr lang="et-EE" dirty="0"/>
              <a:t> 1990s </a:t>
            </a:r>
            <a:r>
              <a:rPr lang="et-EE" dirty="0" err="1"/>
              <a:t>provided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</a:t>
            </a:r>
            <a:r>
              <a:rPr lang="et-EE" dirty="0" err="1"/>
              <a:t>with</a:t>
            </a:r>
            <a:r>
              <a:rPr lang="et-EE" dirty="0"/>
              <a:t> INTERNET CONNECTIONS, COMPUTERS, and IT TRAININGS. </a:t>
            </a:r>
          </a:p>
          <a:p>
            <a:endParaRPr lang="et-EE" dirty="0"/>
          </a:p>
          <a:p>
            <a:r>
              <a:rPr lang="et-EE" dirty="0" err="1"/>
              <a:t>Many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 have E</a:t>
            </a:r>
            <a:r>
              <a:rPr lang="en-US" dirty="0"/>
              <a:t>DUCATIONAL TECHNOLOGISTS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- </a:t>
            </a:r>
            <a:r>
              <a:rPr lang="et-EE" dirty="0" err="1"/>
              <a:t>technology</a:t>
            </a:r>
            <a:r>
              <a:rPr lang="et-EE" dirty="0"/>
              <a:t> </a:t>
            </a:r>
            <a:r>
              <a:rPr lang="et-EE" dirty="0" err="1"/>
              <a:t>integration</a:t>
            </a:r>
            <a:r>
              <a:rPr lang="et-EE" dirty="0"/>
              <a:t> </a:t>
            </a:r>
            <a:r>
              <a:rPr lang="et-EE" dirty="0" err="1"/>
              <a:t>specialists</a:t>
            </a:r>
            <a:br>
              <a:rPr lang="et-EE" dirty="0"/>
            </a:b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support</a:t>
            </a:r>
            <a:r>
              <a:rPr lang="et-EE" dirty="0"/>
              <a:t> </a:t>
            </a:r>
            <a:r>
              <a:rPr lang="et-EE" dirty="0" err="1"/>
              <a:t>teachers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/>
              <a:t>DIGITAL LEARNING MATERIALS </a:t>
            </a:r>
            <a:br>
              <a:rPr lang="et-EE" dirty="0"/>
            </a:br>
            <a:r>
              <a:rPr lang="et-EE" dirty="0"/>
              <a:t>are </a:t>
            </a:r>
            <a:r>
              <a:rPr lang="et-EE" dirty="0" err="1"/>
              <a:t>available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subjects</a:t>
            </a:r>
            <a:r>
              <a:rPr lang="et-EE" dirty="0"/>
              <a:t> and </a:t>
            </a:r>
            <a:br>
              <a:rPr lang="et-EE" dirty="0"/>
            </a:br>
            <a:r>
              <a:rPr lang="et-EE" dirty="0" err="1"/>
              <a:t>across</a:t>
            </a:r>
            <a:r>
              <a:rPr lang="et-EE" dirty="0"/>
              <a:t> all </a:t>
            </a:r>
            <a:r>
              <a:rPr lang="et-EE" dirty="0" err="1"/>
              <a:t>educational</a:t>
            </a:r>
            <a:r>
              <a:rPr lang="et-EE" dirty="0"/>
              <a:t> </a:t>
            </a:r>
            <a:r>
              <a:rPr lang="et-EE" dirty="0" err="1"/>
              <a:t>levels</a:t>
            </a:r>
            <a:r>
              <a:rPr lang="et-EE" dirty="0"/>
              <a:t>. 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A6D037A4-D275-4BE4-A065-B1B9A72A8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6628" y="2550889"/>
            <a:ext cx="5341483" cy="2808288"/>
          </a:xfrm>
        </p:spPr>
        <p:txBody>
          <a:bodyPr/>
          <a:lstStyle/>
          <a:p>
            <a:r>
              <a:rPr lang="et-EE" dirty="0"/>
              <a:t>All </a:t>
            </a:r>
            <a:r>
              <a:rPr lang="et-EE" dirty="0" err="1"/>
              <a:t>schools</a:t>
            </a:r>
            <a:r>
              <a:rPr lang="et-EE" dirty="0"/>
              <a:t> in Estonia </a:t>
            </a:r>
            <a:r>
              <a:rPr lang="et-EE" dirty="0" err="1"/>
              <a:t>use</a:t>
            </a:r>
            <a:r>
              <a:rPr lang="et-EE" dirty="0"/>
              <a:t> E</a:t>
            </a:r>
            <a:r>
              <a:rPr lang="en-US" dirty="0"/>
              <a:t>-SOLUTIONS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/>
              <a:t>For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evidence-based</a:t>
            </a:r>
            <a:r>
              <a:rPr lang="et-EE" dirty="0"/>
              <a:t> </a:t>
            </a:r>
            <a:r>
              <a:rPr lang="et-EE" dirty="0" err="1"/>
              <a:t>decisions</a:t>
            </a:r>
            <a:r>
              <a:rPr lang="et-EE" dirty="0"/>
              <a:t>, </a:t>
            </a:r>
            <a:br>
              <a:rPr lang="et-EE" dirty="0"/>
            </a:br>
            <a:r>
              <a:rPr lang="et-EE" dirty="0" err="1"/>
              <a:t>the</a:t>
            </a:r>
            <a:r>
              <a:rPr lang="et-EE" dirty="0"/>
              <a:t> EDUCATIONAL DATA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publicly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accessible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internet.</a:t>
            </a:r>
          </a:p>
          <a:p>
            <a:endParaRPr lang="et-EE" dirty="0"/>
          </a:p>
          <a:p>
            <a:r>
              <a:rPr lang="et-EE" dirty="0"/>
              <a:t>D</a:t>
            </a:r>
            <a:r>
              <a:rPr lang="en-US" dirty="0"/>
              <a:t>IGITAL COMPETENCE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in </a:t>
            </a:r>
            <a:r>
              <a:rPr lang="et-EE" dirty="0" err="1"/>
              <a:t>curriculum</a:t>
            </a:r>
            <a:r>
              <a:rPr lang="et-EE" dirty="0"/>
              <a:t> </a:t>
            </a:r>
            <a:r>
              <a:rPr lang="en-US" dirty="0"/>
              <a:t>as a general competence throughout all the subjects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 err="1"/>
              <a:t>Educational</a:t>
            </a:r>
            <a:r>
              <a:rPr lang="et-EE" dirty="0"/>
              <a:t> programmes </a:t>
            </a:r>
            <a:r>
              <a:rPr lang="et-EE" dirty="0" err="1"/>
              <a:t>create</a:t>
            </a:r>
            <a:r>
              <a:rPr lang="et-EE" dirty="0"/>
              <a:t> INTEREST IN TECHNOLOGY from </a:t>
            </a:r>
            <a:r>
              <a:rPr lang="et-EE" dirty="0" err="1"/>
              <a:t>kindergarten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university</a:t>
            </a:r>
            <a:r>
              <a:rPr lang="et-EE" dirty="0"/>
              <a:t>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252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ühm 2">
            <a:extLst>
              <a:ext uri="{FF2B5EF4-FFF2-40B4-BE49-F238E27FC236}">
                <a16:creationId xmlns:a16="http://schemas.microsoft.com/office/drawing/2014/main" id="{685D3580-AA66-44B2-8400-AD17B107E591}"/>
              </a:ext>
            </a:extLst>
          </p:cNvPr>
          <p:cNvGrpSpPr/>
          <p:nvPr/>
        </p:nvGrpSpPr>
        <p:grpSpPr>
          <a:xfrm>
            <a:off x="8299450" y="4160227"/>
            <a:ext cx="2542590" cy="2077061"/>
            <a:chOff x="7988250" y="3666105"/>
            <a:chExt cx="2542590" cy="2077061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40% 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ICT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university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are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female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–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this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highest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share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in Europe (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Informatics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Europe)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1023109" y="4175926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t-EE" sz="1600" dirty="0">
                  <a:solidFill>
                    <a:schemeClr val="bg1"/>
                  </a:solidFill>
                </a:rPr>
                <a:t>of Estonian </a:t>
              </a:r>
              <a:r>
                <a:rPr lang="et-EE" sz="1600" dirty="0" err="1">
                  <a:solidFill>
                    <a:schemeClr val="bg1"/>
                  </a:solidFill>
                </a:rPr>
                <a:t>kindergartens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et-EE" sz="1600" dirty="0">
                  <a:solidFill>
                    <a:schemeClr val="bg1"/>
                  </a:solidFill>
                </a:rPr>
                <a:t>take part in </a:t>
              </a:r>
              <a:r>
                <a:rPr lang="et-EE" sz="1600" dirty="0" err="1">
                  <a:solidFill>
                    <a:schemeClr val="bg1"/>
                  </a:solidFill>
                </a:rPr>
                <a:t>technology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education</a:t>
              </a:r>
              <a:r>
                <a:rPr lang="et-EE" sz="1600" dirty="0">
                  <a:solidFill>
                    <a:schemeClr val="bg1"/>
                  </a:solidFill>
                </a:rPr>
                <a:t> programme </a:t>
              </a:r>
              <a:r>
                <a:rPr lang="et-EE" sz="1600" dirty="0" err="1">
                  <a:solidFill>
                    <a:schemeClr val="bg1"/>
                  </a:solidFill>
                </a:rPr>
                <a:t>ProgeTiger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4922043" y="4175926"/>
            <a:ext cx="2347913" cy="2077061"/>
            <a:chOff x="2333347" y="1964475"/>
            <a:chExt cx="2347913" cy="2077061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9</a:t>
              </a: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study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ICT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b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Estonia –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wice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as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many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as EU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average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(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Eurostat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520112" cy="969974"/>
          </a:xfrm>
        </p:spPr>
        <p:txBody>
          <a:bodyPr/>
          <a:lstStyle/>
          <a:p>
            <a:r>
              <a:rPr lang="en-US" sz="5000" dirty="0"/>
              <a:t>Preparing for the information society </a:t>
            </a:r>
            <a:endParaRPr lang="et-EE" sz="5000" dirty="0"/>
          </a:p>
        </p:txBody>
      </p:sp>
      <p:grpSp>
        <p:nvGrpSpPr>
          <p:cNvPr id="18" name="Group 40">
            <a:extLst>
              <a:ext uri="{FF2B5EF4-FFF2-40B4-BE49-F238E27FC236}">
                <a16:creationId xmlns:a16="http://schemas.microsoft.com/office/drawing/2014/main" id="{8594BAA2-42AC-4E4E-A37A-D8F5922007B5}"/>
              </a:ext>
            </a:extLst>
          </p:cNvPr>
          <p:cNvGrpSpPr/>
          <p:nvPr/>
        </p:nvGrpSpPr>
        <p:grpSpPr>
          <a:xfrm>
            <a:off x="3113446" y="2547721"/>
            <a:ext cx="2347913" cy="1582967"/>
            <a:chOff x="2333346" y="1964475"/>
            <a:chExt cx="2347913" cy="1582967"/>
          </a:xfrm>
        </p:grpSpPr>
        <p:pic>
          <p:nvPicPr>
            <p:cNvPr id="19" name="Graphic 41">
              <a:extLst>
                <a:ext uri="{FF2B5EF4-FFF2-40B4-BE49-F238E27FC236}">
                  <a16:creationId xmlns:a16="http://schemas.microsoft.com/office/drawing/2014/main" id="{04BA44DD-5E64-4331-9129-B895C88D3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B117DC-2D7B-4622-9BF8-7313EFADB179}"/>
                </a:ext>
              </a:extLst>
            </p:cNvPr>
            <p:cNvSpPr txBox="1"/>
            <p:nvPr/>
          </p:nvSpPr>
          <p:spPr>
            <a:xfrm>
              <a:off x="3047994" y="2254506"/>
              <a:ext cx="918618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200" dirty="0">
                  <a:solidFill>
                    <a:srgbClr val="FFFFFF"/>
                  </a:solidFill>
                  <a:latin typeface="Aino"/>
                </a:rPr>
                <a:t>95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A9C39B-6662-4A7D-8F9A-63474999B7DF}"/>
                </a:ext>
              </a:extLst>
            </p:cNvPr>
            <p:cNvSpPr txBox="1"/>
            <p:nvPr/>
          </p:nvSpPr>
          <p:spPr>
            <a:xfrm>
              <a:off x="2333346" y="3054999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schools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use e-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diaries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6" name="Group 40">
            <a:extLst>
              <a:ext uri="{FF2B5EF4-FFF2-40B4-BE49-F238E27FC236}">
                <a16:creationId xmlns:a16="http://schemas.microsoft.com/office/drawing/2014/main" id="{CBA17C3A-F3EE-4E98-A3DE-603922CD3B98}"/>
              </a:ext>
            </a:extLst>
          </p:cNvPr>
          <p:cNvGrpSpPr/>
          <p:nvPr/>
        </p:nvGrpSpPr>
        <p:grpSpPr>
          <a:xfrm>
            <a:off x="6274999" y="2532333"/>
            <a:ext cx="2347913" cy="1582967"/>
            <a:chOff x="2305536" y="1909346"/>
            <a:chExt cx="2347913" cy="1582967"/>
          </a:xfrm>
        </p:grpSpPr>
        <p:pic>
          <p:nvPicPr>
            <p:cNvPr id="27" name="Graphic 41">
              <a:extLst>
                <a:ext uri="{FF2B5EF4-FFF2-40B4-BE49-F238E27FC236}">
                  <a16:creationId xmlns:a16="http://schemas.microsoft.com/office/drawing/2014/main" id="{EF72E5A8-F00E-4B3B-9004-5F369B07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20184" y="1909346"/>
              <a:ext cx="918618" cy="91861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068BB7-ED79-4DD3-AD91-47ED38258236}"/>
                </a:ext>
              </a:extLst>
            </p:cNvPr>
            <p:cNvSpPr txBox="1"/>
            <p:nvPr/>
          </p:nvSpPr>
          <p:spPr>
            <a:xfrm>
              <a:off x="3020184" y="2199377"/>
              <a:ext cx="918618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20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5B76C1-EDA7-4AC5-A2E3-80B65283874C}"/>
                </a:ext>
              </a:extLst>
            </p:cNvPr>
            <p:cNvSpPr txBox="1"/>
            <p:nvPr/>
          </p:nvSpPr>
          <p:spPr>
            <a:xfrm>
              <a:off x="2305536" y="2999870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digital</a:t>
              </a: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learning</a:t>
              </a: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b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(CEPS 2019)</a:t>
              </a:r>
              <a:endParaRPr kumimoji="0" lang="en-GB" sz="1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30" name="Ristkülik 29">
            <a:hlinkClick r:id="rId7"/>
            <a:extLst>
              <a:ext uri="{FF2B5EF4-FFF2-40B4-BE49-F238E27FC236}">
                <a16:creationId xmlns:a16="http://schemas.microsoft.com/office/drawing/2014/main" id="{C0E30E2E-232F-4411-9117-688A3A51EADE}"/>
              </a:ext>
            </a:extLst>
          </p:cNvPr>
          <p:cNvSpPr/>
          <p:nvPr/>
        </p:nvSpPr>
        <p:spPr>
          <a:xfrm>
            <a:off x="6379977" y="1406402"/>
            <a:ext cx="221143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70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Placeholder 6" descr="A picture containing text, person&#10;&#10;Description automatically generat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-10800" y="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70000"/>
                </a:srgbClr>
              </a:gs>
              <a:gs pos="64000">
                <a:srgbClr val="000000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761DE672-A0F4-47D0-BC68-ED4DA31615BA}"/>
              </a:ext>
            </a:extLst>
          </p:cNvPr>
          <p:cNvSpPr/>
          <p:nvPr/>
        </p:nvSpPr>
        <p:spPr>
          <a:xfrm>
            <a:off x="0" y="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3000"/>
                </a:srgbClr>
              </a:gs>
              <a:gs pos="64000">
                <a:srgbClr val="000000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332" name="CustomShape 2"/>
          <p:cNvSpPr/>
          <p:nvPr/>
        </p:nvSpPr>
        <p:spPr>
          <a:xfrm>
            <a:off x="623880" y="658800"/>
            <a:ext cx="8499338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t-EE" sz="5000" b="0" strike="noStrike" spc="-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8D7369A-3A8D-4A09-8954-8CEC669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D</a:t>
            </a:r>
            <a:r>
              <a:rPr lang="en-US" b="0" strike="noStrike" spc="-1" err="1">
                <a:solidFill>
                  <a:schemeClr val="bg1"/>
                </a:solidFill>
                <a:latin typeface="+mj-lt"/>
              </a:rPr>
              <a:t>igital</a:t>
            </a:r>
            <a:r>
              <a:rPr lang="en-US" b="0" strike="noStrike" spc="-1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err="1">
                <a:solidFill>
                  <a:schemeClr val="bg1"/>
                </a:solidFill>
                <a:latin typeface="+mj-lt"/>
              </a:rPr>
              <a:t>solutions</a:t>
            </a: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 are </a:t>
            </a:r>
            <a:br>
              <a:rPr lang="et-EE" b="0" strike="noStrike" spc="-1">
                <a:solidFill>
                  <a:schemeClr val="bg1"/>
                </a:solidFill>
                <a:latin typeface="+mj-lt"/>
              </a:rPr>
            </a:b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in </a:t>
            </a:r>
            <a:r>
              <a:rPr lang="et-EE" b="0" strike="noStrike" spc="-1" err="1">
                <a:solidFill>
                  <a:schemeClr val="bg1"/>
                </a:solidFill>
                <a:latin typeface="+mj-lt"/>
              </a:rPr>
              <a:t>everyday</a:t>
            </a: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err="1">
                <a:solidFill>
                  <a:schemeClr val="bg1"/>
                </a:solidFill>
                <a:latin typeface="+mj-lt"/>
              </a:rPr>
              <a:t>use</a:t>
            </a:r>
            <a:endParaRPr lang="et-EE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4DB51EE-644F-063A-E2F9-559504455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E-</a:t>
            </a:r>
            <a:r>
              <a:rPr lang="et-EE" dirty="0" err="1"/>
              <a:t>diaries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: Eliis, </a:t>
            </a:r>
            <a:r>
              <a:rPr lang="et-EE" dirty="0" err="1"/>
              <a:t>eKool</a:t>
            </a:r>
            <a:r>
              <a:rPr lang="et-EE" dirty="0"/>
              <a:t>, Stuudium</a:t>
            </a:r>
          </a:p>
          <a:p>
            <a:r>
              <a:rPr lang="et-EE" dirty="0"/>
              <a:t>Digital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and </a:t>
            </a:r>
            <a:r>
              <a:rPr lang="et-EE" dirty="0" err="1"/>
              <a:t>platforms</a:t>
            </a:r>
            <a:r>
              <a:rPr lang="et-EE" dirty="0"/>
              <a:t>: e-</a:t>
            </a:r>
            <a:r>
              <a:rPr lang="et-EE" dirty="0" err="1"/>
              <a:t>Schoolbag</a:t>
            </a:r>
            <a:r>
              <a:rPr lang="et-EE" dirty="0"/>
              <a:t>, OPIQ</a:t>
            </a:r>
          </a:p>
          <a:p>
            <a:r>
              <a:rPr lang="et-EE" dirty="0" err="1"/>
              <a:t>Student</a:t>
            </a:r>
            <a:r>
              <a:rPr lang="et-EE" dirty="0"/>
              <a:t> </a:t>
            </a:r>
            <a:r>
              <a:rPr lang="et-EE" dirty="0" err="1"/>
              <a:t>admission</a:t>
            </a:r>
            <a:r>
              <a:rPr lang="et-EE" dirty="0"/>
              <a:t> </a:t>
            </a:r>
            <a:r>
              <a:rPr lang="et-EE" dirty="0" err="1"/>
              <a:t>systems</a:t>
            </a:r>
            <a:r>
              <a:rPr lang="et-EE" dirty="0"/>
              <a:t>: </a:t>
            </a:r>
            <a:r>
              <a:rPr lang="et-EE" dirty="0" err="1"/>
              <a:t>DreamApply</a:t>
            </a:r>
            <a:r>
              <a:rPr lang="et-EE" dirty="0"/>
              <a:t>, SAIS</a:t>
            </a:r>
          </a:p>
          <a:p>
            <a:r>
              <a:rPr lang="et-EE" dirty="0" err="1"/>
              <a:t>Examination</a:t>
            </a:r>
            <a:r>
              <a:rPr lang="et-EE" dirty="0"/>
              <a:t> </a:t>
            </a:r>
            <a:r>
              <a:rPr lang="et-EE" dirty="0" err="1"/>
              <a:t>Infosystem</a:t>
            </a:r>
            <a:r>
              <a:rPr lang="et-EE" dirty="0"/>
              <a:t> EIS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tests</a:t>
            </a:r>
            <a:endParaRPr lang="et-EE" dirty="0"/>
          </a:p>
          <a:p>
            <a:r>
              <a:rPr lang="et-EE" dirty="0"/>
              <a:t>Estonian Education </a:t>
            </a:r>
            <a:r>
              <a:rPr lang="et-EE" dirty="0" err="1"/>
              <a:t>Infosystem</a:t>
            </a:r>
            <a:r>
              <a:rPr lang="et-EE" dirty="0"/>
              <a:t> EHIS</a:t>
            </a:r>
          </a:p>
          <a:p>
            <a:r>
              <a:rPr lang="et-EE" dirty="0" err="1"/>
              <a:t>HarID</a:t>
            </a:r>
            <a:r>
              <a:rPr lang="et-EE" dirty="0"/>
              <a:t> </a:t>
            </a:r>
            <a:r>
              <a:rPr lang="et-EE" dirty="0" err="1"/>
              <a:t>user</a:t>
            </a:r>
            <a:r>
              <a:rPr lang="et-EE" dirty="0"/>
              <a:t> </a:t>
            </a:r>
            <a:r>
              <a:rPr lang="et-EE" dirty="0" err="1"/>
              <a:t>administration</a:t>
            </a:r>
            <a:r>
              <a:rPr lang="et-EE" dirty="0"/>
              <a:t> </a:t>
            </a:r>
            <a:r>
              <a:rPr lang="et-EE" dirty="0" err="1"/>
              <a:t>system</a:t>
            </a:r>
            <a:endParaRPr lang="et-EE" dirty="0"/>
          </a:p>
        </p:txBody>
      </p:sp>
      <p:sp>
        <p:nvSpPr>
          <p:cNvPr id="333" name="CustomShape 3"/>
          <p:cNvSpPr/>
          <p:nvPr/>
        </p:nvSpPr>
        <p:spPr>
          <a:xfrm>
            <a:off x="623880" y="2276640"/>
            <a:ext cx="8769502" cy="39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n-US" sz="1800" b="0" strike="noStrike" spc="-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9F0FF038-4B26-4D57-9A52-98F7A7674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2926" y="-1"/>
            <a:ext cx="12454925" cy="6857281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8398BBDB-248B-4F7F-815B-28211CF2F1A0}"/>
              </a:ext>
            </a:extLst>
          </p:cNvPr>
          <p:cNvSpPr/>
          <p:nvPr/>
        </p:nvSpPr>
        <p:spPr>
          <a:xfrm>
            <a:off x="-262925" y="720"/>
            <a:ext cx="12454924" cy="6857280"/>
          </a:xfrm>
          <a:prstGeom prst="rect">
            <a:avLst/>
          </a:prstGeom>
          <a:gradFill rotWithShape="0">
            <a:gsLst>
              <a:gs pos="12000">
                <a:srgbClr val="000000">
                  <a:alpha val="0"/>
                </a:srgbClr>
              </a:gs>
              <a:gs pos="51000">
                <a:srgbClr val="000000">
                  <a:alpha val="60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5DA876A7-8352-4B52-A8CD-0C327973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2020: c</a:t>
            </a:r>
            <a:r>
              <a:rPr lang="en-US" err="1"/>
              <a:t>risis</a:t>
            </a:r>
            <a:r>
              <a:rPr lang="en-US"/>
              <a:t> as </a:t>
            </a:r>
            <a:br>
              <a:rPr lang="et-EE"/>
            </a:br>
            <a:r>
              <a:rPr lang="en-US"/>
              <a:t>an opportunity  </a:t>
            </a:r>
            <a:endParaRPr lang="et-EE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FE4B5105-1C86-BC5E-9DB7-978B50382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Technological advantages were a key during the pandemic</a:t>
            </a:r>
          </a:p>
          <a:p>
            <a:r>
              <a:rPr lang="en-US" dirty="0"/>
              <a:t>Use of e-services increased severalfold</a:t>
            </a:r>
          </a:p>
          <a:p>
            <a:r>
              <a:rPr lang="en-US" dirty="0"/>
              <a:t>Digital skills of teachers, students and parents improved</a:t>
            </a:r>
          </a:p>
          <a:p>
            <a:r>
              <a:rPr lang="en-US" dirty="0"/>
              <a:t>Different sectors cooperated effectively</a:t>
            </a:r>
          </a:p>
        </p:txBody>
      </p:sp>
      <p:sp>
        <p:nvSpPr>
          <p:cNvPr id="11" name="Teksti kohatäide 10">
            <a:extLst>
              <a:ext uri="{FF2B5EF4-FFF2-40B4-BE49-F238E27FC236}">
                <a16:creationId xmlns:a16="http://schemas.microsoft.com/office/drawing/2014/main" id="{AA493877-94E4-AFB7-DA23-94E22FE79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50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64539015-F649-46B1-989B-445DE09371FF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949" y="0"/>
            <a:ext cx="12446072" cy="6856950"/>
          </a:xfrm>
          <a:prstGeom prst="rect">
            <a:avLst/>
          </a:prstGeom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B8F12649-38BF-4BA2-8153-F3264CFBF76F}"/>
              </a:ext>
            </a:extLst>
          </p:cNvPr>
          <p:cNvSpPr/>
          <p:nvPr/>
        </p:nvSpPr>
        <p:spPr>
          <a:xfrm>
            <a:off x="0" y="-330"/>
            <a:ext cx="12192000" cy="6857280"/>
          </a:xfrm>
          <a:prstGeom prst="rect">
            <a:avLst/>
          </a:prstGeom>
          <a:gradFill rotWithShape="0">
            <a:gsLst>
              <a:gs pos="43000">
                <a:srgbClr val="000000">
                  <a:alpha val="0"/>
                </a:srgbClr>
              </a:gs>
              <a:gs pos="66000">
                <a:srgbClr val="000000">
                  <a:alpha val="61000"/>
                </a:srgb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362" name="CustomShape 2"/>
          <p:cNvSpPr/>
          <p:nvPr/>
        </p:nvSpPr>
        <p:spPr>
          <a:xfrm>
            <a:off x="623880" y="658800"/>
            <a:ext cx="6089154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7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</a:pPr>
            <a:endParaRPr lang="et-EE" sz="5400" spc="-1">
              <a:solidFill>
                <a:srgbClr val="FFFFFF"/>
              </a:solidFill>
              <a:latin typeface="Aino Headline" panose="020B0303040504020204" pitchFamily="34" charset="0"/>
            </a:endParaRP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172AF4BD-74C4-4172-B419-DB192EBE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400" dirty="0" err="1"/>
              <a:t>Youth</a:t>
            </a:r>
            <a:r>
              <a:rPr lang="et-EE" sz="5400" dirty="0"/>
              <a:t> </a:t>
            </a:r>
            <a:r>
              <a:rPr lang="et-EE" sz="5400" dirty="0" err="1"/>
              <a:t>work</a:t>
            </a:r>
            <a:r>
              <a:rPr lang="et-EE" sz="5400" dirty="0"/>
              <a:t> and </a:t>
            </a:r>
            <a:br>
              <a:rPr lang="et-EE" sz="5400" dirty="0"/>
            </a:br>
            <a:r>
              <a:rPr lang="et-EE" sz="5400" dirty="0"/>
              <a:t>h</a:t>
            </a:r>
            <a:r>
              <a:rPr lang="en-US" sz="5400" dirty="0" err="1"/>
              <a:t>obby</a:t>
            </a:r>
            <a:r>
              <a:rPr lang="en-US" sz="5400" dirty="0"/>
              <a:t> education</a:t>
            </a:r>
            <a:br>
              <a:rPr lang="et-EE" sz="5400" dirty="0"/>
            </a:br>
            <a:r>
              <a:rPr lang="et-EE" sz="5400" dirty="0" err="1"/>
              <a:t>offer</a:t>
            </a:r>
            <a:r>
              <a:rPr lang="et-EE" sz="5400" dirty="0"/>
              <a:t> </a:t>
            </a:r>
            <a:r>
              <a:rPr lang="et-EE" sz="5400" dirty="0" err="1"/>
              <a:t>more</a:t>
            </a:r>
            <a:br>
              <a:rPr lang="et-EE" sz="5400" dirty="0"/>
            </a:br>
            <a:r>
              <a:rPr lang="et-EE" sz="5400" dirty="0" err="1"/>
              <a:t>possibilities</a:t>
            </a:r>
            <a:endParaRPr lang="et-EE" sz="5000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A64890B-6F30-FAE7-2724-D1E118933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Almost half (48%) of the 7-18 year </a:t>
            </a:r>
            <a:r>
              <a:rPr lang="en-US" dirty="0" err="1"/>
              <a:t>olds</a:t>
            </a:r>
            <a:r>
              <a:rPr lang="en-US" dirty="0"/>
              <a:t> </a:t>
            </a:r>
            <a:br>
              <a:rPr lang="et-EE" dirty="0"/>
            </a:br>
            <a:r>
              <a:rPr lang="en-US" dirty="0"/>
              <a:t>participate in hobby education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89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541E8EF-6C28-4211-9CB5-7B578E76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912" y="0"/>
            <a:ext cx="12253912" cy="685800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2AA258F-523C-485B-9DAE-831E59F66DF9}"/>
              </a:ext>
            </a:extLst>
          </p:cNvPr>
          <p:cNvSpPr/>
          <p:nvPr/>
        </p:nvSpPr>
        <p:spPr>
          <a:xfrm>
            <a:off x="-61912" y="0"/>
            <a:ext cx="12253912" cy="7028400"/>
          </a:xfrm>
          <a:prstGeom prst="rect">
            <a:avLst/>
          </a:prstGeom>
          <a:gradFill rotWithShape="0">
            <a:gsLst>
              <a:gs pos="40000">
                <a:srgbClr val="000000">
                  <a:alpha val="0"/>
                </a:srgbClr>
              </a:gs>
              <a:gs pos="77000">
                <a:srgbClr val="000000">
                  <a:alpha val="7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A2A01AA-F975-4B8B-8A50-B165CD32CE95}"/>
              </a:ext>
            </a:extLst>
          </p:cNvPr>
          <p:cNvSpPr/>
          <p:nvPr/>
        </p:nvSpPr>
        <p:spPr>
          <a:xfrm>
            <a:off x="-61912" y="-186858"/>
            <a:ext cx="12253912" cy="7044858"/>
          </a:xfrm>
          <a:prstGeom prst="rect">
            <a:avLst/>
          </a:prstGeom>
          <a:gradFill rotWithShape="0">
            <a:gsLst>
              <a:gs pos="39000">
                <a:srgbClr val="000000">
                  <a:alpha val="0"/>
                </a:srgbClr>
              </a:gs>
              <a:gs pos="70000">
                <a:srgbClr val="000000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solidFill>
                  <a:schemeClr val="bg1"/>
                </a:solidFill>
              </a:rPr>
              <a:t>Vocational</a:t>
            </a:r>
            <a:r>
              <a:rPr lang="et-EE">
                <a:solidFill>
                  <a:schemeClr val="bg1"/>
                </a:solidFill>
              </a:rPr>
              <a:t> </a:t>
            </a:r>
            <a:r>
              <a:rPr lang="et-EE" err="1">
                <a:solidFill>
                  <a:schemeClr val="bg1"/>
                </a:solidFill>
              </a:rPr>
              <a:t>education</a:t>
            </a:r>
            <a:r>
              <a:rPr lang="et-EE">
                <a:solidFill>
                  <a:schemeClr val="bg1"/>
                </a:solidFill>
              </a:rPr>
              <a:t>: </a:t>
            </a:r>
            <a:r>
              <a:rPr lang="et-EE" err="1">
                <a:solidFill>
                  <a:schemeClr val="bg1"/>
                </a:solidFill>
              </a:rPr>
              <a:t>ensuring</a:t>
            </a:r>
            <a:r>
              <a:rPr lang="et-EE">
                <a:solidFill>
                  <a:schemeClr val="bg1"/>
                </a:solidFill>
              </a:rPr>
              <a:t> </a:t>
            </a:r>
            <a:r>
              <a:rPr lang="et-EE" err="1">
                <a:solidFill>
                  <a:schemeClr val="bg1"/>
                </a:solidFill>
              </a:rPr>
              <a:t>essential</a:t>
            </a:r>
            <a:r>
              <a:rPr lang="et-EE">
                <a:solidFill>
                  <a:schemeClr val="bg1"/>
                </a:solidFill>
              </a:rPr>
              <a:t> </a:t>
            </a:r>
            <a:r>
              <a:rPr lang="et-EE" err="1">
                <a:solidFill>
                  <a:schemeClr val="bg1"/>
                </a:solidFill>
              </a:rPr>
              <a:t>skills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7" y="4247909"/>
            <a:ext cx="4824413" cy="2164190"/>
          </a:xfrm>
        </p:spPr>
        <p:txBody>
          <a:bodyPr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z="1800" dirty="0">
                <a:solidFill>
                  <a:schemeClr val="bg1"/>
                </a:solidFill>
              </a:rPr>
              <a:t>VOCATIONAL EDUCATION </a:t>
            </a:r>
            <a:r>
              <a:rPr lang="et-EE" sz="1800" dirty="0" err="1">
                <a:solidFill>
                  <a:schemeClr val="bg1"/>
                </a:solidFill>
              </a:rPr>
              <a:t>is</a:t>
            </a:r>
            <a:r>
              <a:rPr lang="et-EE" sz="1800" dirty="0">
                <a:solidFill>
                  <a:schemeClr val="bg1"/>
                </a:solidFill>
              </a:rPr>
              <a:t> </a:t>
            </a:r>
            <a:br>
              <a:rPr lang="et-EE" sz="1800" dirty="0">
                <a:solidFill>
                  <a:schemeClr val="bg1"/>
                </a:solidFill>
              </a:rPr>
            </a:br>
            <a:r>
              <a:rPr lang="et-EE" sz="1800" dirty="0">
                <a:solidFill>
                  <a:schemeClr val="bg1"/>
                </a:solidFill>
              </a:rPr>
              <a:t>f</a:t>
            </a:r>
            <a:r>
              <a:rPr lang="en-US" sz="1800" spc="-1" dirty="0" err="1">
                <a:solidFill>
                  <a:srgbClr val="FFFFFF"/>
                </a:solidFill>
              </a:rPr>
              <a:t>ree</a:t>
            </a:r>
            <a:r>
              <a:rPr lang="en-US" sz="1800" spc="-1" dirty="0">
                <a:solidFill>
                  <a:srgbClr val="FFFFFF"/>
                </a:solidFill>
              </a:rPr>
              <a:t>-of-charge for everybody</a:t>
            </a:r>
            <a:r>
              <a:rPr lang="et-EE" sz="1800" spc="-1" dirty="0">
                <a:solidFill>
                  <a:srgbClr val="FFFFFF"/>
                </a:solidFill>
              </a:rPr>
              <a:t> </a:t>
            </a:r>
            <a:br>
              <a:rPr lang="et-EE" sz="1800" spc="-1" dirty="0">
                <a:solidFill>
                  <a:srgbClr val="FFFFFF"/>
                </a:solidFill>
              </a:rPr>
            </a:br>
            <a:r>
              <a:rPr lang="et-EE" sz="1800" spc="-1" dirty="0">
                <a:solidFill>
                  <a:srgbClr val="FFFFFF"/>
                </a:solidFill>
              </a:rPr>
              <a:t>and </a:t>
            </a:r>
            <a:r>
              <a:rPr lang="et-EE" sz="1800" spc="-1" dirty="0" err="1">
                <a:solidFill>
                  <a:srgbClr val="FFFFFF"/>
                </a:solidFill>
              </a:rPr>
              <a:t>has</a:t>
            </a:r>
            <a:r>
              <a:rPr lang="et-EE" sz="1800" spc="-1" dirty="0">
                <a:solidFill>
                  <a:srgbClr val="FFFFFF"/>
                </a:solidFill>
              </a:rPr>
              <a:t> f</a:t>
            </a:r>
            <a:r>
              <a:rPr lang="en-US" sz="1800" spc="-1" dirty="0" err="1">
                <a:solidFill>
                  <a:srgbClr val="FFFFFF"/>
                </a:solidFill>
              </a:rPr>
              <a:t>lexible</a:t>
            </a:r>
            <a:r>
              <a:rPr lang="en-US" sz="1800" spc="-1" dirty="0">
                <a:solidFill>
                  <a:srgbClr val="FFFFFF"/>
                </a:solidFill>
              </a:rPr>
              <a:t> forms of </a:t>
            </a:r>
            <a:r>
              <a:rPr lang="en-US" sz="1800" spc="-1" dirty="0" err="1">
                <a:solidFill>
                  <a:srgbClr val="FFFFFF"/>
                </a:solidFill>
              </a:rPr>
              <a:t>studie</a:t>
            </a:r>
            <a:r>
              <a:rPr lang="et-EE" sz="1800" spc="-1" dirty="0">
                <a:solidFill>
                  <a:srgbClr val="FFFFFF"/>
                </a:solidFill>
              </a:rPr>
              <a:t>s</a:t>
            </a:r>
            <a:r>
              <a:rPr lang="et-EE" sz="1800" spc="-1" dirty="0">
                <a:latin typeface="Calibri"/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spc="-1" dirty="0">
              <a:latin typeface="Calibri"/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dirty="0"/>
              <a:t>The </a:t>
            </a:r>
            <a:r>
              <a:rPr lang="et-EE" dirty="0" err="1"/>
              <a:t>state</a:t>
            </a:r>
            <a:r>
              <a:rPr lang="et-EE" dirty="0"/>
              <a:t>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special</a:t>
            </a:r>
            <a:r>
              <a:rPr lang="et-EE" dirty="0"/>
              <a:t> </a:t>
            </a:r>
            <a:r>
              <a:rPr lang="et-EE" dirty="0" err="1"/>
              <a:t>project</a:t>
            </a:r>
            <a:r>
              <a:rPr lang="et-EE" dirty="0"/>
              <a:t> (OSKA)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n-US" dirty="0"/>
              <a:t>ANALYSE THE LABOUR MARKET to </a:t>
            </a:r>
            <a:r>
              <a:rPr lang="et-EE" dirty="0" err="1"/>
              <a:t>find</a:t>
            </a:r>
            <a:r>
              <a:rPr lang="et-EE" dirty="0"/>
              <a:t> </a:t>
            </a:r>
            <a:r>
              <a:rPr lang="et-EE" dirty="0" err="1"/>
              <a:t>out</a:t>
            </a:r>
            <a:r>
              <a:rPr lang="en-US" dirty="0"/>
              <a:t> </a:t>
            </a:r>
            <a:r>
              <a:rPr lang="et-EE" dirty="0" err="1"/>
              <a:t>what</a:t>
            </a:r>
            <a:r>
              <a:rPr lang="et-EE" dirty="0"/>
              <a:t> </a:t>
            </a:r>
            <a:r>
              <a:rPr lang="en-US" dirty="0"/>
              <a:t>skills </a:t>
            </a:r>
            <a:r>
              <a:rPr lang="et-EE" dirty="0"/>
              <a:t>are </a:t>
            </a:r>
            <a:r>
              <a:rPr lang="en-US" dirty="0"/>
              <a:t>needed in the future.</a:t>
            </a:r>
            <a:endParaRPr lang="et-EE" spc="-1" dirty="0">
              <a:solidFill>
                <a:srgbClr val="FFFFFF"/>
              </a:solidFill>
            </a:endParaRPr>
          </a:p>
          <a:p>
            <a:pPr marL="720" indent="0">
              <a:buClr>
                <a:srgbClr val="FFFFFF"/>
              </a:buClr>
              <a:buNone/>
            </a:pPr>
            <a:endParaRPr lang="et-EE" sz="1800" spc="-1" dirty="0">
              <a:latin typeface="Calibri"/>
            </a:endParaRPr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A6D037A4-D275-4BE4-A065-B1B9A72A8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43699" y="4247909"/>
            <a:ext cx="4824414" cy="1989378"/>
          </a:xfrm>
        </p:spPr>
        <p:txBody>
          <a:bodyPr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pc="-1" dirty="0">
                <a:solidFill>
                  <a:srgbClr val="FFFFFF"/>
                </a:solidFill>
              </a:rPr>
              <a:t>C</a:t>
            </a:r>
            <a:r>
              <a:rPr lang="en-US" spc="-1" dirty="0">
                <a:solidFill>
                  <a:srgbClr val="FFFFFF"/>
                </a:solidFill>
              </a:rPr>
              <a:t>lose COOPERATION WITH THE PRIVATE SECTOR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t-EE" spc="-1" dirty="0" err="1">
                <a:solidFill>
                  <a:srgbClr val="FFFFFF"/>
                </a:solidFill>
              </a:rPr>
              <a:t>provides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t-EE" spc="-1" dirty="0" err="1">
                <a:solidFill>
                  <a:srgbClr val="FFFFFF"/>
                </a:solidFill>
              </a:rPr>
              <a:t>students</a:t>
            </a:r>
            <a:r>
              <a:rPr lang="et-EE" spc="-1" dirty="0">
                <a:solidFill>
                  <a:srgbClr val="FFFFFF"/>
                </a:solidFill>
              </a:rPr>
              <a:t> r</a:t>
            </a:r>
            <a:r>
              <a:rPr lang="en-US" spc="-1" dirty="0" err="1">
                <a:solidFill>
                  <a:srgbClr val="FFFFFF"/>
                </a:solidFill>
              </a:rPr>
              <a:t>eal</a:t>
            </a:r>
            <a:r>
              <a:rPr lang="en-US" spc="-1" dirty="0">
                <a:solidFill>
                  <a:srgbClr val="FFFFFF"/>
                </a:solidFill>
              </a:rPr>
              <a:t> workplace experience during </a:t>
            </a:r>
            <a:r>
              <a:rPr lang="et-EE" spc="-1" dirty="0" err="1">
                <a:solidFill>
                  <a:srgbClr val="FFFFFF"/>
                </a:solidFill>
              </a:rPr>
              <a:t>their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n-US" spc="-1" dirty="0">
                <a:solidFill>
                  <a:srgbClr val="FFFFFF"/>
                </a:solidFill>
              </a:rPr>
              <a:t>studies</a:t>
            </a:r>
            <a:r>
              <a:rPr lang="et-EE" spc="-1" dirty="0">
                <a:solidFill>
                  <a:srgbClr val="FFFFFF"/>
                </a:solidFill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dirty="0"/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n-US" dirty="0"/>
              <a:t>Moving from vocational education </a:t>
            </a:r>
            <a:br>
              <a:rPr lang="et-EE" dirty="0"/>
            </a:br>
            <a:r>
              <a:rPr lang="en-US" dirty="0"/>
              <a:t>to higher education and vice versa </a:t>
            </a:r>
            <a:br>
              <a:rPr lang="et-EE" dirty="0"/>
            </a:br>
            <a:r>
              <a:rPr lang="en-US" dirty="0"/>
              <a:t>is becoming increasingly popular.</a:t>
            </a:r>
            <a:endParaRPr lang="et-EE" sz="1800" dirty="0"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713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CD24182E-F420-4E0B-9267-012115D8BD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72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E9B15FD-8981-4D5B-A10B-19FB9269F8EE}"/>
              </a:ext>
            </a:extLst>
          </p:cNvPr>
          <p:cNvSpPr/>
          <p:nvPr/>
        </p:nvSpPr>
        <p:spPr>
          <a:xfrm>
            <a:off x="600" y="720"/>
            <a:ext cx="12191400" cy="6857280"/>
          </a:xfrm>
          <a:prstGeom prst="rect">
            <a:avLst/>
          </a:prstGeom>
          <a:gradFill rotWithShape="0">
            <a:gsLst>
              <a:gs pos="5000">
                <a:srgbClr val="000000">
                  <a:alpha val="0"/>
                </a:srgbClr>
              </a:gs>
              <a:gs pos="78000">
                <a:srgbClr val="000000">
                  <a:alpha val="60000"/>
                </a:srgb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0" name="Pealkiri 19">
            <a:extLst>
              <a:ext uri="{FF2B5EF4-FFF2-40B4-BE49-F238E27FC236}">
                <a16:creationId xmlns:a16="http://schemas.microsoft.com/office/drawing/2014/main" id="{1AC6953B-4C14-4E4D-AF35-24B75B8A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Internationally</a:t>
            </a:r>
            <a:r>
              <a:rPr lang="et-EE" sz="5000" b="0" strike="noStrike" spc="-1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acknowledged</a:t>
            </a:r>
            <a:r>
              <a:rPr lang="et-EE" sz="5000" b="0" strike="noStrike" spc="-1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higher</a:t>
            </a:r>
            <a:r>
              <a:rPr lang="et-EE" sz="5000" b="0" strike="noStrike" spc="-1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education</a:t>
            </a:r>
            <a:br>
              <a:rPr lang="et-EE" sz="5000" b="0" strike="noStrike" spc="-1">
                <a:solidFill>
                  <a:schemeClr val="bg1"/>
                </a:solidFill>
                <a:latin typeface="Calibri"/>
              </a:rPr>
            </a:br>
            <a:endParaRPr lang="et-EE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4DB149A-9B8B-34AC-F83B-CABC6ADA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Estonian universities rank high in prestigious </a:t>
            </a:r>
            <a:br>
              <a:rPr lang="en-US" dirty="0"/>
            </a:br>
            <a:r>
              <a:rPr lang="en-US" dirty="0"/>
              <a:t>ranking systems such as THE and QS</a:t>
            </a:r>
          </a:p>
          <a:p>
            <a:r>
              <a:rPr lang="en-US" dirty="0"/>
              <a:t>Innovative study </a:t>
            </a:r>
            <a:r>
              <a:rPr lang="en-US" dirty="0" err="1"/>
              <a:t>programmes</a:t>
            </a:r>
            <a:r>
              <a:rPr lang="en-US" dirty="0"/>
              <a:t>: e-governance, cybersecurity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Student projects from self-driving car to space </a:t>
            </a:r>
            <a:r>
              <a:rPr lang="en-US" dirty="0" err="1"/>
              <a:t>satelliite</a:t>
            </a:r>
            <a:endParaRPr lang="en-US" dirty="0"/>
          </a:p>
          <a:p>
            <a:r>
              <a:rPr lang="en-US" dirty="0"/>
              <a:t>Over 150 degree </a:t>
            </a:r>
            <a:r>
              <a:rPr lang="en-US" dirty="0" err="1"/>
              <a:t>programmes</a:t>
            </a:r>
            <a:r>
              <a:rPr lang="en-US" dirty="0"/>
              <a:t> fully taught in English, </a:t>
            </a:r>
            <a:br>
              <a:rPr lang="en-US" dirty="0"/>
            </a:br>
            <a:r>
              <a:rPr lang="en-US" dirty="0"/>
              <a:t>in 11 internationally accredited universities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127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B32238C4-5AD9-4AA1-A712-C7D12079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62636B1-DF9B-4E1C-8F2D-B4779AE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</p:spPr>
        <p:txBody>
          <a:bodyPr/>
          <a:lstStyle/>
          <a:p>
            <a:r>
              <a:rPr lang="et-EE"/>
              <a:t>Estonia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C2CE9B-15D0-46D7-87A3-419395506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population: 1.3 million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45,339 km2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EU, NATO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member</a:t>
            </a:r>
            <a:r>
              <a:rPr lang="et-EE" dirty="0">
                <a:solidFill>
                  <a:schemeClr val="bg1"/>
                </a:solidFill>
              </a:rPr>
              <a:t> (</a:t>
            </a:r>
            <a:r>
              <a:rPr lang="et-EE" dirty="0" err="1">
                <a:solidFill>
                  <a:schemeClr val="bg1"/>
                </a:solidFill>
              </a:rPr>
              <a:t>since</a:t>
            </a:r>
            <a:r>
              <a:rPr lang="et-EE" dirty="0">
                <a:solidFill>
                  <a:schemeClr val="bg1"/>
                </a:solidFill>
              </a:rPr>
              <a:t> 2004)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t-EE" dirty="0">
                <a:solidFill>
                  <a:schemeClr val="bg1"/>
                </a:solidFill>
              </a:rPr>
              <a:t>99% of </a:t>
            </a:r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r>
              <a:rPr lang="et-EE" dirty="0">
                <a:solidFill>
                  <a:schemeClr val="bg1"/>
                </a:solidFill>
              </a:rPr>
              <a:t> online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205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29" y="-3"/>
            <a:ext cx="11293471" cy="6858000"/>
          </a:xfrm>
        </p:spPr>
      </p:pic>
      <p:pic>
        <p:nvPicPr>
          <p:cNvPr id="18" name="Picture Placeholder 12">
            <a:extLst>
              <a:ext uri="{FF2B5EF4-FFF2-40B4-BE49-F238E27FC236}">
                <a16:creationId xmlns:a16="http://schemas.microsoft.com/office/drawing/2014/main" id="{63C3700D-CCE2-926C-4156-64F5794EC0A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/>
          <a:stretch/>
        </p:blipFill>
        <p:spPr>
          <a:xfrm flipH="1">
            <a:off x="-263525" y="-1"/>
            <a:ext cx="1163642" cy="6858000"/>
          </a:xfrm>
          <a:prstGeom prst="rect">
            <a:avLst/>
          </a:prstGeom>
          <a:solidFill>
            <a:srgbClr val="2B7AA1"/>
          </a:solidFill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-263525" y="-2"/>
            <a:ext cx="11407775" cy="6858000"/>
          </a:xfrm>
          <a:prstGeom prst="rect">
            <a:avLst/>
          </a:prstGeom>
          <a:gradFill>
            <a:gsLst>
              <a:gs pos="80000">
                <a:srgbClr val="000000">
                  <a:alpha val="85000"/>
                </a:srgbClr>
              </a:gs>
              <a:gs pos="37000">
                <a:srgbClr val="000000">
                  <a:alpha val="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ealkiri 6">
            <a:extLst>
              <a:ext uri="{FF2B5EF4-FFF2-40B4-BE49-F238E27FC236}">
                <a16:creationId xmlns:a16="http://schemas.microsoft.com/office/drawing/2014/main" id="{45727589-05A1-4C1C-94AD-69672D93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/>
              <a:t>Lifelong</a:t>
            </a:r>
            <a:r>
              <a:rPr lang="et-EE"/>
              <a:t> </a:t>
            </a:r>
            <a:r>
              <a:rPr lang="et-EE" err="1"/>
              <a:t>learning</a:t>
            </a:r>
            <a:r>
              <a:rPr lang="et-EE"/>
              <a:t> </a:t>
            </a:r>
            <a:br>
              <a:rPr lang="et-EE"/>
            </a:br>
            <a:r>
              <a:rPr lang="et-EE" err="1"/>
              <a:t>has</a:t>
            </a:r>
            <a:r>
              <a:rPr lang="et-EE"/>
              <a:t> </a:t>
            </a:r>
            <a:r>
              <a:rPr lang="et-EE" err="1"/>
              <a:t>become</a:t>
            </a:r>
            <a:r>
              <a:rPr lang="et-EE"/>
              <a:t> </a:t>
            </a:r>
            <a:br>
              <a:rPr lang="et-EE"/>
            </a:br>
            <a:r>
              <a:rPr lang="et-EE"/>
              <a:t>a </a:t>
            </a:r>
            <a:r>
              <a:rPr lang="et-EE" err="1"/>
              <a:t>lifestyle</a:t>
            </a:r>
            <a:br>
              <a:rPr lang="et-EE"/>
            </a:br>
            <a:r>
              <a:rPr lang="et-EE"/>
              <a:t>in Estonia</a:t>
            </a:r>
          </a:p>
        </p:txBody>
      </p:sp>
      <p:sp>
        <p:nvSpPr>
          <p:cNvPr id="20" name="Teksti kohatäide 19">
            <a:extLst>
              <a:ext uri="{FF2B5EF4-FFF2-40B4-BE49-F238E27FC236}">
                <a16:creationId xmlns:a16="http://schemas.microsoft.com/office/drawing/2014/main" id="{CAE78FEC-02BA-E298-E663-AB6DED5A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3384551" cy="2243138"/>
          </a:xfrm>
        </p:spPr>
        <p:txBody>
          <a:bodyPr/>
          <a:lstStyle/>
          <a:p>
            <a:r>
              <a:rPr lang="en-US" dirty="0"/>
              <a:t>Estonians within the </a:t>
            </a:r>
            <a:br>
              <a:rPr lang="et-EE" dirty="0"/>
            </a:br>
            <a:r>
              <a:rPr lang="en-US" dirty="0"/>
              <a:t>25-64 age group actively participate in learning </a:t>
            </a:r>
            <a:br>
              <a:rPr lang="et-EE" dirty="0"/>
            </a:br>
            <a:r>
              <a:rPr lang="en-US" dirty="0"/>
              <a:t>at almost double the rate </a:t>
            </a:r>
            <a:br>
              <a:rPr lang="et-EE" dirty="0"/>
            </a:br>
            <a:r>
              <a:rPr lang="en-US" dirty="0"/>
              <a:t>of the EU average </a:t>
            </a:r>
            <a:br>
              <a:rPr lang="et-EE" dirty="0"/>
            </a:br>
            <a:r>
              <a:rPr lang="en-US" dirty="0"/>
              <a:t>(17.1% vs 9.2% in 2020). </a:t>
            </a:r>
            <a:endParaRPr lang="et-E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81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54E61C17-EFA4-432F-AC0B-A16919BE7A02}"/>
              </a:ext>
            </a:extLst>
          </p:cNvPr>
          <p:cNvSpPr/>
          <p:nvPr/>
        </p:nvSpPr>
        <p:spPr>
          <a:xfrm>
            <a:off x="0" y="-3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1" name="Pildi kohatäide 260">
            <a:extLst>
              <a:ext uri="{FF2B5EF4-FFF2-40B4-BE49-F238E27FC236}">
                <a16:creationId xmlns:a16="http://schemas.microsoft.com/office/drawing/2014/main" id="{2A3F1AA6-D5D4-A9D8-AD5B-417A472BE3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4" name="Pealkiri 23">
            <a:extLst>
              <a:ext uri="{FF2B5EF4-FFF2-40B4-BE49-F238E27FC236}">
                <a16:creationId xmlns:a16="http://schemas.microsoft.com/office/drawing/2014/main" id="{E2CC0771-63AE-4D74-A972-A6CB1AF5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094EEA-D8AB-5F73-5AE5-9C57401DD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 err="1"/>
              <a:t>Photos</a:t>
            </a:r>
            <a:r>
              <a:rPr lang="et-EE" dirty="0"/>
              <a:t>: Renee </a:t>
            </a:r>
            <a:r>
              <a:rPr lang="et-EE" dirty="0" err="1"/>
              <a:t>Altrov</a:t>
            </a:r>
            <a:r>
              <a:rPr lang="et-EE" dirty="0"/>
              <a:t>,  </a:t>
            </a:r>
            <a:r>
              <a:rPr lang="et-EE" dirty="0" err="1"/>
              <a:t>Aron</a:t>
            </a:r>
            <a:r>
              <a:rPr lang="et-EE" dirty="0"/>
              <a:t> Urb, Sven Zacek, </a:t>
            </a:r>
          </a:p>
          <a:p>
            <a:r>
              <a:rPr lang="et-EE" dirty="0"/>
              <a:t>Küllike Heide, Lauri </a:t>
            </a:r>
            <a:r>
              <a:rPr lang="et-EE" dirty="0" err="1"/>
              <a:t>Kadajane</a:t>
            </a:r>
            <a:r>
              <a:rPr lang="et-EE" dirty="0"/>
              <a:t>, Aivo Kallas, Tallinn University, Ajujaht</a:t>
            </a:r>
          </a:p>
        </p:txBody>
      </p:sp>
      <p:sp>
        <p:nvSpPr>
          <p:cNvPr id="284" name="CustomShape 2"/>
          <p:cNvSpPr/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/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2" name="Teksti kohatäide 5">
            <a:extLst>
              <a:ext uri="{FF2B5EF4-FFF2-40B4-BE49-F238E27FC236}">
                <a16:creationId xmlns:a16="http://schemas.microsoft.com/office/drawing/2014/main" id="{B70F75CB-0984-4B1A-A206-2FF08FDE0237}"/>
              </a:ext>
            </a:extLst>
          </p:cNvPr>
          <p:cNvSpPr txBox="1">
            <a:spLocks/>
          </p:cNvSpPr>
          <p:nvPr/>
        </p:nvSpPr>
        <p:spPr>
          <a:xfrm>
            <a:off x="600571" y="5826084"/>
            <a:ext cx="3109352" cy="4911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000" dirty="0">
                <a:solidFill>
                  <a:schemeClr val="bg1"/>
                </a:solidFill>
                <a:latin typeface="+mj-lt"/>
              </a:rPr>
              <a:t>educationestonia.org</a:t>
            </a: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1743703-47C8-4964-BF6B-EAD64568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246" y="5843439"/>
            <a:ext cx="1577114" cy="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0">
            <a:extLst>
              <a:ext uri="{FF2B5EF4-FFF2-40B4-BE49-F238E27FC236}">
                <a16:creationId xmlns:a16="http://schemas.microsoft.com/office/drawing/2014/main" id="{2CA005AC-E0FC-4117-8BBA-2EECF2860E46}"/>
              </a:ext>
            </a:extLst>
          </p:cNvPr>
          <p:cNvGrpSpPr/>
          <p:nvPr/>
        </p:nvGrpSpPr>
        <p:grpSpPr>
          <a:xfrm>
            <a:off x="8035142" y="2680608"/>
            <a:ext cx="2347913" cy="1338397"/>
            <a:chOff x="2333347" y="1964475"/>
            <a:chExt cx="2347913" cy="1338397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8</a:t>
              </a:r>
              <a:r>
                <a:rPr kumimoji="0" lang="en-GB" sz="2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th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the world 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math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1417638" y="2680608"/>
            <a:ext cx="3130970" cy="1338397"/>
            <a:chOff x="1941818" y="1964475"/>
            <a:chExt cx="3130970" cy="1338397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4th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the world in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science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4905092" y="2680608"/>
            <a:ext cx="2347913" cy="1338397"/>
            <a:chOff x="2333347" y="1964475"/>
            <a:chExt cx="2347913" cy="1338397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5</a:t>
              </a:r>
              <a:r>
                <a:rPr kumimoji="0" lang="en-GB" sz="2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th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the world 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reading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5CE5245-E815-41F6-900E-E466C76B9062}"/>
              </a:ext>
            </a:extLst>
          </p:cNvPr>
          <p:cNvSpPr txBox="1"/>
          <p:nvPr/>
        </p:nvSpPr>
        <p:spPr>
          <a:xfrm>
            <a:off x="4913460" y="5033461"/>
            <a:ext cx="2686414" cy="33855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1196077" cy="969974"/>
          </a:xfrm>
        </p:spPr>
        <p:txBody>
          <a:bodyPr/>
          <a:lstStyle/>
          <a:p>
            <a:r>
              <a:rPr lang="en-US" sz="5000" dirty="0"/>
              <a:t>Estonian students</a:t>
            </a:r>
            <a:r>
              <a:rPr lang="et-EE" sz="5000" dirty="0"/>
              <a:t> </a:t>
            </a:r>
            <a:br>
              <a:rPr lang="et-EE" sz="5000" dirty="0"/>
            </a:br>
            <a:r>
              <a:rPr lang="et-EE" sz="5000" dirty="0" err="1"/>
              <a:t>rank</a:t>
            </a:r>
            <a:r>
              <a:rPr lang="et-EE" sz="5000" dirty="0"/>
              <a:t> #1 </a:t>
            </a:r>
            <a:r>
              <a:rPr lang="en-US" sz="5000" dirty="0"/>
              <a:t>in Europe</a:t>
            </a:r>
            <a:r>
              <a:rPr lang="et-EE" sz="5000" dirty="0"/>
              <a:t> </a:t>
            </a:r>
            <a:r>
              <a:rPr lang="et-EE" sz="2000" dirty="0"/>
              <a:t>(PISA 2018)</a:t>
            </a:r>
            <a:br>
              <a:rPr lang="en-US" sz="5000" dirty="0"/>
            </a:br>
            <a:endParaRPr lang="et-EE" sz="5000" dirty="0"/>
          </a:p>
        </p:txBody>
      </p:sp>
      <p:grpSp>
        <p:nvGrpSpPr>
          <p:cNvPr id="9" name="Rühm 8">
            <a:extLst>
              <a:ext uri="{FF2B5EF4-FFF2-40B4-BE49-F238E27FC236}">
                <a16:creationId xmlns:a16="http://schemas.microsoft.com/office/drawing/2014/main" id="{67399A0C-DDF2-495E-986C-94D4C3B22CF4}"/>
              </a:ext>
            </a:extLst>
          </p:cNvPr>
          <p:cNvGrpSpPr/>
          <p:nvPr/>
        </p:nvGrpSpPr>
        <p:grpSpPr>
          <a:xfrm>
            <a:off x="3374651" y="4435338"/>
            <a:ext cx="2347914" cy="1763861"/>
            <a:chOff x="1762274" y="4494912"/>
            <a:chExt cx="2347914" cy="176386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512256-2249-448A-8916-A5403D109D34}"/>
                </a:ext>
              </a:extLst>
            </p:cNvPr>
            <p:cNvSpPr txBox="1"/>
            <p:nvPr/>
          </p:nvSpPr>
          <p:spPr>
            <a:xfrm>
              <a:off x="1762274" y="5520109"/>
              <a:ext cx="2347914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3 </a:t>
              </a: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times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more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top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performers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</a:t>
              </a:r>
              <a:br>
                <a:rPr lang="et-EE" sz="1600" dirty="0">
                  <a:solidFill>
                    <a:srgbClr val="FFFFFF"/>
                  </a:solidFill>
                  <a:latin typeface="Aino"/>
                </a:rPr>
              </a:b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(15.5% vs OECD 5%)</a:t>
              </a:r>
              <a:endParaRPr kumimoji="0" lang="en-GB" sz="1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pic>
          <p:nvPicPr>
            <p:cNvPr id="4" name="Pilt 3">
              <a:extLst>
                <a:ext uri="{FF2B5EF4-FFF2-40B4-BE49-F238E27FC236}">
                  <a16:creationId xmlns:a16="http://schemas.microsoft.com/office/drawing/2014/main" id="{35982775-4F7B-4EE4-99E8-0448A19C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76922" y="4494912"/>
              <a:ext cx="860304" cy="860304"/>
            </a:xfrm>
            <a:prstGeom prst="rect">
              <a:avLst/>
            </a:prstGeom>
          </p:spPr>
        </p:pic>
      </p:grpSp>
      <p:grpSp>
        <p:nvGrpSpPr>
          <p:cNvPr id="19" name="Rühm 18">
            <a:extLst>
              <a:ext uri="{FF2B5EF4-FFF2-40B4-BE49-F238E27FC236}">
                <a16:creationId xmlns:a16="http://schemas.microsoft.com/office/drawing/2014/main" id="{048AE819-653C-4909-B3DA-BAB40440BB26}"/>
              </a:ext>
            </a:extLst>
          </p:cNvPr>
          <p:cNvGrpSpPr/>
          <p:nvPr/>
        </p:nvGrpSpPr>
        <p:grpSpPr>
          <a:xfrm>
            <a:off x="6425917" y="4467206"/>
            <a:ext cx="2347913" cy="1763861"/>
            <a:chOff x="8046375" y="4494912"/>
            <a:chExt cx="2347913" cy="176386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706719-C194-4ECF-A1B8-95F78B4DC410}"/>
                </a:ext>
              </a:extLst>
            </p:cNvPr>
            <p:cNvSpPr txBox="1"/>
            <p:nvPr/>
          </p:nvSpPr>
          <p:spPr>
            <a:xfrm>
              <a:off x="8046375" y="5520109"/>
              <a:ext cx="2347913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The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lowest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number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low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performers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(8.8% vs OECD 22%)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pic>
          <p:nvPicPr>
            <p:cNvPr id="6" name="Pilt 5">
              <a:extLst>
                <a:ext uri="{FF2B5EF4-FFF2-40B4-BE49-F238E27FC236}">
                  <a16:creationId xmlns:a16="http://schemas.microsoft.com/office/drawing/2014/main" id="{2D340E50-E2CB-4D61-86D8-2791CAC1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64557" y="4494912"/>
              <a:ext cx="860304" cy="860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4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>
            <a:extLst>
              <a:ext uri="{FF2B5EF4-FFF2-40B4-BE49-F238E27FC236}">
                <a16:creationId xmlns:a16="http://schemas.microsoft.com/office/drawing/2014/main" id="{A6356A9A-054C-4799-AA8B-A4F7518D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did</a:t>
            </a:r>
            <a:r>
              <a:rPr lang="et-EE" dirty="0"/>
              <a:t> </a:t>
            </a:r>
            <a:r>
              <a:rPr lang="et-EE" dirty="0" err="1"/>
              <a:t>we</a:t>
            </a:r>
            <a:r>
              <a:rPr lang="et-EE" dirty="0"/>
              <a:t> </a:t>
            </a:r>
            <a:r>
              <a:rPr lang="et-EE" dirty="0" err="1"/>
              <a:t>get</a:t>
            </a:r>
            <a:r>
              <a:rPr lang="et-EE" dirty="0"/>
              <a:t> </a:t>
            </a:r>
            <a:r>
              <a:rPr lang="et-EE" dirty="0" err="1"/>
              <a:t>there</a:t>
            </a:r>
            <a:r>
              <a:rPr lang="et-EE" dirty="0"/>
              <a:t>?</a:t>
            </a:r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23F0875F-25E2-46BB-A757-795DBA2681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428999"/>
            <a:ext cx="4961368" cy="2900176"/>
          </a:xfrm>
        </p:spPr>
        <p:txBody>
          <a:bodyPr/>
          <a:lstStyle/>
          <a:p>
            <a:r>
              <a:rPr lang="et-EE" sz="1800" dirty="0"/>
              <a:t>EDUCATIONAL MINDSET</a:t>
            </a:r>
            <a:br>
              <a:rPr lang="et-EE" sz="1800" dirty="0"/>
            </a:br>
            <a:r>
              <a:rPr lang="en-US" sz="1800" dirty="0"/>
              <a:t>It has always been both a guarantee of individual success and one of the main drivers of the country's development. </a:t>
            </a:r>
            <a:endParaRPr lang="et-EE" sz="1800" dirty="0"/>
          </a:p>
          <a:p>
            <a:endParaRPr lang="et-EE" sz="1800" dirty="0"/>
          </a:p>
          <a:p>
            <a:r>
              <a:rPr lang="en-US" dirty="0"/>
              <a:t>DIGITAL SOCIETY</a:t>
            </a:r>
            <a:br>
              <a:rPr lang="et-EE" dirty="0"/>
            </a:br>
            <a:r>
              <a:rPr lang="en-US" dirty="0"/>
              <a:t>In a country where</a:t>
            </a:r>
            <a:r>
              <a:rPr lang="et-EE" dirty="0"/>
              <a:t> </a:t>
            </a:r>
            <a:r>
              <a:rPr lang="en-US" dirty="0"/>
              <a:t>99% of state services </a:t>
            </a:r>
            <a:br>
              <a:rPr lang="et-EE" dirty="0"/>
            </a:br>
            <a:r>
              <a:rPr lang="en-US" dirty="0"/>
              <a:t>are online </a:t>
            </a:r>
            <a:r>
              <a:rPr lang="et-EE" dirty="0"/>
              <a:t>and </a:t>
            </a:r>
            <a:r>
              <a:rPr lang="et-EE" dirty="0" err="1"/>
              <a:t>people</a:t>
            </a:r>
            <a:r>
              <a:rPr lang="et-EE" dirty="0"/>
              <a:t> </a:t>
            </a:r>
            <a:r>
              <a:rPr lang="en-US" dirty="0"/>
              <a:t>trust e-society, we use the possibilities of technology in </a:t>
            </a:r>
            <a:r>
              <a:rPr lang="et-EE" dirty="0"/>
              <a:t>e</a:t>
            </a:r>
            <a:r>
              <a:rPr lang="en-US" dirty="0" err="1"/>
              <a:t>ducation</a:t>
            </a:r>
            <a:r>
              <a:rPr lang="et-EE" dirty="0"/>
              <a:t> as </a:t>
            </a:r>
            <a:r>
              <a:rPr lang="et-EE" dirty="0" err="1"/>
              <a:t>well</a:t>
            </a:r>
            <a:r>
              <a:rPr lang="et-EE" dirty="0"/>
              <a:t>. </a:t>
            </a:r>
            <a:endParaRPr lang="et-EE" sz="1800" dirty="0"/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570E112A-88BB-42FA-AEAA-796096F06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428999"/>
            <a:ext cx="5148262" cy="2900175"/>
          </a:xfrm>
        </p:spPr>
        <p:txBody>
          <a:bodyPr/>
          <a:lstStyle/>
          <a:p>
            <a:r>
              <a:rPr lang="et-EE" spc="-1" dirty="0"/>
              <a:t>CAN-DO ATTITUDE</a:t>
            </a:r>
            <a:br>
              <a:rPr lang="et-EE" spc="-1" dirty="0"/>
            </a:br>
            <a:r>
              <a:rPr lang="en-US" spc="-1" dirty="0"/>
              <a:t>Over the last 30 years</a:t>
            </a:r>
            <a:r>
              <a:rPr lang="et-EE" spc="-1" dirty="0"/>
              <a:t>, Estonia</a:t>
            </a:r>
            <a:r>
              <a:rPr lang="en-GB" spc="-1" dirty="0"/>
              <a:t> </a:t>
            </a:r>
            <a:r>
              <a:rPr lang="et-EE" spc="-1" dirty="0" err="1"/>
              <a:t>has</a:t>
            </a:r>
            <a:r>
              <a:rPr lang="et-EE" spc="-1" dirty="0"/>
              <a:t> </a:t>
            </a:r>
            <a:r>
              <a:rPr lang="en-GB" spc="-1" dirty="0"/>
              <a:t>implemented a lot of large-scale</a:t>
            </a:r>
            <a:r>
              <a:rPr lang="et-EE" spc="-1" dirty="0"/>
              <a:t> </a:t>
            </a:r>
            <a:br>
              <a:rPr lang="et-EE" spc="-1" dirty="0"/>
            </a:br>
            <a:r>
              <a:rPr lang="et-EE" spc="-1" dirty="0" err="1"/>
              <a:t>educational</a:t>
            </a:r>
            <a:r>
              <a:rPr lang="et-EE" spc="-1" dirty="0"/>
              <a:t> </a:t>
            </a:r>
            <a:r>
              <a:rPr lang="en-GB" spc="-1" dirty="0"/>
              <a:t>reforms</a:t>
            </a:r>
            <a:r>
              <a:rPr lang="et-EE" spc="-1" dirty="0"/>
              <a:t>, </a:t>
            </a:r>
            <a:r>
              <a:rPr lang="et-EE" spc="-1" dirty="0" err="1"/>
              <a:t>doing</a:t>
            </a:r>
            <a:r>
              <a:rPr lang="et-EE" spc="-1" dirty="0"/>
              <a:t> </a:t>
            </a:r>
            <a:r>
              <a:rPr lang="et-EE" spc="-1" dirty="0" err="1"/>
              <a:t>it</a:t>
            </a:r>
            <a:r>
              <a:rPr lang="et-EE" spc="-1" dirty="0"/>
              <a:t> „</a:t>
            </a:r>
            <a:r>
              <a:rPr lang="et-EE" spc="-1" dirty="0" err="1"/>
              <a:t>the</a:t>
            </a:r>
            <a:r>
              <a:rPr lang="et-EE" spc="-1" dirty="0"/>
              <a:t> Estonian </a:t>
            </a:r>
            <a:r>
              <a:rPr lang="et-EE" spc="-1" dirty="0" err="1"/>
              <a:t>way</a:t>
            </a:r>
            <a:r>
              <a:rPr lang="et-EE" spc="-1" dirty="0"/>
              <a:t>“ -  </a:t>
            </a:r>
            <a:r>
              <a:rPr lang="et-EE" spc="-1" dirty="0" err="1"/>
              <a:t>quickly</a:t>
            </a:r>
            <a:r>
              <a:rPr lang="et-EE" spc="-1" dirty="0"/>
              <a:t> and </a:t>
            </a:r>
            <a:r>
              <a:rPr lang="et-EE" spc="-1" dirty="0" err="1"/>
              <a:t>boldly</a:t>
            </a:r>
            <a:r>
              <a:rPr lang="et-EE" spc="-1" dirty="0"/>
              <a:t>.</a:t>
            </a:r>
            <a:endParaRPr lang="et-EE" dirty="0"/>
          </a:p>
          <a:p>
            <a:endParaRPr lang="et-EE" sz="1800" dirty="0"/>
          </a:p>
          <a:p>
            <a:r>
              <a:rPr lang="et-EE" sz="1800" dirty="0"/>
              <a:t>INNOVATIVE START-UP CULTURE</a:t>
            </a:r>
            <a:br>
              <a:rPr lang="et-EE" sz="1800" b="1" dirty="0"/>
            </a:br>
            <a:r>
              <a:rPr lang="et-EE" dirty="0"/>
              <a:t>State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supported</a:t>
            </a:r>
            <a:r>
              <a:rPr lang="et-EE" dirty="0"/>
              <a:t> </a:t>
            </a:r>
            <a:r>
              <a:rPr lang="et-EE" dirty="0" err="1"/>
              <a:t>entrepreneurship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decades</a:t>
            </a:r>
            <a:r>
              <a:rPr lang="et-EE" dirty="0"/>
              <a:t>. </a:t>
            </a:r>
            <a:r>
              <a:rPr lang="en-US" sz="1800" dirty="0"/>
              <a:t>Past years have seen </a:t>
            </a:r>
            <a:r>
              <a:rPr lang="en-US" sz="1800" dirty="0" err="1"/>
              <a:t>rapi</a:t>
            </a:r>
            <a:r>
              <a:rPr lang="et-EE" sz="1800" dirty="0"/>
              <a:t>d</a:t>
            </a:r>
            <a:r>
              <a:rPr lang="en-US" sz="1800" dirty="0"/>
              <a:t> growth in the EdTech sector</a:t>
            </a:r>
            <a:r>
              <a:rPr lang="et-EE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605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tekst, rohi, väljas&#10;&#10;Kirjeldus on genereeritud automaatselt">
            <a:extLst>
              <a:ext uri="{FF2B5EF4-FFF2-40B4-BE49-F238E27FC236}">
                <a16:creationId xmlns:a16="http://schemas.microsoft.com/office/drawing/2014/main" id="{8D341C4B-85AC-43F9-A6A4-406BA72937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38E8272F-8214-433F-AE24-83088B0DE7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000">
                <a:srgbClr val="000000">
                  <a:alpha val="57647"/>
                </a:srgbClr>
              </a:gs>
              <a:gs pos="53000">
                <a:srgbClr val="000000">
                  <a:alpha val="0"/>
                </a:srgbClr>
              </a:gs>
            </a:gsLst>
            <a:lin ang="3600000" scaled="0"/>
          </a:gra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85E50E5-27E6-4EA6-97D0-1E518396FE3F}"/>
              </a:ext>
            </a:extLst>
          </p:cNvPr>
          <p:cNvSpPr/>
          <p:nvPr/>
        </p:nvSpPr>
        <p:spPr>
          <a:xfrm>
            <a:off x="2384854" y="5155860"/>
            <a:ext cx="5215205" cy="1578572"/>
          </a:xfrm>
          <a:prstGeom prst="ellipse">
            <a:avLst/>
          </a:prstGeom>
          <a:gradFill flip="none" rotWithShape="1">
            <a:gsLst>
              <a:gs pos="34000">
                <a:srgbClr val="000000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DED18F-83DC-49E3-B7DE-2ED701BC254D}"/>
              </a:ext>
            </a:extLst>
          </p:cNvPr>
          <p:cNvSpPr txBox="1">
            <a:spLocks/>
          </p:cNvSpPr>
          <p:nvPr/>
        </p:nvSpPr>
        <p:spPr>
          <a:xfrm>
            <a:off x="623887" y="2276475"/>
            <a:ext cx="5633075" cy="396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09A6A-0CBF-4822-997D-420EC7F5957E}"/>
              </a:ext>
            </a:extLst>
          </p:cNvPr>
          <p:cNvSpPr txBox="1"/>
          <p:nvPr/>
        </p:nvSpPr>
        <p:spPr>
          <a:xfrm>
            <a:off x="503967" y="430433"/>
            <a:ext cx="575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Education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has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been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b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</a:b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highly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valued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through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generations</a:t>
            </a:r>
            <a:endParaRPr lang="et-EE" sz="4000">
              <a:solidFill>
                <a:srgbClr val="FCEDC5"/>
              </a:solidFill>
              <a:latin typeface="Aino Headline" panose="020B0303040504020204" pitchFamily="34" charset="0"/>
              <a:ea typeface="+mj-ea"/>
              <a:cs typeface="+mj-cs"/>
            </a:endParaRPr>
          </a:p>
        </p:txBody>
      </p: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C32F381-7FA7-4865-A910-918068CB5A20}"/>
              </a:ext>
            </a:extLst>
          </p:cNvPr>
          <p:cNvGrpSpPr/>
          <p:nvPr/>
        </p:nvGrpSpPr>
        <p:grpSpPr>
          <a:xfrm>
            <a:off x="7625863" y="2888043"/>
            <a:ext cx="3929669" cy="2637322"/>
            <a:chOff x="7625863" y="2888043"/>
            <a:chExt cx="3929669" cy="2637322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9E4EDEB-683B-4FE4-844C-AA5ED1C50085}"/>
                </a:ext>
              </a:extLst>
            </p:cNvPr>
            <p:cNvSpPr/>
            <p:nvPr/>
          </p:nvSpPr>
          <p:spPr>
            <a:xfrm>
              <a:off x="7625863" y="2888043"/>
              <a:ext cx="3841629" cy="2637322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11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F439D-DC80-4926-A086-F27631D679AC}"/>
                </a:ext>
              </a:extLst>
            </p:cNvPr>
            <p:cNvSpPr txBox="1"/>
            <p:nvPr/>
          </p:nvSpPr>
          <p:spPr>
            <a:xfrm>
              <a:off x="8274828" y="3455727"/>
              <a:ext cx="3041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1944-1991</a:t>
              </a:r>
            </a:p>
            <a:p>
              <a:pPr defTabSz="685800">
                <a:defRPr/>
              </a:pP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Soviet</a:t>
              </a: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</a:t>
              </a: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Occupation</a:t>
              </a:r>
              <a:endParaRPr lang="et-EE" sz="24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17765-3036-4C74-ACFF-A0CCE528E59E}"/>
                </a:ext>
              </a:extLst>
            </p:cNvPr>
            <p:cNvSpPr txBox="1"/>
            <p:nvPr/>
          </p:nvSpPr>
          <p:spPr>
            <a:xfrm>
              <a:off x="8289818" y="4331158"/>
              <a:ext cx="3265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Estonia managed to maintain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high-quality teaching and learning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in Estonian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2" name="Rühm 11">
            <a:extLst>
              <a:ext uri="{FF2B5EF4-FFF2-40B4-BE49-F238E27FC236}">
                <a16:creationId xmlns:a16="http://schemas.microsoft.com/office/drawing/2014/main" id="{21EB711C-1021-436F-A199-4BE805CFD902}"/>
              </a:ext>
            </a:extLst>
          </p:cNvPr>
          <p:cNvGrpSpPr/>
          <p:nvPr/>
        </p:nvGrpSpPr>
        <p:grpSpPr>
          <a:xfrm>
            <a:off x="2007022" y="5122042"/>
            <a:ext cx="5056560" cy="1423023"/>
            <a:chOff x="2007022" y="5122042"/>
            <a:chExt cx="5056560" cy="142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D2E1B-127C-4DBA-A5B3-93B1446C9066}"/>
                </a:ext>
              </a:extLst>
            </p:cNvPr>
            <p:cNvSpPr txBox="1"/>
            <p:nvPr/>
          </p:nvSpPr>
          <p:spPr>
            <a:xfrm>
              <a:off x="2927000" y="512204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>
                <a:defRPr/>
              </a:pP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1991</a:t>
              </a:r>
            </a:p>
            <a:p>
              <a:pPr algn="r" defTabSz="685800">
                <a:defRPr/>
              </a:pPr>
              <a:r>
                <a:rPr lang="et-EE" sz="32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of Estonia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FCFC7-A9F2-488A-B4A8-6302B5214D24}"/>
                </a:ext>
              </a:extLst>
            </p:cNvPr>
            <p:cNvSpPr txBox="1"/>
            <p:nvPr/>
          </p:nvSpPr>
          <p:spPr>
            <a:xfrm>
              <a:off x="2007022" y="6237288"/>
              <a:ext cx="5044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 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moderni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ation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of Estonian education begins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5" name="Rühm 14">
            <a:extLst>
              <a:ext uri="{FF2B5EF4-FFF2-40B4-BE49-F238E27FC236}">
                <a16:creationId xmlns:a16="http://schemas.microsoft.com/office/drawing/2014/main" id="{C7F9593B-EAC3-4C94-8B34-1B44847DD20E}"/>
              </a:ext>
            </a:extLst>
          </p:cNvPr>
          <p:cNvGrpSpPr/>
          <p:nvPr/>
        </p:nvGrpSpPr>
        <p:grpSpPr>
          <a:xfrm>
            <a:off x="6760930" y="123568"/>
            <a:ext cx="5323494" cy="2662036"/>
            <a:chOff x="6760930" y="123568"/>
            <a:chExt cx="5323494" cy="266203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42B3E42-FA64-4202-87F1-14D2A066CFF8}"/>
                </a:ext>
              </a:extLst>
            </p:cNvPr>
            <p:cNvSpPr/>
            <p:nvPr/>
          </p:nvSpPr>
          <p:spPr>
            <a:xfrm>
              <a:off x="6760930" y="123568"/>
              <a:ext cx="4555243" cy="2662036"/>
            </a:xfrm>
            <a:prstGeom prst="ellipse">
              <a:avLst/>
            </a:prstGeom>
            <a:gradFill flip="none" rotWithShape="1">
              <a:gsLst>
                <a:gs pos="45000">
                  <a:srgbClr val="000000">
                    <a:alpha val="22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54D383-4238-4E72-9FDA-F9BF05589932}"/>
                </a:ext>
              </a:extLst>
            </p:cNvPr>
            <p:cNvSpPr txBox="1"/>
            <p:nvPr/>
          </p:nvSpPr>
          <p:spPr>
            <a:xfrm>
              <a:off x="7447659" y="731385"/>
              <a:ext cx="135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16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Before</a:t>
              </a:r>
              <a:r>
                <a:rPr lang="et-EE" sz="16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1918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01477-B2EC-47B7-8804-F82CA6054811}"/>
                </a:ext>
              </a:extLst>
            </p:cNvPr>
            <p:cNvSpPr txBox="1"/>
            <p:nvPr/>
          </p:nvSpPr>
          <p:spPr>
            <a:xfrm>
              <a:off x="7447659" y="1117617"/>
              <a:ext cx="4636765" cy="1277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85800">
                <a:defRPr/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U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nder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 Danish, 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Swedish,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German, Russian rule</a:t>
              </a:r>
            </a:p>
            <a:p>
              <a:pPr fontAlgn="t">
                <a:lnSpc>
                  <a:spcPct val="150000"/>
                </a:lnSpc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13th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First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monastic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17th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peasant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children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1860-70s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1881           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Literacy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rate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94%</a:t>
              </a:r>
            </a:p>
          </p:txBody>
        </p:sp>
      </p:grp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B4F63DF-E91D-4DA3-A993-41CAA009206F}"/>
              </a:ext>
            </a:extLst>
          </p:cNvPr>
          <p:cNvGrpSpPr/>
          <p:nvPr/>
        </p:nvGrpSpPr>
        <p:grpSpPr>
          <a:xfrm>
            <a:off x="4069573" y="2594968"/>
            <a:ext cx="3530486" cy="2495861"/>
            <a:chOff x="3917173" y="2442568"/>
            <a:chExt cx="3530486" cy="249586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9D17539-40C6-4FE2-A379-BC359F917B32}"/>
                </a:ext>
              </a:extLst>
            </p:cNvPr>
            <p:cNvSpPr/>
            <p:nvPr/>
          </p:nvSpPr>
          <p:spPr>
            <a:xfrm>
              <a:off x="3917173" y="2442568"/>
              <a:ext cx="3530486" cy="2495861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22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E091A2-D939-4AA6-A304-06EFBEB06EC6}"/>
                </a:ext>
              </a:extLst>
            </p:cNvPr>
            <p:cNvSpPr txBox="1"/>
            <p:nvPr/>
          </p:nvSpPr>
          <p:spPr>
            <a:xfrm>
              <a:off x="4152275" y="2828420"/>
              <a:ext cx="2769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1918-1940</a:t>
              </a:r>
            </a:p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Estonian </a:t>
              </a:r>
              <a:r>
                <a:rPr lang="et-EE" sz="20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endParaRPr lang="et-EE" sz="20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F88FA-469D-4E54-8537-925BDFB71E8D}"/>
                </a:ext>
              </a:extLst>
            </p:cNvPr>
            <p:cNvSpPr txBox="1"/>
            <p:nvPr/>
          </p:nvSpPr>
          <p:spPr>
            <a:xfrm>
              <a:off x="4043769" y="3601337"/>
              <a:ext cx="28777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Start of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tonian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national education system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  <a:p>
              <a:pPr algn="r"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From 1920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and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free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education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6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grades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9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ealkiri 5">
            <a:extLst>
              <a:ext uri="{FF2B5EF4-FFF2-40B4-BE49-F238E27FC236}">
                <a16:creationId xmlns:a16="http://schemas.microsoft.com/office/drawing/2014/main" id="{5B5B9C61-3444-4597-9F04-EB50C6B52FE1}"/>
              </a:ext>
            </a:extLst>
          </p:cNvPr>
          <p:cNvSpPr txBox="1">
            <a:spLocks/>
          </p:cNvSpPr>
          <p:nvPr/>
        </p:nvSpPr>
        <p:spPr>
          <a:xfrm>
            <a:off x="437697" y="473828"/>
            <a:ext cx="8880357" cy="11049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Restart of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th</a:t>
            </a:r>
            <a:r>
              <a:rPr lang="et-EE" sz="4000" dirty="0">
                <a:solidFill>
                  <a:srgbClr val="0000F0"/>
                </a:solidFill>
                <a:latin typeface="Aino Headline"/>
              </a:rPr>
              <a:t>e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education</a:t>
            </a:r>
            <a: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system</a:t>
            </a:r>
            <a:endParaRPr kumimoji="0" lang="et-EE" sz="40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grpSp>
        <p:nvGrpSpPr>
          <p:cNvPr id="11" name="Rühm 10">
            <a:extLst>
              <a:ext uri="{FF2B5EF4-FFF2-40B4-BE49-F238E27FC236}">
                <a16:creationId xmlns:a16="http://schemas.microsoft.com/office/drawing/2014/main" id="{63426E8C-BE0E-48EB-4DC1-CD0F7A9C50F6}"/>
              </a:ext>
            </a:extLst>
          </p:cNvPr>
          <p:cNvGrpSpPr/>
          <p:nvPr/>
        </p:nvGrpSpPr>
        <p:grpSpPr>
          <a:xfrm>
            <a:off x="263525" y="1599828"/>
            <a:ext cx="11928475" cy="5007748"/>
            <a:chOff x="263525" y="1599828"/>
            <a:chExt cx="11928475" cy="5007748"/>
          </a:xfrm>
        </p:grpSpPr>
        <p:sp>
          <p:nvSpPr>
            <p:cNvPr id="3" name="TextBox 26">
              <a:extLst>
                <a:ext uri="{FF2B5EF4-FFF2-40B4-BE49-F238E27FC236}">
                  <a16:creationId xmlns:a16="http://schemas.microsoft.com/office/drawing/2014/main" id="{0EB5E355-FF21-4DC8-83A5-C2B35D292C81}"/>
                </a:ext>
              </a:extLst>
            </p:cNvPr>
            <p:cNvSpPr txBox="1"/>
            <p:nvPr/>
          </p:nvSpPr>
          <p:spPr>
            <a:xfrm>
              <a:off x="3828827" y="2866450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1996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0E8E8C-3DBC-4A2B-AFDF-11EBCA3FA3B9}"/>
                </a:ext>
              </a:extLst>
            </p:cNvPr>
            <p:cNvSpPr txBox="1"/>
            <p:nvPr/>
          </p:nvSpPr>
          <p:spPr>
            <a:xfrm>
              <a:off x="4164356" y="4018655"/>
              <a:ext cx="3164071" cy="110228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NATIONAL CURRICULUM 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for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general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 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education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the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focus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br>
                <a:rPr lang="et-EE" sz="1200" spc="12" dirty="0">
                  <a:solidFill>
                    <a:srgbClr val="0000F0"/>
                  </a:solidFill>
                  <a:latin typeface="Aino"/>
                </a:rPr>
              </a:b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on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learning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outcome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,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decentralisation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school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autonomy</a:t>
              </a:r>
              <a:endParaRPr lang="et-EE" sz="1200" spc="12" dirty="0">
                <a:solidFill>
                  <a:srgbClr val="0000F0"/>
                </a:solidFill>
                <a:latin typeface="Aino"/>
              </a:endParaRPr>
            </a:p>
            <a:p>
              <a:pPr indent="-171450" defTabSz="609539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2544F-F824-4FA6-BA63-4F8ABF3EE1D0}"/>
                </a:ext>
              </a:extLst>
            </p:cNvPr>
            <p:cNvSpPr txBox="1"/>
            <p:nvPr/>
          </p:nvSpPr>
          <p:spPr>
            <a:xfrm>
              <a:off x="4163585" y="5128384"/>
              <a:ext cx="3164842" cy="130747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TIGER LEAP programme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schools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computers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, internet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access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, and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teacher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training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. 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The 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program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me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also laid the foundation for a successful 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PUBLIC-PRIVATE PARTNERSHIP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 Estonian education.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80CDEF09-7644-43E0-AB19-D6B1D104666A}"/>
                </a:ext>
              </a:extLst>
            </p:cNvPr>
            <p:cNvSpPr txBox="1"/>
            <p:nvPr/>
          </p:nvSpPr>
          <p:spPr>
            <a:xfrm>
              <a:off x="1833547" y="1599828"/>
              <a:ext cx="2183830" cy="10099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VOCATIONAL EDUCATION REFORMS start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build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flexible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and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practical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system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relevant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needs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of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labor market</a:t>
              </a: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BF5E9E35-8240-4525-A252-B1866C075B1F}"/>
                </a:ext>
              </a:extLst>
            </p:cNvPr>
            <p:cNvSpPr txBox="1"/>
            <p:nvPr/>
          </p:nvSpPr>
          <p:spPr>
            <a:xfrm>
              <a:off x="1443426" y="3510118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1994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E0AC6AB3-679C-4560-BF0C-387DEF6B4BF7}"/>
                </a:ext>
              </a:extLst>
            </p:cNvPr>
            <p:cNvSpPr txBox="1"/>
            <p:nvPr/>
          </p:nvSpPr>
          <p:spPr>
            <a:xfrm>
              <a:off x="5488881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1997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0" name="TextBox 31">
              <a:extLst>
                <a:ext uri="{FF2B5EF4-FFF2-40B4-BE49-F238E27FC236}">
                  <a16:creationId xmlns:a16="http://schemas.microsoft.com/office/drawing/2014/main" id="{2E6A87DB-60C9-4E06-BD45-F93AD1DC80B8}"/>
                </a:ext>
              </a:extLst>
            </p:cNvPr>
            <p:cNvSpPr txBox="1"/>
            <p:nvPr/>
          </p:nvSpPr>
          <p:spPr>
            <a:xfrm>
              <a:off x="5851220" y="1599828"/>
              <a:ext cx="1604437" cy="604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EXTERNAL QUALITY ASSURANCE </a:t>
              </a:r>
              <a:br>
                <a:rPr lang="et-EE" spc="12" dirty="0">
                  <a:solidFill>
                    <a:srgbClr val="0000F0"/>
                  </a:solidFill>
                  <a:latin typeface="Aino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of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education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D9C56E9C-6059-4D0E-B000-D543C0974ABC}"/>
                </a:ext>
              </a:extLst>
            </p:cNvPr>
            <p:cNvSpPr txBox="1"/>
            <p:nvPr/>
          </p:nvSpPr>
          <p:spPr>
            <a:xfrm>
              <a:off x="8588062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2000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F8284-1263-4D18-BBBB-69CDAFBC2289}"/>
                </a:ext>
              </a:extLst>
            </p:cNvPr>
            <p:cNvSpPr txBox="1"/>
            <p:nvPr/>
          </p:nvSpPr>
          <p:spPr>
            <a:xfrm>
              <a:off x="9096704" y="4012144"/>
              <a:ext cx="2389527" cy="691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All SCHOOLS CONNECTED TO THE INTERNET and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computers</a:t>
              </a:r>
              <a:endParaRPr lang="en-US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48" name="TextBox 26">
              <a:extLst>
                <a:ext uri="{FF2B5EF4-FFF2-40B4-BE49-F238E27FC236}">
                  <a16:creationId xmlns:a16="http://schemas.microsoft.com/office/drawing/2014/main" id="{F6656621-DEF7-4597-995F-026EF140A65E}"/>
                </a:ext>
              </a:extLst>
            </p:cNvPr>
            <p:cNvSpPr txBox="1"/>
            <p:nvPr/>
          </p:nvSpPr>
          <p:spPr>
            <a:xfrm>
              <a:off x="410289" y="285367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1992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50" name="TextBox 31">
              <a:extLst>
                <a:ext uri="{FF2B5EF4-FFF2-40B4-BE49-F238E27FC236}">
                  <a16:creationId xmlns:a16="http://schemas.microsoft.com/office/drawing/2014/main" id="{8D16D8BB-1D3F-4A80-9F38-E338A9479DB3}"/>
                </a:ext>
              </a:extLst>
            </p:cNvPr>
            <p:cNvSpPr txBox="1"/>
            <p:nvPr/>
          </p:nvSpPr>
          <p:spPr>
            <a:xfrm>
              <a:off x="734566" y="4321838"/>
              <a:ext cx="2100235" cy="599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n-US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THE LAW ON EDUCATION of the Estonian Republic</a:t>
              </a:r>
              <a:r>
                <a:rPr lang="et-EE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u="non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sets</a:t>
              </a:r>
              <a:r>
                <a:rPr lang="en-US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general principles</a:t>
              </a:r>
            </a:p>
          </p:txBody>
        </p:sp>
        <p:sp>
          <p:nvSpPr>
            <p:cNvPr id="24" name="TextBox 31">
              <a:extLst>
                <a:ext uri="{FF2B5EF4-FFF2-40B4-BE49-F238E27FC236}">
                  <a16:creationId xmlns:a16="http://schemas.microsoft.com/office/drawing/2014/main" id="{12D82983-7235-4910-9C76-32311D930C4C}"/>
                </a:ext>
              </a:extLst>
            </p:cNvPr>
            <p:cNvSpPr txBox="1"/>
            <p:nvPr/>
          </p:nvSpPr>
          <p:spPr>
            <a:xfrm>
              <a:off x="697139" y="5187251"/>
              <a:ext cx="2747130" cy="1420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ENTREPRENEURSHIP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becomes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key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topic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Estonian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: </a:t>
              </a: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1992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student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companies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2011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entrepreneurship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as a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key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competence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curricula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2016 </a:t>
              </a:r>
              <a:r>
                <a:rPr lang="et-EE" i="1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Edu ja Tegu 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programme</a:t>
              </a: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1200" u="non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6C61B54-9D9F-4110-93FF-BCA03FD4C38B}"/>
                </a:ext>
              </a:extLst>
            </p:cNvPr>
            <p:cNvSpPr txBox="1"/>
            <p:nvPr/>
          </p:nvSpPr>
          <p:spPr>
            <a:xfrm>
              <a:off x="10818157" y="2862146"/>
              <a:ext cx="957458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2001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9156C2F0-5C25-4208-8C99-1B8E02429EBF}"/>
                </a:ext>
              </a:extLst>
            </p:cNvPr>
            <p:cNvSpPr txBox="1"/>
            <p:nvPr/>
          </p:nvSpPr>
          <p:spPr>
            <a:xfrm>
              <a:off x="8985356" y="1605821"/>
              <a:ext cx="1623107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LANGUAGE IMMERSION</a:t>
              </a:r>
            </a:p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PROGRAMME </a:t>
              </a:r>
            </a:p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foster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bilingualism</a:t>
              </a:r>
              <a:endParaRPr lang="en-US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898B0B3A-9614-4200-BEBE-9AD8D608A17A}"/>
                </a:ext>
              </a:extLst>
            </p:cNvPr>
            <p:cNvSpPr txBox="1"/>
            <p:nvPr/>
          </p:nvSpPr>
          <p:spPr>
            <a:xfrm>
              <a:off x="7431346" y="2857367"/>
              <a:ext cx="117824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1999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0187F68-B9BB-41FB-8072-55AB6B641D09}"/>
                </a:ext>
              </a:extLst>
            </p:cNvPr>
            <p:cNvSpPr txBox="1"/>
            <p:nvPr/>
          </p:nvSpPr>
          <p:spPr>
            <a:xfrm>
              <a:off x="7817746" y="4931043"/>
              <a:ext cx="3497954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1999-2009 </a:t>
              </a:r>
            </a:p>
            <a:p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H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armoni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ing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HIGHER EDUCATION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/>
                </a:rPr>
              </a:b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with European standards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recognition of 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diplom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a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s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3 main study cycles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scholarship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s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for mobility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accreditation system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i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nternationali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ation</a:t>
              </a:r>
              <a:endParaRPr lang="en-US" spc="12" dirty="0">
                <a:solidFill>
                  <a:srgbClr val="0000F0"/>
                </a:solidFill>
                <a:latin typeface="Aino"/>
              </a:endParaRPr>
            </a:p>
          </p:txBody>
        </p:sp>
        <p:cxnSp>
          <p:nvCxnSpPr>
            <p:cNvPr id="33" name="Straight Connector 83">
              <a:extLst>
                <a:ext uri="{FF2B5EF4-FFF2-40B4-BE49-F238E27FC236}">
                  <a16:creationId xmlns:a16="http://schemas.microsoft.com/office/drawing/2014/main" id="{67BA23E4-DF3B-4F84-8072-D6AE940120E6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>
            <a:xfrm flipV="1">
              <a:off x="4065002" y="3429000"/>
              <a:ext cx="0" cy="291623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3">
              <a:extLst>
                <a:ext uri="{FF2B5EF4-FFF2-40B4-BE49-F238E27FC236}">
                  <a16:creationId xmlns:a16="http://schemas.microsoft.com/office/drawing/2014/main" id="{4203116F-21A2-4A55-ABC1-C40657BE57ED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>
            <a:xfrm flipV="1">
              <a:off x="5675010" y="1621863"/>
              <a:ext cx="0" cy="1611926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3">
              <a:extLst>
                <a:ext uri="{FF2B5EF4-FFF2-40B4-BE49-F238E27FC236}">
                  <a16:creationId xmlns:a16="http://schemas.microsoft.com/office/drawing/2014/main" id="{3A57210A-B010-4692-87A2-803BCEF8392B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>
            <a:xfrm flipV="1">
              <a:off x="7636334" y="3429000"/>
              <a:ext cx="0" cy="291623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83">
              <a:extLst>
                <a:ext uri="{FF2B5EF4-FFF2-40B4-BE49-F238E27FC236}">
                  <a16:creationId xmlns:a16="http://schemas.microsoft.com/office/drawing/2014/main" id="{170C0F66-2C7B-44FF-852D-1561DE9A5A93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 flipV="1">
              <a:off x="8808163" y="1621863"/>
              <a:ext cx="0" cy="162272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83">
              <a:extLst>
                <a:ext uri="{FF2B5EF4-FFF2-40B4-BE49-F238E27FC236}">
                  <a16:creationId xmlns:a16="http://schemas.microsoft.com/office/drawing/2014/main" id="{E7027B33-4FE8-4D0C-AC5B-2F1490CDA5E0}"/>
                </a:ext>
              </a:extLst>
            </p:cNvPr>
            <p:cNvCxnSpPr>
              <a:cxnSpLocks/>
            </p:cNvCxnSpPr>
            <p:nvPr>
              <p:custDataLst>
                <p:tags r:id="rId5"/>
              </p:custDataLst>
            </p:nvPr>
          </p:nvCxnSpPr>
          <p:spPr>
            <a:xfrm flipV="1">
              <a:off x="1632708" y="1628775"/>
              <a:ext cx="0" cy="1592446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3">
              <a:extLst>
                <a:ext uri="{FF2B5EF4-FFF2-40B4-BE49-F238E27FC236}">
                  <a16:creationId xmlns:a16="http://schemas.microsoft.com/office/drawing/2014/main" id="{4E197F3E-C0AA-453C-91FC-0E2A8AFA5F9D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>
            <a:xfrm flipV="1">
              <a:off x="480652" y="3429000"/>
              <a:ext cx="0" cy="291623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83">
              <a:extLst>
                <a:ext uri="{FF2B5EF4-FFF2-40B4-BE49-F238E27FC236}">
                  <a16:creationId xmlns:a16="http://schemas.microsoft.com/office/drawing/2014/main" id="{A86ED759-0E80-4440-BC36-D2A4F44806C0}"/>
                </a:ext>
              </a:extLst>
            </p:cNvPr>
            <p:cNvCxnSpPr>
              <a:cxnSpLocks/>
            </p:cNvCxnSpPr>
            <p:nvPr>
              <p:custDataLst>
                <p:tags r:id="rId7"/>
              </p:custDataLst>
            </p:nvPr>
          </p:nvCxnSpPr>
          <p:spPr>
            <a:xfrm>
              <a:off x="1753386" y="3337746"/>
              <a:ext cx="2204856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51F9BCE8-D5AD-44A4-B969-8F6E2E24579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384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3" name="Oval 14">
              <a:extLst>
                <a:ext uri="{FF2B5EF4-FFF2-40B4-BE49-F238E27FC236}">
                  <a16:creationId xmlns:a16="http://schemas.microsoft.com/office/drawing/2014/main" id="{8073BE43-DA7B-4C76-94A2-B06988D1468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017377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4" name="Oval 16">
              <a:extLst>
                <a:ext uri="{FF2B5EF4-FFF2-40B4-BE49-F238E27FC236}">
                  <a16:creationId xmlns:a16="http://schemas.microsoft.com/office/drawing/2014/main" id="{1AD0AC25-0169-4E62-B912-70986701D94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5887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5" name="Oval 18">
              <a:extLst>
                <a:ext uri="{FF2B5EF4-FFF2-40B4-BE49-F238E27FC236}">
                  <a16:creationId xmlns:a16="http://schemas.microsoft.com/office/drawing/2014/main" id="{4B94F567-8B0E-468F-8184-F70403785DB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760538" y="3282202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1" name="Straight Connector 83">
              <a:extLst>
                <a:ext uri="{FF2B5EF4-FFF2-40B4-BE49-F238E27FC236}">
                  <a16:creationId xmlns:a16="http://schemas.microsoft.com/office/drawing/2014/main" id="{C9F90F27-6E27-4935-8835-1070CF35D4F5}"/>
                </a:ext>
              </a:extLst>
            </p:cNvPr>
            <p:cNvCxnSpPr>
              <a:cxnSpLocks/>
            </p:cNvCxnSpPr>
            <p:nvPr>
              <p:custDataLst>
                <p:tags r:id="rId12"/>
              </p:custDataLst>
            </p:nvPr>
          </p:nvCxnSpPr>
          <p:spPr>
            <a:xfrm>
              <a:off x="5802198" y="3329679"/>
              <a:ext cx="1730920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83">
              <a:extLst>
                <a:ext uri="{FF2B5EF4-FFF2-40B4-BE49-F238E27FC236}">
                  <a16:creationId xmlns:a16="http://schemas.microsoft.com/office/drawing/2014/main" id="{998DBF1A-581D-4D47-9FFD-F335E8251815}"/>
                </a:ext>
              </a:extLst>
            </p:cNvPr>
            <p:cNvCxnSpPr>
              <a:cxnSpLocks/>
            </p:cNvCxnSpPr>
            <p:nvPr>
              <p:custDataLst>
                <p:tags r:id="rId13"/>
              </p:custDataLst>
            </p:nvPr>
          </p:nvCxnSpPr>
          <p:spPr>
            <a:xfrm flipV="1">
              <a:off x="7751036" y="3328585"/>
              <a:ext cx="943532" cy="488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83">
              <a:extLst>
                <a:ext uri="{FF2B5EF4-FFF2-40B4-BE49-F238E27FC236}">
                  <a16:creationId xmlns:a16="http://schemas.microsoft.com/office/drawing/2014/main" id="{589A43DF-2F0C-4E0E-889C-145F66A2DE51}"/>
                </a:ext>
              </a:extLst>
            </p:cNvPr>
            <p:cNvCxnSpPr>
              <a:cxnSpLocks/>
            </p:cNvCxnSpPr>
            <p:nvPr>
              <p:custDataLst>
                <p:tags r:id="rId14"/>
              </p:custDataLst>
            </p:nvPr>
          </p:nvCxnSpPr>
          <p:spPr>
            <a:xfrm>
              <a:off x="8921758" y="3331197"/>
              <a:ext cx="2564473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16">
              <a:extLst>
                <a:ext uri="{FF2B5EF4-FFF2-40B4-BE49-F238E27FC236}">
                  <a16:creationId xmlns:a16="http://schemas.microsoft.com/office/drawing/2014/main" id="{E3BFCA63-DA63-4A44-BD03-4993966E360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587745" y="3292783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5" name="Straight Connector 83">
              <a:extLst>
                <a:ext uri="{FF2B5EF4-FFF2-40B4-BE49-F238E27FC236}">
                  <a16:creationId xmlns:a16="http://schemas.microsoft.com/office/drawing/2014/main" id="{35D7CC70-454B-41CA-B266-10DF568FC2CC}"/>
                </a:ext>
              </a:extLst>
            </p:cNvPr>
            <p:cNvCxnSpPr>
              <a:cxnSpLocks/>
            </p:cNvCxnSpPr>
            <p:nvPr>
              <p:custDataLst>
                <p:tags r:id="rId16"/>
              </p:custDataLst>
            </p:nvPr>
          </p:nvCxnSpPr>
          <p:spPr>
            <a:xfrm>
              <a:off x="598206" y="3328585"/>
              <a:ext cx="927218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AB75BE9C-A1CD-4800-92E2-3C15F8040C7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633047" y="3283789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7" name="Straight Connector 83">
              <a:extLst>
                <a:ext uri="{FF2B5EF4-FFF2-40B4-BE49-F238E27FC236}">
                  <a16:creationId xmlns:a16="http://schemas.microsoft.com/office/drawing/2014/main" id="{2B5C349E-6916-4FA1-B9E5-A4FA4CCE13B2}"/>
                </a:ext>
              </a:extLst>
            </p:cNvPr>
            <p:cNvCxnSpPr>
              <a:cxnSpLocks/>
            </p:cNvCxnSpPr>
            <p:nvPr>
              <p:custDataLst>
                <p:tags r:id="rId18"/>
              </p:custDataLst>
            </p:nvPr>
          </p:nvCxnSpPr>
          <p:spPr>
            <a:xfrm>
              <a:off x="4163585" y="3335063"/>
              <a:ext cx="1400555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83">
              <a:extLst>
                <a:ext uri="{FF2B5EF4-FFF2-40B4-BE49-F238E27FC236}">
                  <a16:creationId xmlns:a16="http://schemas.microsoft.com/office/drawing/2014/main" id="{A43489A6-4BE2-46AE-B9D3-61137B37C95E}"/>
                </a:ext>
              </a:extLst>
            </p:cNvPr>
            <p:cNvCxnSpPr>
              <a:cxnSpLocks/>
            </p:cNvCxnSpPr>
            <p:nvPr>
              <p:custDataLst>
                <p:tags r:id="rId19"/>
              </p:custDataLst>
            </p:nvPr>
          </p:nvCxnSpPr>
          <p:spPr>
            <a:xfrm flipV="1">
              <a:off x="11606151" y="3441358"/>
              <a:ext cx="0" cy="1266566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10">
              <a:extLst>
                <a:ext uri="{FF2B5EF4-FFF2-40B4-BE49-F238E27FC236}">
                  <a16:creationId xmlns:a16="http://schemas.microsoft.com/office/drawing/2014/main" id="{A7044E65-6111-45A7-B6DB-8332E71990B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551551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62" name="Straight Connector 83">
              <a:extLst>
                <a:ext uri="{FF2B5EF4-FFF2-40B4-BE49-F238E27FC236}">
                  <a16:creationId xmlns:a16="http://schemas.microsoft.com/office/drawing/2014/main" id="{CD5925D6-89A2-4489-B52A-45509DDEC17E}"/>
                </a:ext>
              </a:extLst>
            </p:cNvPr>
            <p:cNvCxnSpPr>
              <a:cxnSpLocks/>
            </p:cNvCxnSpPr>
            <p:nvPr>
              <p:custDataLst>
                <p:tags r:id="rId21"/>
              </p:custDataLst>
            </p:nvPr>
          </p:nvCxnSpPr>
          <p:spPr>
            <a:xfrm>
              <a:off x="11723363" y="3328921"/>
              <a:ext cx="468637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3">
              <a:extLst>
                <a:ext uri="{FF2B5EF4-FFF2-40B4-BE49-F238E27FC236}">
                  <a16:creationId xmlns:a16="http://schemas.microsoft.com/office/drawing/2014/main" id="{E4FEF905-6BF4-AC03-1248-9947F7F6BF5F}"/>
                </a:ext>
              </a:extLst>
            </p:cNvPr>
            <p:cNvCxnSpPr>
              <a:cxnSpLocks/>
            </p:cNvCxnSpPr>
            <p:nvPr>
              <p:custDataLst>
                <p:tags r:id="rId22"/>
              </p:custDataLst>
            </p:nvPr>
          </p:nvCxnSpPr>
          <p:spPr>
            <a:xfrm>
              <a:off x="263525" y="3337746"/>
              <a:ext cx="116284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25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ühm 1">
            <a:extLst>
              <a:ext uri="{FF2B5EF4-FFF2-40B4-BE49-F238E27FC236}">
                <a16:creationId xmlns:a16="http://schemas.microsoft.com/office/drawing/2014/main" id="{3EEFCCF4-87B7-3378-4849-CB7D591C84D3}"/>
              </a:ext>
            </a:extLst>
          </p:cNvPr>
          <p:cNvGrpSpPr/>
          <p:nvPr/>
        </p:nvGrpSpPr>
        <p:grpSpPr>
          <a:xfrm>
            <a:off x="0" y="657225"/>
            <a:ext cx="11981848" cy="5628100"/>
            <a:chOff x="0" y="657225"/>
            <a:chExt cx="11981848" cy="5628100"/>
          </a:xfrm>
        </p:grpSpPr>
        <p:sp>
          <p:nvSpPr>
            <p:cNvPr id="3" name="TextBox 26">
              <a:extLst>
                <a:ext uri="{FF2B5EF4-FFF2-40B4-BE49-F238E27FC236}">
                  <a16:creationId xmlns:a16="http://schemas.microsoft.com/office/drawing/2014/main" id="{0EB5E355-FF21-4DC8-83A5-C2B35D292C81}"/>
                </a:ext>
              </a:extLst>
            </p:cNvPr>
            <p:cNvSpPr txBox="1"/>
            <p:nvPr/>
          </p:nvSpPr>
          <p:spPr>
            <a:xfrm>
              <a:off x="3406083" y="3524471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2006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BE4C506B-0D40-4F90-829E-1396C051C535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 flipV="1">
              <a:off x="3613679" y="1484313"/>
              <a:ext cx="0" cy="1748755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E0AC6AB3-679C-4560-BF0C-387DEF6B4BF7}"/>
                </a:ext>
              </a:extLst>
            </p:cNvPr>
            <p:cNvSpPr txBox="1"/>
            <p:nvPr/>
          </p:nvSpPr>
          <p:spPr>
            <a:xfrm>
              <a:off x="4618140" y="2823111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2010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0" name="TextBox 31">
              <a:extLst>
                <a:ext uri="{FF2B5EF4-FFF2-40B4-BE49-F238E27FC236}">
                  <a16:creationId xmlns:a16="http://schemas.microsoft.com/office/drawing/2014/main" id="{2E6A87DB-60C9-4E06-BD45-F93AD1DC80B8}"/>
                </a:ext>
              </a:extLst>
            </p:cNvPr>
            <p:cNvSpPr txBox="1"/>
            <p:nvPr/>
          </p:nvSpPr>
          <p:spPr>
            <a:xfrm>
              <a:off x="4955786" y="4608061"/>
              <a:ext cx="1914991" cy="39440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INCLUSIVE EDUCATION </a:t>
              </a:r>
            </a:p>
            <a:p>
              <a:pPr lvl="0" indent="0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as 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leading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principle</a:t>
              </a:r>
              <a:endParaRPr lang="en-US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cxnSp>
          <p:nvCxnSpPr>
            <p:cNvPr id="21" name="Straight Connector 83">
              <a:extLst>
                <a:ext uri="{FF2B5EF4-FFF2-40B4-BE49-F238E27FC236}">
                  <a16:creationId xmlns:a16="http://schemas.microsoft.com/office/drawing/2014/main" id="{17BD2EE5-0875-47D6-8489-ACB8FCAF707D}"/>
                </a:ext>
              </a:extLst>
            </p:cNvPr>
            <p:cNvCxnSpPr>
              <a:cxnSpLocks/>
            </p:cNvCxnSpPr>
            <p:nvPr>
              <p:custDataLst>
                <p:tags r:id="rId5"/>
              </p:custDataLst>
            </p:nvPr>
          </p:nvCxnSpPr>
          <p:spPr>
            <a:xfrm flipV="1">
              <a:off x="4790574" y="3429000"/>
              <a:ext cx="0" cy="2771775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D9C56E9C-6059-4D0E-B000-D543C0974ABC}"/>
                </a:ext>
              </a:extLst>
            </p:cNvPr>
            <p:cNvSpPr txBox="1"/>
            <p:nvPr/>
          </p:nvSpPr>
          <p:spPr>
            <a:xfrm>
              <a:off x="6198114" y="3516490"/>
              <a:ext cx="1702999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2011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23" name="Straight Connector 83">
              <a:extLst>
                <a:ext uri="{FF2B5EF4-FFF2-40B4-BE49-F238E27FC236}">
                  <a16:creationId xmlns:a16="http://schemas.microsoft.com/office/drawing/2014/main" id="{10FF5489-F2E2-4062-A687-A99BADC9BCBD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>
            <a:xfrm flipV="1">
              <a:off x="6396668" y="1484313"/>
              <a:ext cx="0" cy="1749477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F8284-1263-4D18-BBBB-69CDAFBC2289}"/>
                </a:ext>
              </a:extLst>
            </p:cNvPr>
            <p:cNvSpPr txBox="1"/>
            <p:nvPr/>
          </p:nvSpPr>
          <p:spPr>
            <a:xfrm>
              <a:off x="7688825" y="4567482"/>
              <a:ext cx="3811012" cy="17178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LIFELONG LEARNING STRATEGY 2020: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 DIGITAL FOCUS and a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lot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emphasis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on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IN-SERVICE TRAINING 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on teachers and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school leaders professional development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>
                <a:lnSpc>
                  <a:spcPts val="1560"/>
                </a:lnSpc>
              </a:pP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Establishment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i="1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Rajaleidja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SUPPORT CENTRES NETWORK 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offices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every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county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04B25AC9-3E9B-4F54-8674-E43E432ACEF9}"/>
                </a:ext>
              </a:extLst>
            </p:cNvPr>
            <p:cNvSpPr txBox="1"/>
            <p:nvPr/>
          </p:nvSpPr>
          <p:spPr>
            <a:xfrm>
              <a:off x="7426577" y="2837988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2014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31" name="Straight Connector 83">
              <a:extLst>
                <a:ext uri="{FF2B5EF4-FFF2-40B4-BE49-F238E27FC236}">
                  <a16:creationId xmlns:a16="http://schemas.microsoft.com/office/drawing/2014/main" id="{B6B8D7A1-D531-4B1F-8A1D-8090C57E3AAB}"/>
                </a:ext>
              </a:extLst>
            </p:cNvPr>
            <p:cNvCxnSpPr>
              <a:cxnSpLocks/>
            </p:cNvCxnSpPr>
            <p:nvPr>
              <p:custDataLst>
                <p:tags r:id="rId7"/>
              </p:custDataLst>
            </p:nvPr>
          </p:nvCxnSpPr>
          <p:spPr>
            <a:xfrm flipV="1">
              <a:off x="7636334" y="3429000"/>
              <a:ext cx="0" cy="2771775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5D0696-6884-4F36-AD55-48B842B96432}"/>
                </a:ext>
              </a:extLst>
            </p:cNvPr>
            <p:cNvSpPr txBox="1"/>
            <p:nvPr/>
          </p:nvSpPr>
          <p:spPr>
            <a:xfrm>
              <a:off x="3727677" y="1432504"/>
              <a:ext cx="2491825" cy="6919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FREE LUNCH in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basic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school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starting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from 2014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also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upper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secondary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school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45" name="TextBox 26">
              <a:extLst>
                <a:ext uri="{FF2B5EF4-FFF2-40B4-BE49-F238E27FC236}">
                  <a16:creationId xmlns:a16="http://schemas.microsoft.com/office/drawing/2014/main" id="{871D92EF-FB1E-4158-99FB-0B58EF565655}"/>
                </a:ext>
              </a:extLst>
            </p:cNvPr>
            <p:cNvSpPr txBox="1"/>
            <p:nvPr/>
          </p:nvSpPr>
          <p:spPr>
            <a:xfrm>
              <a:off x="8723881" y="3524470"/>
              <a:ext cx="1702999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2015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46" name="Straight Connector 83">
              <a:extLst>
                <a:ext uri="{FF2B5EF4-FFF2-40B4-BE49-F238E27FC236}">
                  <a16:creationId xmlns:a16="http://schemas.microsoft.com/office/drawing/2014/main" id="{86671AF6-4B86-48E3-985A-9574FC879363}"/>
                </a:ext>
              </a:extLst>
            </p:cNvPr>
            <p:cNvCxnSpPr>
              <a:cxnSpLocks/>
            </p:cNvCxnSpPr>
            <p:nvPr>
              <p:custDataLst>
                <p:tags r:id="rId8"/>
              </p:custDataLst>
            </p:nvPr>
          </p:nvCxnSpPr>
          <p:spPr>
            <a:xfrm flipV="1">
              <a:off x="8938793" y="665277"/>
              <a:ext cx="0" cy="2579314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A1AAE495-99E0-411A-94B3-57F8BA7A9AF6}"/>
                </a:ext>
              </a:extLst>
            </p:cNvPr>
            <p:cNvSpPr txBox="1"/>
            <p:nvPr/>
          </p:nvSpPr>
          <p:spPr>
            <a:xfrm>
              <a:off x="9134827" y="659482"/>
              <a:ext cx="2847021" cy="244624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1560"/>
                </a:lnSpc>
              </a:pP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Requirement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 DIGITIZE ALL LEARNING MATERIALS </a:t>
              </a:r>
              <a:br>
                <a:rPr lang="et-EE" spc="12" dirty="0">
                  <a:solidFill>
                    <a:srgbClr val="0000F0"/>
                  </a:solidFill>
                  <a:latin typeface="Aino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by 2020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2015-2022</a:t>
              </a:r>
            </a:p>
            <a:p>
              <a:pPr defTabSz="914400">
                <a:lnSpc>
                  <a:spcPts val="1560"/>
                </a:lnSpc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MODERNISING INTERNET CONNECTION in all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schools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defTabSz="914400">
                <a:lnSpc>
                  <a:spcPts val="1560"/>
                </a:lnSpc>
              </a:pP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Future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skills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forecasting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programme OSKA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is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launched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to better connect the education system with the expectations of the 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l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abour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market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</p:txBody>
        </p:sp>
        <p:sp>
          <p:nvSpPr>
            <p:cNvPr id="53" name="TextBox 31">
              <a:extLst>
                <a:ext uri="{FF2B5EF4-FFF2-40B4-BE49-F238E27FC236}">
                  <a16:creationId xmlns:a16="http://schemas.microsoft.com/office/drawing/2014/main" id="{657E4AFD-AF0D-4C02-BEF9-956751FCBD3D}"/>
                </a:ext>
              </a:extLst>
            </p:cNvPr>
            <p:cNvSpPr txBox="1"/>
            <p:nvPr/>
          </p:nvSpPr>
          <p:spPr>
            <a:xfrm>
              <a:off x="219674" y="5423404"/>
              <a:ext cx="1787931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60"/>
                </a:lnSpc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state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database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EHIS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brings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together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all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information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related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Estonia</a:t>
              </a:r>
            </a:p>
          </p:txBody>
        </p:sp>
        <p:sp>
          <p:nvSpPr>
            <p:cNvPr id="54" name="TextBox 26">
              <a:extLst>
                <a:ext uri="{FF2B5EF4-FFF2-40B4-BE49-F238E27FC236}">
                  <a16:creationId xmlns:a16="http://schemas.microsoft.com/office/drawing/2014/main" id="{6FF19852-C2A1-478D-990B-79187275DEDD}"/>
                </a:ext>
              </a:extLst>
            </p:cNvPr>
            <p:cNvSpPr txBox="1"/>
            <p:nvPr/>
          </p:nvSpPr>
          <p:spPr>
            <a:xfrm>
              <a:off x="888863" y="2825997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2004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55" name="Straight Connector 83">
              <a:extLst>
                <a:ext uri="{FF2B5EF4-FFF2-40B4-BE49-F238E27FC236}">
                  <a16:creationId xmlns:a16="http://schemas.microsoft.com/office/drawing/2014/main" id="{48A6630C-4B50-4DB9-8623-8DF9DD6F123D}"/>
                </a:ext>
              </a:extLst>
            </p:cNvPr>
            <p:cNvCxnSpPr>
              <a:cxnSpLocks/>
            </p:cNvCxnSpPr>
            <p:nvPr>
              <p:custDataLst>
                <p:tags r:id="rId9"/>
              </p:custDataLst>
            </p:nvPr>
          </p:nvCxnSpPr>
          <p:spPr>
            <a:xfrm flipV="1">
              <a:off x="1693624" y="3429001"/>
              <a:ext cx="0" cy="1830909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071916-42DC-482D-8266-DB234A02AB4F}"/>
                </a:ext>
              </a:extLst>
            </p:cNvPr>
            <p:cNvSpPr txBox="1"/>
            <p:nvPr/>
          </p:nvSpPr>
          <p:spPr>
            <a:xfrm>
              <a:off x="4859493" y="5259910"/>
              <a:ext cx="241283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More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variability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educational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landscape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: c</a:t>
              </a:r>
              <a:r>
                <a:rPr lang="en-US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hanges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 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school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funding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principles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make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</a:p>
            <a:p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the establishment of 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PRIVATE SCHOOLS easier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7A2F588D-4524-402D-977F-4E68618215B0}"/>
                </a:ext>
              </a:extLst>
            </p:cNvPr>
            <p:cNvSpPr txBox="1"/>
            <p:nvPr/>
          </p:nvSpPr>
          <p:spPr>
            <a:xfrm>
              <a:off x="244030" y="3524470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2002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29" name="Straight Connector 83">
              <a:extLst>
                <a:ext uri="{FF2B5EF4-FFF2-40B4-BE49-F238E27FC236}">
                  <a16:creationId xmlns:a16="http://schemas.microsoft.com/office/drawing/2014/main" id="{7C867D72-E66D-47F6-B9F1-2B50D9A6DE53}"/>
                </a:ext>
              </a:extLst>
            </p:cNvPr>
            <p:cNvCxnSpPr>
              <a:cxnSpLocks/>
            </p:cNvCxnSpPr>
            <p:nvPr>
              <p:custDataLst>
                <p:tags r:id="rId10"/>
              </p:custDataLst>
            </p:nvPr>
          </p:nvCxnSpPr>
          <p:spPr>
            <a:xfrm flipV="1">
              <a:off x="487798" y="657225"/>
              <a:ext cx="0" cy="2579093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EAA602-19BD-412D-B5CD-B7A3ECD85474}"/>
                </a:ext>
              </a:extLst>
            </p:cNvPr>
            <p:cNvSpPr txBox="1"/>
            <p:nvPr/>
          </p:nvSpPr>
          <p:spPr>
            <a:xfrm>
              <a:off x="674043" y="665277"/>
              <a:ext cx="183038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E-SCHOOL -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web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application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for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schools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provides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an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easy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way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for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parents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teachers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pupils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share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information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FC8E22-66C9-48C5-B445-0C6854789A55}"/>
                </a:ext>
              </a:extLst>
            </p:cNvPr>
            <p:cNvSpPr txBox="1"/>
            <p:nvPr/>
          </p:nvSpPr>
          <p:spPr>
            <a:xfrm>
              <a:off x="6441568" y="1428700"/>
              <a:ext cx="2016631" cy="1102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Optimising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s</a:t>
              </a:r>
              <a:r>
                <a:rPr lang="en-US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chool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network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: 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building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regional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STATE GYMNASIUMS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begins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cxnSp>
          <p:nvCxnSpPr>
            <p:cNvPr id="35" name="Straight Connector 83">
              <a:extLst>
                <a:ext uri="{FF2B5EF4-FFF2-40B4-BE49-F238E27FC236}">
                  <a16:creationId xmlns:a16="http://schemas.microsoft.com/office/drawing/2014/main" id="{2E31D4E4-4343-4B14-88FE-39716C202404}"/>
                </a:ext>
              </a:extLst>
            </p:cNvPr>
            <p:cNvCxnSpPr>
              <a:cxnSpLocks/>
            </p:cNvCxnSpPr>
            <p:nvPr>
              <p:custDataLst>
                <p:tags r:id="rId11"/>
              </p:custDataLst>
            </p:nvPr>
          </p:nvCxnSpPr>
          <p:spPr>
            <a:xfrm>
              <a:off x="1796716" y="3331231"/>
              <a:ext cx="636299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89">
              <a:extLst>
                <a:ext uri="{FF2B5EF4-FFF2-40B4-BE49-F238E27FC236}">
                  <a16:creationId xmlns:a16="http://schemas.microsoft.com/office/drawing/2014/main" id="{104524C1-F1F7-4028-A53E-EBDA3CE5FB30}"/>
                </a:ext>
              </a:extLst>
            </p:cNvPr>
            <p:cNvCxnSpPr>
              <a:cxnSpLocks/>
            </p:cNvCxnSpPr>
            <p:nvPr>
              <p:custDataLst>
                <p:tags r:id="rId12"/>
              </p:custDataLst>
            </p:nvPr>
          </p:nvCxnSpPr>
          <p:spPr>
            <a:xfrm>
              <a:off x="0" y="3328000"/>
              <a:ext cx="381259" cy="1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10">
              <a:extLst>
                <a:ext uri="{FF2B5EF4-FFF2-40B4-BE49-F238E27FC236}">
                  <a16:creationId xmlns:a16="http://schemas.microsoft.com/office/drawing/2014/main" id="{70DF1482-DFA1-4F4D-B37F-53E8D3AD965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384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AAB3124E-AE77-4446-9843-B7D755FECA8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560018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F9E1A512-41FF-4AF4-9C36-4BE09CD14F5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4567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CCC24040-4B03-49FA-B9F2-C96045A8A7E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5887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C9C29C84-F2EC-4AD3-B739-38D36EFF255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891168" y="3282202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42" name="Straight Connector 83">
              <a:extLst>
                <a:ext uri="{FF2B5EF4-FFF2-40B4-BE49-F238E27FC236}">
                  <a16:creationId xmlns:a16="http://schemas.microsoft.com/office/drawing/2014/main" id="{A0B72B3D-4368-4B39-BAA5-C3A33D491ED4}"/>
                </a:ext>
              </a:extLst>
            </p:cNvPr>
            <p:cNvCxnSpPr>
              <a:cxnSpLocks/>
            </p:cNvCxnSpPr>
            <p:nvPr>
              <p:custDataLst>
                <p:tags r:id="rId18"/>
              </p:custDataLst>
            </p:nvPr>
          </p:nvCxnSpPr>
          <p:spPr>
            <a:xfrm>
              <a:off x="3699604" y="3328000"/>
              <a:ext cx="1005157" cy="1679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83">
              <a:extLst>
                <a:ext uri="{FF2B5EF4-FFF2-40B4-BE49-F238E27FC236}">
                  <a16:creationId xmlns:a16="http://schemas.microsoft.com/office/drawing/2014/main" id="{75418B70-4438-4721-9251-76FE487A34A1}"/>
                </a:ext>
              </a:extLst>
            </p:cNvPr>
            <p:cNvCxnSpPr>
              <a:cxnSpLocks/>
            </p:cNvCxnSpPr>
            <p:nvPr>
              <p:custDataLst>
                <p:tags r:id="rId19"/>
              </p:custDataLst>
            </p:nvPr>
          </p:nvCxnSpPr>
          <p:spPr>
            <a:xfrm>
              <a:off x="6513888" y="3329679"/>
              <a:ext cx="1019230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83">
              <a:extLst>
                <a:ext uri="{FF2B5EF4-FFF2-40B4-BE49-F238E27FC236}">
                  <a16:creationId xmlns:a16="http://schemas.microsoft.com/office/drawing/2014/main" id="{D44C8887-146E-4669-96D6-E18E8E568FA8}"/>
                </a:ext>
              </a:extLst>
            </p:cNvPr>
            <p:cNvCxnSpPr>
              <a:cxnSpLocks/>
            </p:cNvCxnSpPr>
            <p:nvPr>
              <p:custDataLst>
                <p:tags r:id="rId20"/>
              </p:custDataLst>
            </p:nvPr>
          </p:nvCxnSpPr>
          <p:spPr>
            <a:xfrm>
              <a:off x="7751036" y="3329679"/>
              <a:ext cx="1080997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83">
              <a:extLst>
                <a:ext uri="{FF2B5EF4-FFF2-40B4-BE49-F238E27FC236}">
                  <a16:creationId xmlns:a16="http://schemas.microsoft.com/office/drawing/2014/main" id="{8240A624-3868-41D5-B3F0-FBD6D2468C72}"/>
                </a:ext>
              </a:extLst>
            </p:cNvPr>
            <p:cNvCxnSpPr>
              <a:cxnSpLocks/>
            </p:cNvCxnSpPr>
            <p:nvPr>
              <p:custDataLst>
                <p:tags r:id="rId21"/>
              </p:custDataLst>
            </p:nvPr>
          </p:nvCxnSpPr>
          <p:spPr>
            <a:xfrm>
              <a:off x="9031021" y="3329827"/>
              <a:ext cx="2950827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57EB3294-89E4-4EB0-8FCC-31DC5DA9862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653737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2" name="Straight Connector 83">
              <a:extLst>
                <a:ext uri="{FF2B5EF4-FFF2-40B4-BE49-F238E27FC236}">
                  <a16:creationId xmlns:a16="http://schemas.microsoft.com/office/drawing/2014/main" id="{50F9395E-CF7A-4FD3-851A-5A90A98CC67A}"/>
                </a:ext>
              </a:extLst>
            </p:cNvPr>
            <p:cNvCxnSpPr>
              <a:cxnSpLocks/>
            </p:cNvCxnSpPr>
            <p:nvPr>
              <p:custDataLst>
                <p:tags r:id="rId23"/>
              </p:custDataLst>
            </p:nvPr>
          </p:nvCxnSpPr>
          <p:spPr>
            <a:xfrm flipV="1">
              <a:off x="598206" y="3328000"/>
              <a:ext cx="1012880" cy="3231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4A2DD9E3-826A-4AE7-9BC4-97FEACEA0D2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354705" y="3283789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7" name="Straight Connector 83">
              <a:extLst>
                <a:ext uri="{FF2B5EF4-FFF2-40B4-BE49-F238E27FC236}">
                  <a16:creationId xmlns:a16="http://schemas.microsoft.com/office/drawing/2014/main" id="{D3AC2177-95E6-49E3-949E-378C54DDC769}"/>
                </a:ext>
              </a:extLst>
            </p:cNvPr>
            <p:cNvCxnSpPr>
              <a:cxnSpLocks/>
            </p:cNvCxnSpPr>
            <p:nvPr>
              <p:custDataLst>
                <p:tags r:id="rId25"/>
              </p:custDataLst>
            </p:nvPr>
          </p:nvCxnSpPr>
          <p:spPr>
            <a:xfrm>
              <a:off x="4885416" y="3328000"/>
              <a:ext cx="1424686" cy="706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26">
            <a:extLst>
              <a:ext uri="{FF2B5EF4-FFF2-40B4-BE49-F238E27FC236}">
                <a16:creationId xmlns:a16="http://schemas.microsoft.com/office/drawing/2014/main" id="{69E6986D-C08B-F6BC-021A-76EF76916470}"/>
              </a:ext>
            </a:extLst>
          </p:cNvPr>
          <p:cNvSpPr txBox="1"/>
          <p:nvPr/>
        </p:nvSpPr>
        <p:spPr>
          <a:xfrm>
            <a:off x="2281740" y="2810174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2005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64" name="Straight Connector 83">
            <a:extLst>
              <a:ext uri="{FF2B5EF4-FFF2-40B4-BE49-F238E27FC236}">
                <a16:creationId xmlns:a16="http://schemas.microsoft.com/office/drawing/2014/main" id="{F57800C1-B819-3CF3-D1AF-93C60D3213C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2530727" y="3424235"/>
            <a:ext cx="0" cy="2799175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8A8E54C-243E-3C76-949E-E1441EDEC2F3}"/>
              </a:ext>
            </a:extLst>
          </p:cNvPr>
          <p:cNvSpPr txBox="1"/>
          <p:nvPr/>
        </p:nvSpPr>
        <p:spPr>
          <a:xfrm>
            <a:off x="2588071" y="4893446"/>
            <a:ext cx="1883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PROFESSIONAL STANDARDS FOR TEACHERS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create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the conditions for systemic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teacher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education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responsive to the needs of society</a:t>
            </a:r>
            <a:endParaRPr lang="et-EE" sz="1200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sp>
        <p:nvSpPr>
          <p:cNvPr id="66" name="Oval 16">
            <a:extLst>
              <a:ext uri="{FF2B5EF4-FFF2-40B4-BE49-F238E27FC236}">
                <a16:creationId xmlns:a16="http://schemas.microsoft.com/office/drawing/2014/main" id="{D4111742-D06C-220E-A4D9-5A772A97890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483355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67" name="Straight Connector 83">
            <a:extLst>
              <a:ext uri="{FF2B5EF4-FFF2-40B4-BE49-F238E27FC236}">
                <a16:creationId xmlns:a16="http://schemas.microsoft.com/office/drawing/2014/main" id="{8CFD6238-9463-2811-06DA-72B62423EAAB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630559" y="3335060"/>
            <a:ext cx="858586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6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lt 18">
            <a:extLst>
              <a:ext uri="{FF2B5EF4-FFF2-40B4-BE49-F238E27FC236}">
                <a16:creationId xmlns:a16="http://schemas.microsoft.com/office/drawing/2014/main" id="{83E94EF7-5F5C-4DE9-8933-1A4FF61F6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589" y="0"/>
            <a:ext cx="12241589" cy="6858000"/>
          </a:xfrm>
          <a:prstGeom prst="rect">
            <a:avLst/>
          </a:prstGeom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79E0F48E-F338-43BE-BC7F-5A9E2FE516D8}"/>
              </a:ext>
            </a:extLst>
          </p:cNvPr>
          <p:cNvSpPr/>
          <p:nvPr/>
        </p:nvSpPr>
        <p:spPr>
          <a:xfrm>
            <a:off x="-11240" y="720"/>
            <a:ext cx="12191400" cy="6857280"/>
          </a:xfrm>
          <a:prstGeom prst="rect">
            <a:avLst/>
          </a:prstGeom>
          <a:gradFill rotWithShape="0">
            <a:gsLst>
              <a:gs pos="55000">
                <a:srgbClr val="000000">
                  <a:alpha val="0"/>
                </a:srgbClr>
              </a:gs>
              <a:gs pos="81000">
                <a:srgbClr val="000000">
                  <a:alpha val="75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1C9408C7-783C-45D9-AA42-4474A0BE51F5}"/>
              </a:ext>
            </a:extLst>
          </p:cNvPr>
          <p:cNvSpPr/>
          <p:nvPr/>
        </p:nvSpPr>
        <p:spPr>
          <a:xfrm>
            <a:off x="-50186" y="720"/>
            <a:ext cx="12241588" cy="6857280"/>
          </a:xfrm>
          <a:prstGeom prst="rect">
            <a:avLst/>
          </a:prstGeom>
          <a:gradFill rotWithShape="0">
            <a:gsLst>
              <a:gs pos="60000">
                <a:srgbClr val="000000">
                  <a:alpha val="0"/>
                </a:srgbClr>
              </a:gs>
              <a:gs pos="84000">
                <a:srgbClr val="000000">
                  <a:alpha val="75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99D3F505-8DE4-4C7A-82B0-05024089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Everyone</a:t>
            </a:r>
            <a:r>
              <a:rPr lang="et-EE" dirty="0"/>
              <a:t>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right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for</a:t>
            </a:r>
            <a:r>
              <a:rPr lang="et-EE" dirty="0"/>
              <a:t> a </a:t>
            </a:r>
            <a:r>
              <a:rPr lang="et-EE" dirty="0" err="1"/>
              <a:t>high</a:t>
            </a:r>
            <a:r>
              <a:rPr lang="et-EE" dirty="0"/>
              <a:t> </a:t>
            </a:r>
            <a:r>
              <a:rPr lang="et-EE" dirty="0" err="1"/>
              <a:t>quality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education</a:t>
            </a:r>
            <a:endParaRPr lang="en-US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3C7E489-B442-6644-78E1-D707742B0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Estonia, student’s socio-economic background </a:t>
            </a:r>
            <a:br>
              <a:rPr lang="en-US" dirty="0"/>
            </a:br>
            <a:r>
              <a:rPr lang="en-US" dirty="0"/>
              <a:t>has a low impact on performance </a:t>
            </a:r>
            <a:br>
              <a:rPr lang="en-US" dirty="0"/>
            </a:br>
            <a:r>
              <a:rPr lang="en-US" dirty="0"/>
              <a:t>(6.2 % of variation compared to 12% in OECD) </a:t>
            </a:r>
          </a:p>
        </p:txBody>
      </p:sp>
    </p:spTree>
    <p:extLst>
      <p:ext uri="{BB962C8B-B14F-4D97-AF65-F5344CB8AC3E}">
        <p14:creationId xmlns:p14="http://schemas.microsoft.com/office/powerpoint/2010/main" val="15223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>
            <a:extLst>
              <a:ext uri="{FF2B5EF4-FFF2-40B4-BE49-F238E27FC236}">
                <a16:creationId xmlns:a16="http://schemas.microsoft.com/office/drawing/2014/main" id="{A6356A9A-054C-4799-AA8B-A4F7518D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/>
          <a:p>
            <a:r>
              <a:rPr lang="et-EE" dirty="0"/>
              <a:t>Estonian </a:t>
            </a:r>
            <a:br>
              <a:rPr lang="et-EE" dirty="0"/>
            </a:br>
            <a:r>
              <a:rPr lang="et-EE" dirty="0" err="1"/>
              <a:t>education</a:t>
            </a:r>
            <a:br>
              <a:rPr lang="et-EE" dirty="0"/>
            </a:br>
            <a:r>
              <a:rPr lang="et-EE" dirty="0" err="1"/>
              <a:t>today</a:t>
            </a:r>
            <a:endParaRPr lang="et-EE" dirty="0"/>
          </a:p>
        </p:txBody>
      </p:sp>
      <p:sp>
        <p:nvSpPr>
          <p:cNvPr id="8" name="Teksti kohatäide 1">
            <a:extLst>
              <a:ext uri="{FF2B5EF4-FFF2-40B4-BE49-F238E27FC236}">
                <a16:creationId xmlns:a16="http://schemas.microsoft.com/office/drawing/2014/main" id="{A75F8E43-1A1E-4E05-8699-52F670AF7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429000"/>
            <a:ext cx="4964112" cy="2808288"/>
          </a:xfrm>
        </p:spPr>
        <p:txBody>
          <a:bodyPr anchor="b"/>
          <a:lstStyle/>
          <a:p>
            <a:endParaRPr lang="et-EE" dirty="0"/>
          </a:p>
          <a:p>
            <a:pPr marL="0" indent="0">
              <a:buNone/>
            </a:pPr>
            <a:r>
              <a:rPr lang="et-EE" dirty="0"/>
              <a:t>General </a:t>
            </a:r>
            <a:r>
              <a:rPr lang="et-EE" dirty="0" err="1"/>
              <a:t>education</a:t>
            </a:r>
            <a:r>
              <a:rPr lang="et-EE" dirty="0"/>
              <a:t>:</a:t>
            </a:r>
          </a:p>
          <a:p>
            <a:r>
              <a:rPr lang="et-EE" dirty="0"/>
              <a:t>156,786 </a:t>
            </a:r>
            <a:r>
              <a:rPr lang="et-EE" dirty="0" err="1"/>
              <a:t>students</a:t>
            </a:r>
            <a:endParaRPr lang="et-EE" dirty="0"/>
          </a:p>
          <a:p>
            <a:r>
              <a:rPr lang="et-EE" dirty="0"/>
              <a:t>16,569 </a:t>
            </a:r>
            <a:r>
              <a:rPr lang="et-EE" dirty="0" err="1"/>
              <a:t>teachers</a:t>
            </a:r>
            <a:endParaRPr lang="et-EE" dirty="0"/>
          </a:p>
          <a:p>
            <a:r>
              <a:rPr lang="et-EE" dirty="0"/>
              <a:t>517 </a:t>
            </a:r>
            <a:r>
              <a:rPr lang="et-EE" dirty="0" err="1"/>
              <a:t>schools</a:t>
            </a:r>
            <a:endParaRPr lang="et-EE" dirty="0"/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46807E10-DECF-4644-8E8B-26A37432E8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BC560D0F-3548-41D1-91AE-705EFCD4C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806" y="28044"/>
            <a:ext cx="7920036" cy="66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1114115234000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F0"/>
      </a:dk2>
      <a:lt2>
        <a:srgbClr val="BAE6E8"/>
      </a:lt2>
      <a:accent1>
        <a:srgbClr val="0000F0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D338B25BE840A60C576DAB63411D" ma:contentTypeVersion="13" ma:contentTypeDescription="Create a new document." ma:contentTypeScope="" ma:versionID="2cc201a51fcf9538c13e9b33bbafa098">
  <xsd:schema xmlns:xsd="http://www.w3.org/2001/XMLSchema" xmlns:xs="http://www.w3.org/2001/XMLSchema" xmlns:p="http://schemas.microsoft.com/office/2006/metadata/properties" xmlns:ns3="f528634e-1f2b-485b-87ff-f65e308745fe" xmlns:ns4="6a0d3001-f57b-4e1f-a759-4f20e43b3fa5" targetNamespace="http://schemas.microsoft.com/office/2006/metadata/properties" ma:root="true" ma:fieldsID="eb7a757cf15926d70709643390d504d9" ns3:_="" ns4:_="">
    <xsd:import namespace="f528634e-1f2b-485b-87ff-f65e308745fe"/>
    <xsd:import namespace="6a0d3001-f57b-4e1f-a759-4f20e43b3f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8634e-1f2b-485b-87ff-f65e3087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d3001-f57b-4e1f-a759-4f20e43b3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F1C0B2-D16F-4659-8BC4-0BF34B5971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A70544-5E86-4517-B8CD-FD2F99EE834F}">
  <ds:schemaRefs>
    <ds:schemaRef ds:uri="6a0d3001-f57b-4e1f-a759-4f20e43b3fa5"/>
    <ds:schemaRef ds:uri="f528634e-1f2b-485b-87ff-f65e308745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17BB47-F83E-4C9A-9EA2-FD5AFABF233C}">
  <ds:schemaRefs>
    <ds:schemaRef ds:uri="http://www.w3.org/XML/1998/namespace"/>
    <ds:schemaRef ds:uri="http://schemas.microsoft.com/office/2006/documentManagement/types"/>
    <ds:schemaRef ds:uri="http://purl.org/dc/dcmitype/"/>
    <ds:schemaRef ds:uri="f528634e-1f2b-485b-87ff-f65e308745f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6a0d3001-f57b-4e1f-a759-4f20e43b3f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</TotalTime>
  <Words>2121</Words>
  <Application>Microsoft Office PowerPoint</Application>
  <PresentationFormat>Laiekraan</PresentationFormat>
  <Paragraphs>240</Paragraphs>
  <Slides>22</Slides>
  <Notes>22</Notes>
  <HiddenSlides>1</HiddenSlides>
  <MMClips>1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22</vt:i4>
      </vt:variant>
    </vt:vector>
  </HeadingPairs>
  <TitlesOfParts>
    <vt:vector size="28" baseType="lpstr">
      <vt:lpstr>Aino</vt:lpstr>
      <vt:lpstr>Aino Headline</vt:lpstr>
      <vt:lpstr>Arial</vt:lpstr>
      <vt:lpstr>Calibri</vt:lpstr>
      <vt:lpstr>lato</vt:lpstr>
      <vt:lpstr>Manual_Master</vt:lpstr>
      <vt:lpstr>Estonia.  Smart solutions  for education  innovation   </vt:lpstr>
      <vt:lpstr>Estonia</vt:lpstr>
      <vt:lpstr>Estonian students  rank #1 in Europe (PISA 2018) </vt:lpstr>
      <vt:lpstr>How did we get there?</vt:lpstr>
      <vt:lpstr>PowerPointi esitlus</vt:lpstr>
      <vt:lpstr>PowerPointi esitlus</vt:lpstr>
      <vt:lpstr>PowerPointi esitlus</vt:lpstr>
      <vt:lpstr>Everyone has the right  for a high quality  education</vt:lpstr>
      <vt:lpstr>Estonian  education today</vt:lpstr>
      <vt:lpstr>Preschool:  preparing for school  </vt:lpstr>
      <vt:lpstr>The strength  of the tree  depends on  its roots</vt:lpstr>
      <vt:lpstr>Characteristics of Estonian education</vt:lpstr>
      <vt:lpstr>Technology opens up new possibilities</vt:lpstr>
      <vt:lpstr>Preparing for the information society </vt:lpstr>
      <vt:lpstr>Digital solutions are  in everyday use</vt:lpstr>
      <vt:lpstr>2020: crisis as  an opportunity  </vt:lpstr>
      <vt:lpstr>Youth work and  hobby education offer more possibilities</vt:lpstr>
      <vt:lpstr>Vocational education: ensuring essential skills</vt:lpstr>
      <vt:lpstr>Internationally acknowledged higher education </vt:lpstr>
      <vt:lpstr>Lifelong learning  has become  a lifestyle in Estonia</vt:lpstr>
      <vt:lpstr>Aitäh!</vt:lpstr>
      <vt:lpstr>Read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Estonia. Smart Solutions</dc:title>
  <dc:creator>Eva Toome</dc:creator>
  <cp:lastModifiedBy>Eva Toome</cp:lastModifiedBy>
  <cp:revision>3</cp:revision>
  <dcterms:created xsi:type="dcterms:W3CDTF">2021-03-18T16:27:43Z</dcterms:created>
  <dcterms:modified xsi:type="dcterms:W3CDTF">2022-06-27T17:03:58Z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0x010100EF84D338B25BE840A60C576DAB63411D</vt:lpwstr>
  </property>
</Properties>
</file>