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9.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7" r:id="rId4"/>
  </p:sldMasterIdLst>
  <p:notesMasterIdLst>
    <p:notesMasterId r:id="rId27"/>
  </p:notesMasterIdLst>
  <p:handoutMasterIdLst>
    <p:handoutMasterId r:id="rId28"/>
  </p:handoutMasterIdLst>
  <p:sldIdLst>
    <p:sldId id="349" r:id="rId5"/>
    <p:sldId id="481" r:id="rId6"/>
    <p:sldId id="443" r:id="rId7"/>
    <p:sldId id="426" r:id="rId8"/>
    <p:sldId id="476" r:id="rId9"/>
    <p:sldId id="477" r:id="rId10"/>
    <p:sldId id="332" r:id="rId11"/>
    <p:sldId id="341" r:id="rId12"/>
    <p:sldId id="422" r:id="rId13"/>
    <p:sldId id="428" r:id="rId14"/>
    <p:sldId id="479" r:id="rId15"/>
    <p:sldId id="389" r:id="rId16"/>
    <p:sldId id="484" r:id="rId17"/>
    <p:sldId id="267" r:id="rId18"/>
    <p:sldId id="285" r:id="rId19"/>
    <p:sldId id="421" r:id="rId20"/>
    <p:sldId id="431" r:id="rId21"/>
    <p:sldId id="324" r:id="rId22"/>
    <p:sldId id="289" r:id="rId23"/>
    <p:sldId id="483" r:id="rId24"/>
    <p:sldId id="482" r:id="rId25"/>
    <p:sldId id="420" r:id="rId26"/>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or" initials="A" lastIdx="6" clrIdx="0"/>
  <p:cmAuthor id="1" name="Eva Toome" initials="ET" lastIdx="46" clrIdx="1">
    <p:extLst>
      <p:ext uri="{19B8F6BF-5375-455C-9EA6-DF929625EA0E}">
        <p15:presenceInfo xmlns:p15="http://schemas.microsoft.com/office/powerpoint/2012/main" userId="S::e.toome@harno.ee::65131506-3e0f-46b6-9df2-d52bf8eb10d0" providerId="AD"/>
      </p:ext>
    </p:extLst>
  </p:cmAuthor>
  <p:cmAuthor id="2" name="Kristel Mõistus" initials="KM" lastIdx="22" clrIdx="2">
    <p:extLst>
      <p:ext uri="{19B8F6BF-5375-455C-9EA6-DF929625EA0E}">
        <p15:presenceInfo xmlns:p15="http://schemas.microsoft.com/office/powerpoint/2012/main" userId="S::kristel.moistus@harno.ee::26b329dc-e2d2-45aa-b4a7-1e8e897805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FF"/>
    <a:srgbClr val="000000"/>
    <a:srgbClr val="F321BC"/>
    <a:srgbClr val="F0F1F2"/>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2BA6E8-CA6B-4068-B6DB-B70747DF4BDF}" v="2" dt="2023-09-20T13:50:51.6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169" autoAdjust="0"/>
  </p:normalViewPr>
  <p:slideViewPr>
    <p:cSldViewPr snapToGrid="0">
      <p:cViewPr varScale="1">
        <p:scale>
          <a:sx n="51" d="100"/>
          <a:sy n="51" d="100"/>
        </p:scale>
        <p:origin x="1164" y="36"/>
      </p:cViewPr>
      <p:guideLst>
        <p:guide orient="horz" pos="2092"/>
        <p:guide pos="3840"/>
      </p:guideLst>
    </p:cSldViewPr>
  </p:slideViewPr>
  <p:notesTextViewPr>
    <p:cViewPr>
      <p:scale>
        <a:sx n="1" d="1"/>
        <a:sy n="1" d="1"/>
      </p:scale>
      <p:origin x="0" y="-552"/>
    </p:cViewPr>
  </p:notesTextViewPr>
  <p:sorterViewPr>
    <p:cViewPr>
      <p:scale>
        <a:sx n="126" d="100"/>
        <a:sy n="126" d="100"/>
      </p:scale>
      <p:origin x="0" y="-16675"/>
    </p:cViewPr>
  </p:sorterViewPr>
  <p:notesViewPr>
    <p:cSldViewPr snapToGrid="0">
      <p:cViewPr>
        <p:scale>
          <a:sx n="100" d="100"/>
          <a:sy n="100" d="100"/>
        </p:scale>
        <p:origin x="1632" y="-1435"/>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Toome" userId="65131506-3e0f-46b6-9df2-d52bf8eb10d0" providerId="ADAL" clId="{EA2BA6E8-CA6B-4068-B6DB-B70747DF4BDF}"/>
    <pc:docChg chg="undo custSel addSld delSld modSld">
      <pc:chgData name="Eva Toome" userId="65131506-3e0f-46b6-9df2-d52bf8eb10d0" providerId="ADAL" clId="{EA2BA6E8-CA6B-4068-B6DB-B70747DF4BDF}" dt="2023-09-20T13:55:52.933" v="230" actId="113"/>
      <pc:docMkLst>
        <pc:docMk/>
      </pc:docMkLst>
      <pc:sldChg chg="modNotesTx">
        <pc:chgData name="Eva Toome" userId="65131506-3e0f-46b6-9df2-d52bf8eb10d0" providerId="ADAL" clId="{EA2BA6E8-CA6B-4068-B6DB-B70747DF4BDF}" dt="2023-09-14T07:28:01.744" v="34" actId="20577"/>
        <pc:sldMkLst>
          <pc:docMk/>
          <pc:sldMk cId="905906629" sldId="341"/>
        </pc:sldMkLst>
      </pc:sldChg>
      <pc:sldChg chg="modSp mod modNotesTx">
        <pc:chgData name="Eva Toome" userId="65131506-3e0f-46b6-9df2-d52bf8eb10d0" providerId="ADAL" clId="{EA2BA6E8-CA6B-4068-B6DB-B70747DF4BDF}" dt="2023-09-20T13:55:52.933" v="230" actId="113"/>
        <pc:sldMkLst>
          <pc:docMk/>
          <pc:sldMk cId="3389489555" sldId="421"/>
        </pc:sldMkLst>
        <pc:spChg chg="mod">
          <ac:chgData name="Eva Toome" userId="65131506-3e0f-46b6-9df2-d52bf8eb10d0" providerId="ADAL" clId="{EA2BA6E8-CA6B-4068-B6DB-B70747DF4BDF}" dt="2023-09-20T13:42:59.255" v="69" actId="20577"/>
          <ac:spMkLst>
            <pc:docMk/>
            <pc:sldMk cId="3389489555" sldId="421"/>
            <ac:spMk id="2" creationId="{0A64890B-6F30-FAE7-2724-D1E118933273}"/>
          </ac:spMkLst>
        </pc:spChg>
      </pc:sldChg>
      <pc:sldChg chg="mod modShow">
        <pc:chgData name="Eva Toome" userId="65131506-3e0f-46b6-9df2-d52bf8eb10d0" providerId="ADAL" clId="{EA2BA6E8-CA6B-4068-B6DB-B70747DF4BDF}" dt="2023-09-14T07:29:57.998" v="38" actId="729"/>
        <pc:sldMkLst>
          <pc:docMk/>
          <pc:sldMk cId="552054612" sldId="481"/>
        </pc:sldMkLst>
      </pc:sldChg>
      <pc:sldChg chg="addSp new del mod">
        <pc:chgData name="Eva Toome" userId="65131506-3e0f-46b6-9df2-d52bf8eb10d0" providerId="ADAL" clId="{EA2BA6E8-CA6B-4068-B6DB-B70747DF4BDF}" dt="2023-09-14T07:30:00.159" v="39" actId="47"/>
        <pc:sldMkLst>
          <pc:docMk/>
          <pc:sldMk cId="3135500082" sldId="485"/>
        </pc:sldMkLst>
        <pc:picChg chg="add">
          <ac:chgData name="Eva Toome" userId="65131506-3e0f-46b6-9df2-d52bf8eb10d0" providerId="ADAL" clId="{EA2BA6E8-CA6B-4068-B6DB-B70747DF4BDF}" dt="2023-09-14T07:29:26.567" v="37" actId="22"/>
          <ac:picMkLst>
            <pc:docMk/>
            <pc:sldMk cId="3135500082" sldId="485"/>
            <ac:picMk id="5" creationId="{146A3811-D746-F22B-E064-C7237724999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a:extLst>
              <a:ext uri="{FF2B5EF4-FFF2-40B4-BE49-F238E27FC236}">
                <a16:creationId xmlns:a16="http://schemas.microsoft.com/office/drawing/2014/main" id="{C79D11F1-4DD8-4A8E-8F51-565DE9F481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Kuupäeva kohatäide 2">
            <a:extLst>
              <a:ext uri="{FF2B5EF4-FFF2-40B4-BE49-F238E27FC236}">
                <a16:creationId xmlns:a16="http://schemas.microsoft.com/office/drawing/2014/main" id="{6B2C9E2A-B03C-427F-B33B-E941927F21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1837E7-0275-4007-B22A-2327F76756BE}" type="datetimeFigureOut">
              <a:rPr lang="et-EE" smtClean="0"/>
              <a:t>20.09.2023</a:t>
            </a:fld>
            <a:endParaRPr lang="et-EE"/>
          </a:p>
        </p:txBody>
      </p:sp>
      <p:sp>
        <p:nvSpPr>
          <p:cNvPr id="4" name="Jaluse kohatäide 3">
            <a:extLst>
              <a:ext uri="{FF2B5EF4-FFF2-40B4-BE49-F238E27FC236}">
                <a16:creationId xmlns:a16="http://schemas.microsoft.com/office/drawing/2014/main" id="{2CEC324F-F095-424C-8AB2-D87C50D746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5" name="Slaidinumbri kohatäide 4">
            <a:extLst>
              <a:ext uri="{FF2B5EF4-FFF2-40B4-BE49-F238E27FC236}">
                <a16:creationId xmlns:a16="http://schemas.microsoft.com/office/drawing/2014/main" id="{EE1F84CD-527C-46D4-8AA1-D5F1CDC094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4731F4-AAA6-4D5D-9352-734FDC6BBD4F}" type="slidenum">
              <a:rPr lang="et-EE" smtClean="0"/>
              <a:t>‹#›</a:t>
            </a:fld>
            <a:endParaRPr lang="et-EE"/>
          </a:p>
        </p:txBody>
      </p:sp>
    </p:spTree>
    <p:extLst>
      <p:ext uri="{BB962C8B-B14F-4D97-AF65-F5344CB8AC3E}">
        <p14:creationId xmlns:p14="http://schemas.microsoft.com/office/powerpoint/2010/main" val="328172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8"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pPr algn="ctr"/>
            <a:r>
              <a:rPr lang="et-EE" sz="4400" b="0" strike="noStrike" spc="-1">
                <a:latin typeface="Calibri"/>
              </a:rPr>
              <a:t>Click to move the slide</a:t>
            </a:r>
          </a:p>
        </p:txBody>
      </p:sp>
      <p:sp>
        <p:nvSpPr>
          <p:cNvPr id="229" name="PlaceHolder 2"/>
          <p:cNvSpPr>
            <a:spLocks noGrp="1"/>
          </p:cNvSpPr>
          <p:nvPr>
            <p:ph type="body"/>
          </p:nvPr>
        </p:nvSpPr>
        <p:spPr>
          <a:xfrm>
            <a:off x="756000" y="5078520"/>
            <a:ext cx="6047640" cy="4811040"/>
          </a:xfrm>
          <a:prstGeom prst="rect">
            <a:avLst/>
          </a:prstGeom>
        </p:spPr>
        <p:txBody>
          <a:bodyPr lIns="0" tIns="0" rIns="0" bIns="0">
            <a:noAutofit/>
          </a:bodyPr>
          <a:lstStyle/>
          <a:p>
            <a:r>
              <a:rPr lang="et-EE" sz="2000" b="0" strike="noStrike" spc="-1">
                <a:latin typeface="Calibri"/>
              </a:rPr>
              <a:t>Click to edit the notes format</a:t>
            </a:r>
          </a:p>
        </p:txBody>
      </p:sp>
      <p:sp>
        <p:nvSpPr>
          <p:cNvPr id="230" name="PlaceHolder 3"/>
          <p:cNvSpPr>
            <a:spLocks noGrp="1"/>
          </p:cNvSpPr>
          <p:nvPr>
            <p:ph type="hdr"/>
          </p:nvPr>
        </p:nvSpPr>
        <p:spPr>
          <a:xfrm>
            <a:off x="0" y="0"/>
            <a:ext cx="3280680" cy="534240"/>
          </a:xfrm>
          <a:prstGeom prst="rect">
            <a:avLst/>
          </a:prstGeom>
        </p:spPr>
        <p:txBody>
          <a:bodyPr lIns="0" tIns="0" rIns="0" bIns="0">
            <a:noAutofit/>
          </a:bodyPr>
          <a:lstStyle/>
          <a:p>
            <a:r>
              <a:rPr lang="et-EE" sz="1400" b="0" strike="noStrike" spc="-1">
                <a:latin typeface="Calibri"/>
              </a:rPr>
              <a:t>&lt;header&gt;</a:t>
            </a:r>
          </a:p>
        </p:txBody>
      </p:sp>
      <p:sp>
        <p:nvSpPr>
          <p:cNvPr id="231"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t-EE" sz="1400" b="0" strike="noStrike" spc="-1">
                <a:latin typeface="Calibri"/>
              </a:rPr>
              <a:t>&lt;date/time&gt;</a:t>
            </a:r>
          </a:p>
        </p:txBody>
      </p:sp>
      <p:sp>
        <p:nvSpPr>
          <p:cNvPr id="232"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t-EE" sz="1400" b="0" strike="noStrike" spc="-1">
                <a:latin typeface="Calibri"/>
              </a:rPr>
              <a:t>&lt;footer&gt;</a:t>
            </a:r>
          </a:p>
        </p:txBody>
      </p:sp>
      <p:sp>
        <p:nvSpPr>
          <p:cNvPr id="233"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05547988-5C97-40E4-AB08-72A9B1AEC557}" type="slidenum">
              <a:rPr lang="et-EE" sz="1400" b="0" strike="noStrike" spc="-1">
                <a:latin typeface="Calibri"/>
              </a:rPr>
              <a:t>‹#›</a:t>
            </a:fld>
            <a:endParaRPr lang="et-EE" sz="1400" b="0" strike="noStrike" spc="-1">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slide" Target="../slides/slide19.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stonica.org/en/Education_and_science/The_history_of_Estonian_education_%E2%80%94_the_story_of_the_intellectual_liberation_of_a_nation/From_folk_pedagogy_and_early_schools,_to_mass_education_based_on_the_written_wor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1</a:t>
            </a:fld>
            <a:endParaRPr lang="et-EE" sz="1400" b="0" strike="noStrike" spc="-1">
              <a:latin typeface="Calibri"/>
            </a:endParaRPr>
          </a:p>
        </p:txBody>
      </p:sp>
    </p:spTree>
    <p:extLst>
      <p:ext uri="{BB962C8B-B14F-4D97-AF65-F5344CB8AC3E}">
        <p14:creationId xmlns:p14="http://schemas.microsoft.com/office/powerpoint/2010/main" val="1176238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10</a:t>
            </a:fld>
            <a:endParaRPr lang="et-EE" sz="1400" b="0" strike="noStrike" spc="-1">
              <a:latin typeface="Calibri"/>
            </a:endParaRPr>
          </a:p>
        </p:txBody>
      </p:sp>
    </p:spTree>
    <p:extLst>
      <p:ext uri="{BB962C8B-B14F-4D97-AF65-F5344CB8AC3E}">
        <p14:creationId xmlns:p14="http://schemas.microsoft.com/office/powerpoint/2010/main" val="4269502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pPr marL="171450" indent="-171450">
              <a:lnSpc>
                <a:spcPct val="107000"/>
              </a:lnSpc>
              <a:spcBef>
                <a:spcPts val="200"/>
              </a:spcBef>
              <a:spcAft>
                <a:spcPts val="1200"/>
              </a:spcAft>
              <a:buFont typeface="Arial" panose="020B0604020202020204" pitchFamily="34" charset="0"/>
              <a:buChar char="•"/>
            </a:pPr>
            <a:r>
              <a:rPr lang="et-EE" sz="1200" b="0"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HIGHLY EDUCATED TEACHERS. </a:t>
            </a:r>
            <a:r>
              <a:rPr lang="et-EE" sz="1200" dirty="0">
                <a:effectLst/>
                <a:latin typeface="Calibri" panose="020F0502020204030204" pitchFamily="34" charset="0"/>
                <a:ea typeface="Calibri" panose="020F0502020204030204" pitchFamily="34" charset="0"/>
                <a:cs typeface="Times New Roman" panose="02020603050405020304" pitchFamily="18" charset="0"/>
              </a:rPr>
              <a:t>Estonian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teachers</a:t>
            </a:r>
            <a:r>
              <a:rPr lang="et-EE" sz="1200" dirty="0">
                <a:effectLst/>
                <a:latin typeface="Calibri" panose="020F0502020204030204" pitchFamily="34" charset="0"/>
                <a:ea typeface="Calibri" panose="020F0502020204030204" pitchFamily="34" charset="0"/>
                <a:cs typeface="Times New Roman" panose="02020603050405020304" pitchFamily="18" charset="0"/>
              </a:rPr>
              <a:t> are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highly</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educated</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requiring</a:t>
            </a:r>
            <a:r>
              <a:rPr lang="et-EE" sz="1200" dirty="0">
                <a:effectLst/>
                <a:latin typeface="Calibri" panose="020F0502020204030204" pitchFamily="34" charset="0"/>
                <a:ea typeface="Calibri" panose="020F0502020204030204" pitchFamily="34" charset="0"/>
                <a:cs typeface="Times New Roman" panose="02020603050405020304" pitchFamily="18" charset="0"/>
              </a:rPr>
              <a:t> a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master's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degree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work</a:t>
            </a:r>
            <a:r>
              <a:rPr lang="et-EE" sz="1200" dirty="0">
                <a:effectLst/>
                <a:latin typeface="Calibri" panose="020F0502020204030204" pitchFamily="34" charset="0"/>
                <a:ea typeface="Calibri" panose="020F0502020204030204" pitchFamily="34" charset="0"/>
                <a:cs typeface="Times New Roman" panose="02020603050405020304" pitchFamily="18" charset="0"/>
              </a:rPr>
              <a:t> as a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teacher</a:t>
            </a:r>
            <a:r>
              <a:rPr lang="et-EE" sz="1200" dirty="0">
                <a:effectLst/>
                <a:latin typeface="Calibri" panose="020F0502020204030204" pitchFamily="34" charset="0"/>
                <a:ea typeface="Calibri" panose="020F0502020204030204" pitchFamily="34" charset="0"/>
                <a:cs typeface="Times New Roman" panose="02020603050405020304" pitchFamily="18" charset="0"/>
              </a:rPr>
              <a:t> and a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bachelor's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degree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for</a:t>
            </a:r>
            <a:r>
              <a:rPr lang="et-EE" sz="1200" dirty="0">
                <a:effectLst/>
                <a:latin typeface="Calibri" panose="020F0502020204030204" pitchFamily="34" charset="0"/>
                <a:ea typeface="Calibri" panose="020F0502020204030204" pitchFamily="34" charset="0"/>
                <a:cs typeface="Times New Roman" panose="02020603050405020304" pitchFamily="18" charset="0"/>
              </a:rPr>
              <a:t> a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kindergarten</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teacher</a:t>
            </a:r>
            <a:r>
              <a:rPr lang="et-EE" sz="1200" dirty="0">
                <a:effectLst/>
                <a:latin typeface="Calibri" panose="020F0502020204030204" pitchFamily="34" charset="0"/>
                <a:ea typeface="Calibri" panose="020F0502020204030204" pitchFamily="34" charset="0"/>
                <a:cs typeface="Times New Roman" panose="02020603050405020304" pitchFamily="18" charset="0"/>
              </a:rPr>
              <a:t>. Estonia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has</a:t>
            </a:r>
            <a:r>
              <a:rPr lang="et-EE" sz="1200" dirty="0">
                <a:effectLst/>
                <a:latin typeface="Calibri" panose="020F0502020204030204" pitchFamily="34" charset="0"/>
                <a:ea typeface="Calibri" panose="020F0502020204030204" pitchFamily="34" charset="0"/>
                <a:cs typeface="Times New Roman" panose="02020603050405020304" pitchFamily="18" charset="0"/>
              </a:rPr>
              <a:t> a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culture</a:t>
            </a:r>
            <a:r>
              <a:rPr lang="et-EE" sz="1200" dirty="0">
                <a:effectLst/>
                <a:latin typeface="Calibri" panose="020F0502020204030204" pitchFamily="34" charset="0"/>
                <a:ea typeface="Calibri" panose="020F0502020204030204" pitchFamily="34" charset="0"/>
                <a:cs typeface="Times New Roman" panose="02020603050405020304" pitchFamily="18" charset="0"/>
              </a:rPr>
              <a:t> of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trusting</a:t>
            </a:r>
            <a:r>
              <a:rPr lang="et-EE" sz="12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empowering</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teachers</a:t>
            </a:r>
            <a:r>
              <a:rPr lang="et-EE" sz="1200" dirty="0">
                <a:effectLst/>
                <a:latin typeface="Calibri" panose="020F0502020204030204" pitchFamily="34" charset="0"/>
                <a:ea typeface="Calibri" panose="020F0502020204030204" pitchFamily="34" charset="0"/>
                <a:cs typeface="Times New Roman" panose="02020603050405020304" pitchFamily="18" charset="0"/>
              </a:rPr>
              <a:t>. The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curriculum</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only</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sets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results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that</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children</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should</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know</a:t>
            </a:r>
            <a:r>
              <a:rPr lang="et-EE" sz="1200" dirty="0">
                <a:effectLst/>
                <a:latin typeface="Calibri" panose="020F0502020204030204" pitchFamily="34" charset="0"/>
                <a:ea typeface="Calibri" panose="020F0502020204030204" pitchFamily="34" charset="0"/>
                <a:cs typeface="Times New Roman" panose="02020603050405020304" pitchFamily="18" charset="0"/>
              </a:rPr>
              <a:t> by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end of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school</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while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teachers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decide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how</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achieve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those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results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Parents</a:t>
            </a:r>
            <a:r>
              <a:rPr lang="et-EE" sz="12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state</a:t>
            </a:r>
            <a:r>
              <a:rPr lang="et-EE" sz="1200" dirty="0">
                <a:effectLst/>
                <a:latin typeface="Calibri" panose="020F0502020204030204" pitchFamily="34" charset="0"/>
                <a:ea typeface="Calibri" panose="020F0502020204030204" pitchFamily="34" charset="0"/>
                <a:cs typeface="Times New Roman" panose="02020603050405020304" pitchFamily="18" charset="0"/>
              </a:rPr>
              <a:t> trust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teachers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make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best</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decisions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for</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their</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students</a:t>
            </a:r>
            <a:r>
              <a:rPr lang="et-EE" sz="1200" dirty="0">
                <a:effectLst/>
                <a:latin typeface="Calibri" panose="020F0502020204030204" pitchFamily="34" charset="0"/>
                <a:ea typeface="Calibri" panose="020F0502020204030204" pitchFamily="34" charset="0"/>
                <a:cs typeface="Times New Roman" panose="02020603050405020304" pitchFamily="18" charset="0"/>
              </a:rPr>
              <a:t>.</a:t>
            </a:r>
          </a:p>
          <a:p>
            <a:pPr marL="171450" lvl="0" indent="-171450">
              <a:buFont typeface="Arial" panose="020B0604020202020204" pitchFamily="34" charset="0"/>
              <a:buChar char="•"/>
            </a:pPr>
            <a:r>
              <a:rPr lang="et-EE" b="0" dirty="0"/>
              <a:t>AUTONOMY: </a:t>
            </a:r>
            <a:r>
              <a:rPr lang="et-EE" dirty="0" err="1"/>
              <a:t>Every</a:t>
            </a:r>
            <a:r>
              <a:rPr lang="et-EE" dirty="0"/>
              <a:t> </a:t>
            </a:r>
            <a:r>
              <a:rPr lang="et-EE" dirty="0" err="1"/>
              <a:t>school</a:t>
            </a:r>
            <a:r>
              <a:rPr lang="et-EE" dirty="0"/>
              <a:t> </a:t>
            </a:r>
            <a:r>
              <a:rPr lang="et-EE" dirty="0" err="1"/>
              <a:t>creates</a:t>
            </a:r>
            <a:r>
              <a:rPr lang="et-EE" dirty="0"/>
              <a:t> </a:t>
            </a:r>
            <a:r>
              <a:rPr lang="et-EE" dirty="0" err="1"/>
              <a:t>their</a:t>
            </a:r>
            <a:r>
              <a:rPr lang="et-EE" dirty="0"/>
              <a:t> </a:t>
            </a:r>
            <a:r>
              <a:rPr lang="et-EE" dirty="0" err="1"/>
              <a:t>own</a:t>
            </a:r>
            <a:r>
              <a:rPr lang="et-EE" dirty="0"/>
              <a:t> </a:t>
            </a:r>
            <a:r>
              <a:rPr lang="et-EE" dirty="0" err="1"/>
              <a:t>curricula</a:t>
            </a:r>
            <a:r>
              <a:rPr lang="et-EE" dirty="0"/>
              <a:t> on </a:t>
            </a:r>
            <a:r>
              <a:rPr lang="et-EE" dirty="0" err="1"/>
              <a:t>the</a:t>
            </a:r>
            <a:r>
              <a:rPr lang="et-EE" dirty="0"/>
              <a:t> </a:t>
            </a:r>
            <a:r>
              <a:rPr lang="et-EE" dirty="0" err="1"/>
              <a:t>basis</a:t>
            </a:r>
            <a:r>
              <a:rPr lang="et-EE" dirty="0"/>
              <a:t> on </a:t>
            </a:r>
            <a:r>
              <a:rPr lang="et-EE" dirty="0" err="1"/>
              <a:t>national</a:t>
            </a:r>
            <a:r>
              <a:rPr lang="et-EE" dirty="0"/>
              <a:t> </a:t>
            </a:r>
            <a:r>
              <a:rPr lang="et-EE" dirty="0" err="1"/>
              <a:t>curriculum</a:t>
            </a:r>
            <a:r>
              <a:rPr lang="et-EE" dirty="0"/>
              <a:t>. </a:t>
            </a:r>
            <a:r>
              <a:rPr lang="et-EE" dirty="0" err="1"/>
              <a:t>principals</a:t>
            </a:r>
            <a:r>
              <a:rPr lang="et-EE" dirty="0"/>
              <a:t> </a:t>
            </a:r>
            <a:r>
              <a:rPr lang="et-EE" dirty="0" err="1"/>
              <a:t>can</a:t>
            </a:r>
            <a:r>
              <a:rPr lang="et-EE" dirty="0"/>
              <a:t> </a:t>
            </a:r>
            <a:r>
              <a:rPr lang="et-EE" dirty="0" err="1"/>
              <a:t>decide</a:t>
            </a:r>
            <a:r>
              <a:rPr lang="et-EE" dirty="0"/>
              <a:t> on </a:t>
            </a:r>
            <a:r>
              <a:rPr lang="et-EE" dirty="0" err="1"/>
              <a:t>teachers</a:t>
            </a:r>
            <a:r>
              <a:rPr lang="et-EE" dirty="0"/>
              <a:t> </a:t>
            </a:r>
            <a:r>
              <a:rPr lang="et-EE" dirty="0" err="1"/>
              <a:t>salaries</a:t>
            </a:r>
            <a:r>
              <a:rPr lang="et-EE" dirty="0"/>
              <a:t> and </a:t>
            </a:r>
            <a:r>
              <a:rPr lang="et-EE" dirty="0" err="1"/>
              <a:t>how</a:t>
            </a:r>
            <a:r>
              <a:rPr lang="et-EE" dirty="0"/>
              <a:t> </a:t>
            </a:r>
            <a:r>
              <a:rPr lang="et-EE" dirty="0" err="1"/>
              <a:t>the</a:t>
            </a:r>
            <a:r>
              <a:rPr lang="et-EE" dirty="0"/>
              <a:t> </a:t>
            </a:r>
            <a:r>
              <a:rPr lang="et-EE" dirty="0" err="1"/>
              <a:t>money</a:t>
            </a:r>
            <a:r>
              <a:rPr lang="et-EE" dirty="0"/>
              <a:t> </a:t>
            </a:r>
            <a:r>
              <a:rPr lang="et-EE" dirty="0" err="1"/>
              <a:t>is</a:t>
            </a:r>
            <a:r>
              <a:rPr lang="et-EE" dirty="0"/>
              <a:t> </a:t>
            </a:r>
            <a:r>
              <a:rPr lang="et-EE" dirty="0" err="1"/>
              <a:t>spent</a:t>
            </a:r>
            <a:r>
              <a:rPr lang="et-EE" dirty="0"/>
              <a:t> etc, </a:t>
            </a:r>
            <a:r>
              <a:rPr lang="et-EE" dirty="0" err="1"/>
              <a:t>teachers</a:t>
            </a:r>
            <a:r>
              <a:rPr lang="et-EE" dirty="0"/>
              <a:t> are </a:t>
            </a:r>
            <a:r>
              <a:rPr lang="et-EE" dirty="0" err="1"/>
              <a:t>free</a:t>
            </a:r>
            <a:r>
              <a:rPr lang="et-EE" dirty="0"/>
              <a:t> </a:t>
            </a:r>
            <a:r>
              <a:rPr lang="et-EE" dirty="0" err="1"/>
              <a:t>to</a:t>
            </a:r>
            <a:r>
              <a:rPr lang="et-EE" dirty="0"/>
              <a:t> </a:t>
            </a:r>
            <a:r>
              <a:rPr lang="et-EE" dirty="0" err="1"/>
              <a:t>decide</a:t>
            </a:r>
            <a:r>
              <a:rPr lang="et-EE" dirty="0"/>
              <a:t> </a:t>
            </a:r>
            <a:r>
              <a:rPr lang="et-EE" dirty="0" err="1"/>
              <a:t>how</a:t>
            </a:r>
            <a:r>
              <a:rPr lang="et-EE" dirty="0"/>
              <a:t> </a:t>
            </a:r>
            <a:r>
              <a:rPr lang="et-EE" dirty="0" err="1"/>
              <a:t>they</a:t>
            </a:r>
            <a:r>
              <a:rPr lang="et-EE" dirty="0"/>
              <a:t> </a:t>
            </a:r>
            <a:r>
              <a:rPr lang="et-EE" dirty="0" err="1"/>
              <a:t>reach</a:t>
            </a:r>
            <a:r>
              <a:rPr lang="et-EE" dirty="0"/>
              <a:t> </a:t>
            </a:r>
            <a:r>
              <a:rPr lang="et-EE" dirty="0" err="1"/>
              <a:t>learning</a:t>
            </a:r>
            <a:r>
              <a:rPr lang="et-EE" dirty="0"/>
              <a:t> </a:t>
            </a:r>
            <a:r>
              <a:rPr lang="et-EE" dirty="0" err="1"/>
              <a:t>outcomes</a:t>
            </a:r>
            <a:r>
              <a:rPr lang="et-EE" dirty="0"/>
              <a:t> </a:t>
            </a:r>
            <a:r>
              <a:rPr lang="et-EE" dirty="0" err="1"/>
              <a:t>set</a:t>
            </a:r>
            <a:r>
              <a:rPr lang="et-EE" dirty="0"/>
              <a:t> in </a:t>
            </a:r>
            <a:r>
              <a:rPr lang="et-EE" dirty="0" err="1"/>
              <a:t>curricula</a:t>
            </a:r>
            <a:endParaRPr lang="et-EE" dirty="0"/>
          </a:p>
          <a:p>
            <a:pPr marL="171450" indent="-171450">
              <a:buFont typeface="Arial" panose="020B0604020202020204" pitchFamily="34" charset="0"/>
              <a:buChar char="•"/>
            </a:pPr>
            <a:endParaRPr lang="et-EE" dirty="0"/>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11</a:t>
            </a:fld>
            <a:endParaRPr lang="et-EE" sz="1400" b="0" strike="noStrike" spc="-1">
              <a:latin typeface="Calibri"/>
            </a:endParaRPr>
          </a:p>
        </p:txBody>
      </p:sp>
    </p:spTree>
    <p:extLst>
      <p:ext uri="{BB962C8B-B14F-4D97-AF65-F5344CB8AC3E}">
        <p14:creationId xmlns:p14="http://schemas.microsoft.com/office/powerpoint/2010/main" val="3765270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4" name="Slide Number Placeholder 3"/>
          <p:cNvSpPr>
            <a:spLocks noGrp="1"/>
          </p:cNvSpPr>
          <p:nvPr>
            <p:ph type="sldNum" sz="quarter" idx="10"/>
          </p:nvPr>
        </p:nvSpPr>
        <p:spPr/>
        <p:txBody>
          <a:bodyPr/>
          <a:lstStyle/>
          <a:p>
            <a:fld id="{CA529E33-65E5-403A-9340-77D2DF082C6D}" type="slidenum">
              <a:rPr lang="en-US" smtClean="0"/>
              <a:t>12</a:t>
            </a:fld>
            <a:endParaRPr lang="en-US"/>
          </a:p>
        </p:txBody>
      </p:sp>
      <p:sp>
        <p:nvSpPr>
          <p:cNvPr id="6" name="Märkmete kohatäide 5">
            <a:extLst>
              <a:ext uri="{FF2B5EF4-FFF2-40B4-BE49-F238E27FC236}">
                <a16:creationId xmlns:a16="http://schemas.microsoft.com/office/drawing/2014/main" id="{D9FC2A92-4A2F-4281-BDF7-FB6B6A2D5717}"/>
              </a:ext>
            </a:extLst>
          </p:cNvPr>
          <p:cNvSpPr>
            <a:spLocks noGrp="1"/>
          </p:cNvSpPr>
          <p:nvPr>
            <p:ph type="body"/>
          </p:nvPr>
        </p:nvSpPr>
        <p:spPr/>
        <p:txBody>
          <a:bodyPr/>
          <a:lstStyle/>
          <a:p>
            <a:pPr marL="171450" indent="-171450">
              <a:buFont typeface="Arial" panose="020B0604020202020204" pitchFamily="34" charset="0"/>
              <a:buChar char="•"/>
            </a:pPr>
            <a:r>
              <a:rPr lang="et-EE" dirty="0"/>
              <a:t>99% of </a:t>
            </a:r>
            <a:r>
              <a:rPr lang="et-EE" dirty="0" err="1"/>
              <a:t>kindergartens</a:t>
            </a:r>
            <a:r>
              <a:rPr lang="et-EE" dirty="0"/>
              <a:t> and 98% of </a:t>
            </a:r>
            <a:r>
              <a:rPr lang="et-EE" dirty="0" err="1"/>
              <a:t>schools</a:t>
            </a:r>
            <a:r>
              <a:rPr lang="et-EE" dirty="0"/>
              <a:t> took part in </a:t>
            </a:r>
            <a:r>
              <a:rPr lang="et-EE" dirty="0" err="1"/>
              <a:t>ProgeTiger</a:t>
            </a:r>
            <a:r>
              <a:rPr lang="et-EE" dirty="0"/>
              <a:t> programme, </a:t>
            </a:r>
            <a:r>
              <a:rPr lang="et-EE" i="1" dirty="0"/>
              <a:t>Education and </a:t>
            </a:r>
            <a:r>
              <a:rPr lang="et-EE" i="1" dirty="0" err="1"/>
              <a:t>Youth</a:t>
            </a:r>
            <a:r>
              <a:rPr lang="et-EE" i="1" dirty="0"/>
              <a:t> </a:t>
            </a:r>
            <a:r>
              <a:rPr lang="et-EE" i="1" dirty="0" err="1"/>
              <a:t>Board</a:t>
            </a:r>
            <a:r>
              <a:rPr lang="et-EE" i="1" dirty="0"/>
              <a:t> 2020</a:t>
            </a:r>
          </a:p>
          <a:p>
            <a:pPr marL="171450" indent="-171450">
              <a:buFont typeface="Arial" panose="020B0604020202020204" pitchFamily="34" charset="0"/>
              <a:buChar char="•"/>
            </a:pPr>
            <a:r>
              <a:rPr lang="et-EE" dirty="0"/>
              <a:t>8.86% of all </a:t>
            </a:r>
            <a:r>
              <a:rPr lang="et-EE" dirty="0" err="1"/>
              <a:t>students</a:t>
            </a:r>
            <a:r>
              <a:rPr lang="et-EE" dirty="0"/>
              <a:t> </a:t>
            </a:r>
            <a:r>
              <a:rPr lang="et-EE" dirty="0" err="1"/>
              <a:t>studied</a:t>
            </a:r>
            <a:r>
              <a:rPr lang="et-EE" dirty="0"/>
              <a:t> ICT (BA+MA)</a:t>
            </a:r>
            <a:r>
              <a:rPr lang="et-EE" sz="1800" dirty="0">
                <a:solidFill>
                  <a:srgbClr val="000000"/>
                </a:solidFill>
                <a:effectLst/>
                <a:latin typeface="Calibri" panose="020F0502020204030204" pitchFamily="34" charset="0"/>
                <a:ea typeface="Calibri" panose="020F0502020204030204" pitchFamily="34" charset="0"/>
              </a:rPr>
              <a:t> in Estonia, </a:t>
            </a:r>
            <a:r>
              <a:rPr lang="et-EE" sz="1800" dirty="0" err="1">
                <a:solidFill>
                  <a:srgbClr val="000000"/>
                </a:solidFill>
                <a:effectLst/>
                <a:latin typeface="Calibri" panose="020F0502020204030204" pitchFamily="34" charset="0"/>
                <a:ea typeface="Calibri" panose="020F0502020204030204" pitchFamily="34" charset="0"/>
              </a:rPr>
              <a:t>while</a:t>
            </a:r>
            <a:r>
              <a:rPr lang="et-EE" sz="1800" dirty="0">
                <a:solidFill>
                  <a:srgbClr val="000000"/>
                </a:solidFill>
                <a:effectLst/>
                <a:latin typeface="Calibri" panose="020F0502020204030204" pitchFamily="34" charset="0"/>
                <a:ea typeface="Calibri" panose="020F0502020204030204" pitchFamily="34" charset="0"/>
              </a:rPr>
              <a:t> EU </a:t>
            </a:r>
            <a:r>
              <a:rPr lang="et-EE" sz="1800" dirty="0" err="1">
                <a:solidFill>
                  <a:srgbClr val="000000"/>
                </a:solidFill>
                <a:effectLst/>
                <a:latin typeface="Calibri" panose="020F0502020204030204" pitchFamily="34" charset="0"/>
                <a:ea typeface="Calibri" panose="020F0502020204030204" pitchFamily="34" charset="0"/>
              </a:rPr>
              <a:t>average</a:t>
            </a:r>
            <a:r>
              <a:rPr lang="et-EE" sz="1800" dirty="0">
                <a:solidFill>
                  <a:srgbClr val="000000"/>
                </a:solidFill>
                <a:effectLst/>
                <a:latin typeface="Calibri" panose="020F0502020204030204" pitchFamily="34" charset="0"/>
                <a:ea typeface="Calibri" panose="020F0502020204030204" pitchFamily="34" charset="0"/>
              </a:rPr>
              <a:t> </a:t>
            </a:r>
            <a:r>
              <a:rPr lang="et-EE" sz="1800" dirty="0" err="1">
                <a:solidFill>
                  <a:srgbClr val="000000"/>
                </a:solidFill>
                <a:effectLst/>
                <a:latin typeface="Calibri" panose="020F0502020204030204" pitchFamily="34" charset="0"/>
                <a:ea typeface="Calibri" panose="020F0502020204030204" pitchFamily="34" charset="0"/>
              </a:rPr>
              <a:t>is</a:t>
            </a:r>
            <a:r>
              <a:rPr lang="et-EE" sz="1800" dirty="0">
                <a:solidFill>
                  <a:srgbClr val="000000"/>
                </a:solidFill>
                <a:effectLst/>
                <a:latin typeface="Calibri" panose="020F0502020204030204" pitchFamily="34" charset="0"/>
                <a:ea typeface="Calibri" panose="020F0502020204030204" pitchFamily="34" charset="0"/>
              </a:rPr>
              <a:t> 4.65%, </a:t>
            </a:r>
            <a:r>
              <a:rPr lang="et-EE" sz="1800" i="1" dirty="0" err="1">
                <a:solidFill>
                  <a:srgbClr val="000000"/>
                </a:solidFill>
                <a:effectLst/>
                <a:latin typeface="Calibri" panose="020F0502020204030204" pitchFamily="34" charset="0"/>
                <a:ea typeface="Calibri" panose="020F0502020204030204" pitchFamily="34" charset="0"/>
              </a:rPr>
              <a:t>Eurostat</a:t>
            </a:r>
            <a:r>
              <a:rPr lang="et-EE" sz="1800" i="1" dirty="0">
                <a:solidFill>
                  <a:srgbClr val="000000"/>
                </a:solidFill>
                <a:effectLst/>
                <a:latin typeface="Calibri" panose="020F0502020204030204" pitchFamily="34" charset="0"/>
                <a:ea typeface="Calibri" panose="020F0502020204030204" pitchFamily="34" charset="0"/>
              </a:rPr>
              <a:t> 2018</a:t>
            </a:r>
            <a:endParaRPr lang="et-EE" i="1" dirty="0"/>
          </a:p>
          <a:p>
            <a:pPr marL="171450" indent="-171450">
              <a:buFont typeface="Arial" panose="020B0604020202020204" pitchFamily="34" charset="0"/>
              <a:buChar char="•"/>
            </a:pPr>
            <a:r>
              <a:rPr lang="et-EE" dirty="0"/>
              <a:t>2019/2020 40% of ICT Master </a:t>
            </a:r>
            <a:r>
              <a:rPr lang="et-EE" dirty="0" err="1"/>
              <a:t>students</a:t>
            </a:r>
            <a:r>
              <a:rPr lang="et-EE" dirty="0"/>
              <a:t> </a:t>
            </a:r>
            <a:r>
              <a:rPr lang="et-EE" dirty="0" err="1"/>
              <a:t>were</a:t>
            </a:r>
            <a:r>
              <a:rPr lang="et-EE" dirty="0"/>
              <a:t> </a:t>
            </a:r>
            <a:r>
              <a:rPr lang="et-EE" dirty="0" err="1"/>
              <a:t>female</a:t>
            </a:r>
            <a:r>
              <a:rPr lang="et-EE" dirty="0"/>
              <a:t> in Estonia, </a:t>
            </a:r>
            <a:r>
              <a:rPr lang="et-EE" i="0" u="sng" dirty="0"/>
              <a:t>www.informatics-europe.org</a:t>
            </a:r>
          </a:p>
          <a:p>
            <a:pPr marL="171450" indent="-171450" algn="l">
              <a:buFont typeface="Arial" panose="020B0604020202020204" pitchFamily="34" charset="0"/>
              <a:buChar char="•"/>
            </a:pPr>
            <a:r>
              <a:rPr lang="et-EE" b="0" i="0" dirty="0">
                <a:solidFill>
                  <a:srgbClr val="000000"/>
                </a:solidFill>
                <a:effectLst/>
                <a:latin typeface="Aino" panose="02000603040504020204" pitchFamily="50" charset="-70"/>
              </a:rPr>
              <a:t>1st in </a:t>
            </a:r>
            <a:r>
              <a:rPr lang="et-EE" b="0" i="0" dirty="0" err="1">
                <a:solidFill>
                  <a:srgbClr val="000000"/>
                </a:solidFill>
                <a:effectLst/>
                <a:latin typeface="Aino" panose="02000603040504020204" pitchFamily="50" charset="-70"/>
              </a:rPr>
              <a:t>digital</a:t>
            </a:r>
            <a:r>
              <a:rPr lang="et-EE" b="0" i="0" dirty="0">
                <a:solidFill>
                  <a:srgbClr val="000000"/>
                </a:solidFill>
                <a:effectLst/>
                <a:latin typeface="Aino" panose="02000603040504020204" pitchFamily="50" charset="-70"/>
              </a:rPr>
              <a:t> </a:t>
            </a:r>
            <a:r>
              <a:rPr lang="et-EE" b="0" i="0" dirty="0" err="1">
                <a:solidFill>
                  <a:srgbClr val="000000"/>
                </a:solidFill>
                <a:effectLst/>
                <a:latin typeface="Aino" panose="02000603040504020204" pitchFamily="50" charset="-70"/>
              </a:rPr>
              <a:t>learning</a:t>
            </a:r>
            <a:r>
              <a:rPr lang="et-EE" b="0" i="0" dirty="0">
                <a:solidFill>
                  <a:srgbClr val="000000"/>
                </a:solidFill>
                <a:effectLst/>
                <a:latin typeface="Aino" panose="02000603040504020204" pitchFamily="50" charset="-70"/>
              </a:rPr>
              <a:t> - </a:t>
            </a:r>
            <a:r>
              <a:rPr lang="en-US" b="0" i="0" dirty="0">
                <a:solidFill>
                  <a:srgbClr val="000000"/>
                </a:solidFill>
                <a:effectLst/>
                <a:latin typeface="Aino" panose="02000603040504020204" pitchFamily="50" charset="-70"/>
              </a:rPr>
              <a:t>CEPS (Centre for European Policy Studies) assessed European countries’ performance in digital learning and found that Estonia, the Netherlands and Finland excel in the </a:t>
            </a:r>
            <a:r>
              <a:rPr lang="en-US" b="0" i="0" dirty="0" err="1">
                <a:solidFill>
                  <a:srgbClr val="000000"/>
                </a:solidFill>
                <a:effectLst/>
                <a:latin typeface="Aino" panose="02000603040504020204" pitchFamily="50" charset="-70"/>
              </a:rPr>
              <a:t>digitalisation</a:t>
            </a:r>
            <a:r>
              <a:rPr lang="en-US" b="0" i="0" dirty="0">
                <a:solidFill>
                  <a:srgbClr val="000000"/>
                </a:solidFill>
                <a:effectLst/>
                <a:latin typeface="Aino" panose="02000603040504020204" pitchFamily="50" charset="-70"/>
              </a:rPr>
              <a:t> of education.</a:t>
            </a:r>
            <a:r>
              <a:rPr lang="et-EE" b="0" i="0" dirty="0">
                <a:solidFill>
                  <a:srgbClr val="000000"/>
                </a:solidFill>
                <a:effectLst/>
                <a:latin typeface="Aino" panose="02000603040504020204" pitchFamily="50" charset="-70"/>
              </a:rPr>
              <a:t> </a:t>
            </a:r>
            <a:r>
              <a:rPr lang="et-EE" b="0" i="0" u="sng" dirty="0">
                <a:solidFill>
                  <a:srgbClr val="000000"/>
                </a:solidFill>
                <a:effectLst/>
                <a:latin typeface="Aino" panose="02000603040504020204" pitchFamily="50" charset="-70"/>
              </a:rPr>
              <a:t>www.educationestonia.org/estonia-no-1-in-europe-for-digital-learning/</a:t>
            </a:r>
            <a:endParaRPr lang="et-EE" u="sng" dirty="0"/>
          </a:p>
          <a:p>
            <a:pPr marL="171450" indent="-171450">
              <a:buFontTx/>
              <a:buChar char="-"/>
            </a:pPr>
            <a:endParaRPr lang="et-EE" dirty="0"/>
          </a:p>
        </p:txBody>
      </p:sp>
    </p:spTree>
    <p:extLst>
      <p:ext uri="{BB962C8B-B14F-4D97-AF65-F5344CB8AC3E}">
        <p14:creationId xmlns:p14="http://schemas.microsoft.com/office/powerpoint/2010/main" val="656136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13</a:t>
            </a:fld>
            <a:endParaRPr lang="et-EE" sz="1400" b="0" strike="noStrike" spc="-1">
              <a:latin typeface="Calibri"/>
            </a:endParaRPr>
          </a:p>
        </p:txBody>
      </p:sp>
      <p:sp>
        <p:nvSpPr>
          <p:cNvPr id="6" name="Märkmete kohatäide 5">
            <a:extLst>
              <a:ext uri="{FF2B5EF4-FFF2-40B4-BE49-F238E27FC236}">
                <a16:creationId xmlns:a16="http://schemas.microsoft.com/office/drawing/2014/main" id="{D69341C9-A26E-417E-BBB1-3906604607D3}"/>
              </a:ext>
            </a:extLst>
          </p:cNvPr>
          <p:cNvSpPr>
            <a:spLocks noGrp="1"/>
          </p:cNvSpPr>
          <p:nvPr>
            <p:ph type="body"/>
          </p:nvPr>
        </p:nvSpPr>
        <p:spPr/>
        <p:txBody>
          <a:bodyPr/>
          <a:lstStyle/>
          <a:p>
            <a:pPr marL="0" indent="0">
              <a:lnSpc>
                <a:spcPct val="107000"/>
              </a:lnSpc>
              <a:spcAft>
                <a:spcPts val="1200"/>
              </a:spcAft>
              <a:buFont typeface="Arial" panose="020B0604020202020204" pitchFamily="34" charset="0"/>
              <a:buNone/>
            </a:pPr>
            <a:r>
              <a:rPr lang="et-EE" sz="1800" dirty="0">
                <a:effectLst/>
                <a:latin typeface="Calibri" panose="020F0502020204030204" pitchFamily="34" charset="0"/>
                <a:ea typeface="Calibri" panose="020F0502020204030204" pitchFamily="34" charset="0"/>
                <a:cs typeface="Times New Roman" panose="02020603050405020304" pitchFamily="18" charset="0"/>
              </a:rPr>
              <a:t>In a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country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where</a:t>
            </a:r>
            <a:r>
              <a:rPr lang="et-EE" sz="1800" dirty="0">
                <a:effectLst/>
                <a:latin typeface="Calibri" panose="020F0502020204030204" pitchFamily="34" charset="0"/>
                <a:ea typeface="Calibri" panose="020F0502020204030204" pitchFamily="34" charset="0"/>
                <a:cs typeface="Times New Roman" panose="02020603050405020304" pitchFamily="18" charset="0"/>
              </a:rPr>
              <a:t> 99% of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state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services</a:t>
            </a:r>
            <a:r>
              <a:rPr lang="et-EE" sz="1800" dirty="0">
                <a:effectLst/>
                <a:latin typeface="Calibri" panose="020F0502020204030204" pitchFamily="34" charset="0"/>
                <a:ea typeface="Calibri" panose="020F0502020204030204" pitchFamily="34" charset="0"/>
                <a:cs typeface="Times New Roman" panose="02020603050405020304" pitchFamily="18" charset="0"/>
              </a:rPr>
              <a:t> are online,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technology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is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also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used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extensively</a:t>
            </a:r>
            <a:r>
              <a:rPr lang="et-EE" sz="1800" dirty="0">
                <a:effectLst/>
                <a:latin typeface="Calibri" panose="020F0502020204030204" pitchFamily="34" charset="0"/>
                <a:ea typeface="Calibri" panose="020F0502020204030204" pitchFamily="34" charset="0"/>
                <a:cs typeface="Times New Roman" panose="02020603050405020304" pitchFamily="18" charset="0"/>
              </a:rPr>
              <a:t> in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education</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lnSpc>
                <a:spcPct val="107000"/>
              </a:lnSpc>
              <a:spcBef>
                <a:spcPts val="200"/>
              </a:spcBef>
              <a:spcAft>
                <a:spcPts val="1200"/>
              </a:spcAft>
              <a:buFont typeface="Arial" panose="020B0604020202020204" pitchFamily="34" charset="0"/>
              <a:buChar char="•"/>
            </a:pPr>
            <a:r>
              <a:rPr lang="et-EE" sz="1800" b="0"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TIGER LEAP INTO THE FUTURE.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Estonia's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efforts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leverage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technology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for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teaching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learning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began</a:t>
            </a:r>
            <a:r>
              <a:rPr lang="et-EE" sz="1800" dirty="0">
                <a:effectLst/>
                <a:latin typeface="Calibri" panose="020F0502020204030204" pitchFamily="34" charset="0"/>
                <a:ea typeface="Calibri" panose="020F0502020204030204" pitchFamily="34" charset="0"/>
                <a:cs typeface="Times New Roman" panose="02020603050405020304" pitchFamily="18" charset="0"/>
              </a:rPr>
              <a:t> in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1990s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with</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an</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ambitious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Tiger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Leap</a:t>
            </a:r>
            <a:r>
              <a:rPr lang="et-EE" sz="1800" dirty="0">
                <a:effectLst/>
                <a:latin typeface="Calibri" panose="020F0502020204030204" pitchFamily="34" charset="0"/>
                <a:ea typeface="Calibri" panose="020F0502020204030204" pitchFamily="34" charset="0"/>
                <a:cs typeface="Times New Roman" panose="02020603050405020304" pitchFamily="18" charset="0"/>
              </a:rPr>
              <a:t> programme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that</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kickstarted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digitalization</a:t>
            </a:r>
            <a:r>
              <a:rPr lang="et-EE" sz="1800" dirty="0">
                <a:effectLst/>
                <a:latin typeface="Calibri" panose="020F0502020204030204" pitchFamily="34" charset="0"/>
                <a:ea typeface="Calibri" panose="020F0502020204030204" pitchFamily="34" charset="0"/>
                <a:cs typeface="Times New Roman" panose="02020603050405020304" pitchFamily="18" charset="0"/>
              </a:rPr>
              <a:t> of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entire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public</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sector</a:t>
            </a:r>
            <a:r>
              <a:rPr lang="et-EE" sz="1800" dirty="0">
                <a:effectLst/>
                <a:latin typeface="Calibri" panose="020F0502020204030204" pitchFamily="34" charset="0"/>
                <a:ea typeface="Calibri" panose="020F0502020204030204" pitchFamily="34" charset="0"/>
                <a:cs typeface="Times New Roman" panose="02020603050405020304" pitchFamily="18" charset="0"/>
              </a:rPr>
              <a:t>. The aim of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programme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was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provide</a:t>
            </a:r>
            <a:r>
              <a:rPr lang="et-EE" sz="1800" dirty="0">
                <a:effectLst/>
                <a:latin typeface="Calibri" panose="020F0502020204030204" pitchFamily="34" charset="0"/>
                <a:ea typeface="Calibri" panose="020F0502020204030204" pitchFamily="34" charset="0"/>
                <a:cs typeface="Times New Roman" panose="02020603050405020304" pitchFamily="18" charset="0"/>
              </a:rPr>
              <a:t> internet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access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all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schools</a:t>
            </a:r>
            <a:r>
              <a:rPr lang="et-EE" sz="1800" dirty="0">
                <a:effectLst/>
                <a:latin typeface="Calibri" panose="020F0502020204030204" pitchFamily="34" charset="0"/>
                <a:ea typeface="Calibri" panose="020F0502020204030204" pitchFamily="34" charset="0"/>
                <a:cs typeface="Times New Roman" panose="02020603050405020304" pitchFamily="18" charset="0"/>
              </a:rPr>
              <a:t>. By 2001, Estonia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had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already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met</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this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goal</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However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Tiger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Leap</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also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prioritized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training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of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teachers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students</a:t>
            </a:r>
            <a:r>
              <a:rPr lang="et-EE" sz="18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citizens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become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tech-savvy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recognizing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that</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digital</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opportunities</a:t>
            </a:r>
            <a:r>
              <a:rPr lang="et-EE" sz="1800" dirty="0">
                <a:effectLst/>
                <a:latin typeface="Calibri" panose="020F0502020204030204" pitchFamily="34" charset="0"/>
                <a:ea typeface="Calibri" panose="020F0502020204030204" pitchFamily="34" charset="0"/>
                <a:cs typeface="Times New Roman" panose="02020603050405020304" pitchFamily="18" charset="0"/>
              </a:rPr>
              <a:t> are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only</a:t>
            </a:r>
            <a:r>
              <a:rPr lang="et-EE" sz="1800" dirty="0">
                <a:effectLst/>
                <a:latin typeface="Calibri" panose="020F0502020204030204" pitchFamily="34" charset="0"/>
                <a:ea typeface="Calibri" panose="020F0502020204030204" pitchFamily="34" charset="0"/>
                <a:cs typeface="Times New Roman" panose="02020603050405020304" pitchFamily="18" charset="0"/>
              </a:rPr>
              <a:t> as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good</a:t>
            </a:r>
            <a:r>
              <a:rPr lang="et-EE" sz="1800" dirty="0">
                <a:effectLst/>
                <a:latin typeface="Calibri" panose="020F0502020204030204" pitchFamily="34" charset="0"/>
                <a:ea typeface="Calibri" panose="020F0502020204030204" pitchFamily="34" charset="0"/>
                <a:cs typeface="Times New Roman" panose="02020603050405020304" pitchFamily="18" charset="0"/>
              </a:rPr>
              <a:t> as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people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who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use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them</a:t>
            </a:r>
            <a:r>
              <a:rPr lang="et-EE" sz="1800" dirty="0">
                <a:effectLst/>
                <a:latin typeface="Calibri" panose="020F0502020204030204" pitchFamily="34" charset="0"/>
                <a:ea typeface="Calibri" panose="020F0502020204030204" pitchFamily="34" charset="0"/>
                <a:cs typeface="Times New Roman" panose="02020603050405020304" pitchFamily="18" charset="0"/>
              </a:rPr>
              <a:t>.</a:t>
            </a:r>
          </a:p>
          <a:p>
            <a:pPr marL="285750" marR="0" lvl="0" indent="-285750" algn="l"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DATA-BACKED DECISIONS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Pragmatic Estonians value evidence-based decision-making. Since 2004, Estonia has been using the Estonian Education Information System to gather information on its education system. The database provides policymakers, educators, and researchers with a wealth of information on student performance, teacher qualifications, and more.</a:t>
            </a:r>
          </a:p>
          <a:p>
            <a:pPr marL="285750" marR="0" lvl="0" indent="-285750" algn="l"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DIGITAL LEARNING MATERIALS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In Estonia, all learning materials must have a digital version as well. This made the transition to distance learning in Estonian schools much smoother in 2020, as digital learning materials were already available for all education levels and subjects. It seems as if Estonia had been preparing for this for 25 years.</a:t>
            </a:r>
          </a:p>
          <a:p>
            <a:pPr marL="285750" indent="-285750">
              <a:lnSpc>
                <a:spcPct val="107000"/>
              </a:lnSpc>
              <a:spcAft>
                <a:spcPts val="12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DIGITAL LITERACY AND TEACHER TRAINING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With a focus on digital literacy, digital competence is one of the core skills that students develop across all subjects, as outlined in the national curriculum in Estonia. Teachers are also encouraged to develop their own digital skills through ongoing training, with one in five Estonian teachers participating in digital competence courses every year.</a:t>
            </a:r>
          </a:p>
          <a:p>
            <a:pPr marL="285750" indent="-285750">
              <a:lnSpc>
                <a:spcPct val="107000"/>
              </a:lnSpc>
              <a:spcAft>
                <a:spcPts val="12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E-TESTS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Estonian schools also use e-tests to save teachers' time and make testing and feedback more efficient. In the coming years, Estonia plans to make final exams electronic as well, further streamlining the testing process.</a:t>
            </a:r>
          </a:p>
          <a:p>
            <a:pPr marL="285750" indent="-285750">
              <a:lnSpc>
                <a:spcPct val="107000"/>
              </a:lnSpc>
              <a:spcAft>
                <a:spcPts val="12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INFRASTRUCTURE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Digital opportunities are only as good as the infrastructure supporting them. Recognizing this, the Estonian government has invested in the infrastructure of schools to ensure that they have access to high-speed internet connections. This has allowed for a more seamless integration of digital tools and materials in the classroom, improving the learning experience for students and teachers alike.</a:t>
            </a:r>
          </a:p>
          <a:p>
            <a:pPr marL="285750" indent="-285750">
              <a:lnSpc>
                <a:spcPct val="107000"/>
              </a:lnSpc>
              <a:spcAft>
                <a:spcPts val="1200"/>
              </a:spcAft>
              <a:buFont typeface="Arial" panose="020B0604020202020204" pitchFamily="34" charset="0"/>
              <a:buChar char="•"/>
            </a:pPr>
            <a:endParaRPr lang="et-E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t-EE" dirty="0"/>
          </a:p>
        </p:txBody>
      </p:sp>
    </p:spTree>
    <p:extLst>
      <p:ext uri="{BB962C8B-B14F-4D97-AF65-F5344CB8AC3E}">
        <p14:creationId xmlns:p14="http://schemas.microsoft.com/office/powerpoint/2010/main" val="518120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685800" y="1143000"/>
            <a:ext cx="5486400" cy="3086100"/>
          </a:xfrm>
          <a:prstGeom prst="rect">
            <a:avLst/>
          </a:prstGeom>
        </p:spPr>
      </p:sp>
      <p:sp>
        <p:nvSpPr>
          <p:cNvPr id="435"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9CC0C26-4D67-4688-8DD4-16B93BFAAFC2}" type="slidenum">
              <a:rPr lang="en-US" sz="1200" b="0" strike="noStrike" spc="-1">
                <a:latin typeface="Calibri"/>
              </a:rPr>
              <a:t>14</a:t>
            </a:fld>
            <a:endParaRPr lang="et-EE" sz="1200" b="0" strike="noStrike" spc="-1">
              <a:latin typeface="Calibri"/>
            </a:endParaRPr>
          </a:p>
        </p:txBody>
      </p:sp>
      <p:sp>
        <p:nvSpPr>
          <p:cNvPr id="3" name="Märkmete kohatäide 2">
            <a:extLst>
              <a:ext uri="{FF2B5EF4-FFF2-40B4-BE49-F238E27FC236}">
                <a16:creationId xmlns:a16="http://schemas.microsoft.com/office/drawing/2014/main" id="{9FEBE922-D108-473E-A566-0F8D42AA69BF}"/>
              </a:ext>
            </a:extLst>
          </p:cNvPr>
          <p:cNvSpPr>
            <a:spLocks noGrp="1"/>
          </p:cNvSpPr>
          <p:nvPr>
            <p:ph type="body"/>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200" dirty="0" err="1">
                <a:effectLst/>
                <a:latin typeface="Calibri" panose="020F0502020204030204" pitchFamily="34" charset="0"/>
                <a:ea typeface="Calibri" panose="020F0502020204030204" pitchFamily="34" charset="0"/>
                <a:cs typeface="Times New Roman" panose="02020603050405020304" pitchFamily="18" charset="0"/>
              </a:rPr>
              <a:t>Since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introduction</a:t>
            </a:r>
            <a:r>
              <a:rPr lang="et-EE" sz="1200" dirty="0">
                <a:effectLst/>
                <a:latin typeface="Calibri" panose="020F0502020204030204" pitchFamily="34" charset="0"/>
                <a:ea typeface="Calibri" panose="020F0502020204030204" pitchFamily="34" charset="0"/>
                <a:cs typeface="Times New Roman" panose="02020603050405020304" pitchFamily="18" charset="0"/>
              </a:rPr>
              <a:t> of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E-DIARY PLATFORM EKOOL IN 2002,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digital</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tools</a:t>
            </a:r>
            <a:r>
              <a:rPr lang="et-EE" sz="1200" dirty="0">
                <a:effectLst/>
                <a:latin typeface="Calibri" panose="020F0502020204030204" pitchFamily="34" charset="0"/>
                <a:ea typeface="Calibri" panose="020F0502020204030204" pitchFamily="34" charset="0"/>
                <a:cs typeface="Times New Roman" panose="02020603050405020304" pitchFamily="18" charset="0"/>
              </a:rPr>
              <a:t> have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been</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seamlessly</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integrated</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into</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education</a:t>
            </a:r>
            <a:r>
              <a:rPr lang="et-EE" sz="1200" dirty="0">
                <a:effectLst/>
                <a:latin typeface="Calibri" panose="020F0502020204030204" pitchFamily="34" charset="0"/>
                <a:ea typeface="Calibri" panose="020F0502020204030204" pitchFamily="34" charset="0"/>
                <a:cs typeface="Times New Roman" panose="02020603050405020304" pitchFamily="18" charset="0"/>
              </a:rPr>
              <a:t>. The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government</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has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invested</a:t>
            </a:r>
            <a:r>
              <a:rPr lang="et-EE" sz="1200" dirty="0">
                <a:effectLst/>
                <a:latin typeface="Calibri" panose="020F0502020204030204" pitchFamily="34" charset="0"/>
                <a:ea typeface="Calibri" panose="020F0502020204030204" pitchFamily="34" charset="0"/>
                <a:cs typeface="Times New Roman" panose="02020603050405020304" pitchFamily="18" charset="0"/>
              </a:rPr>
              <a:t> in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infrastructure</a:t>
            </a:r>
            <a:r>
              <a:rPr lang="et-EE" sz="1200" dirty="0">
                <a:effectLst/>
                <a:latin typeface="Calibri" panose="020F0502020204030204" pitchFamily="34" charset="0"/>
                <a:ea typeface="Calibri" panose="020F0502020204030204" pitchFamily="34" charset="0"/>
                <a:cs typeface="Times New Roman" panose="02020603050405020304" pitchFamily="18" charset="0"/>
              </a:rPr>
              <a:t> of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schools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provide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access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high-speed</a:t>
            </a:r>
            <a:r>
              <a:rPr lang="et-EE" sz="1200" dirty="0">
                <a:effectLst/>
                <a:latin typeface="Calibri" panose="020F0502020204030204" pitchFamily="34" charset="0"/>
                <a:ea typeface="Calibri" panose="020F0502020204030204" pitchFamily="34" charset="0"/>
                <a:cs typeface="Times New Roman" panose="02020603050405020304" pitchFamily="18" charset="0"/>
              </a:rPr>
              <a:t> internet,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allowing</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more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seamless</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integration</a:t>
            </a:r>
            <a:r>
              <a:rPr lang="et-EE" sz="1200" dirty="0">
                <a:effectLst/>
                <a:latin typeface="Calibri" panose="020F0502020204030204" pitchFamily="34" charset="0"/>
                <a:ea typeface="Calibri" panose="020F0502020204030204" pitchFamily="34" charset="0"/>
                <a:cs typeface="Times New Roman" panose="02020603050405020304" pitchFamily="18" charset="0"/>
              </a:rPr>
              <a:t> of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digital</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tools</a:t>
            </a:r>
            <a:r>
              <a:rPr lang="et-EE" sz="12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materials</a:t>
            </a:r>
            <a:r>
              <a:rPr lang="et-EE" sz="1200" dirty="0">
                <a:effectLst/>
                <a:latin typeface="Calibri" panose="020F0502020204030204" pitchFamily="34" charset="0"/>
                <a:ea typeface="Calibri" panose="020F0502020204030204" pitchFamily="34" charset="0"/>
                <a:cs typeface="Times New Roman" panose="02020603050405020304" pitchFamily="18" charset="0"/>
              </a:rPr>
              <a:t> in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200" dirty="0">
                <a:effectLst/>
                <a:latin typeface="Calibri" panose="020F0502020204030204" pitchFamily="34" charset="0"/>
                <a:ea typeface="Calibri" panose="020F0502020204030204" pitchFamily="34" charset="0"/>
                <a:cs typeface="Times New Roman" panose="02020603050405020304" pitchFamily="18" charset="0"/>
              </a:rPr>
              <a:t> </a:t>
            </a:r>
            <a:r>
              <a:rPr lang="et-EE" sz="1200" dirty="0" err="1">
                <a:effectLst/>
                <a:latin typeface="Calibri" panose="020F0502020204030204" pitchFamily="34" charset="0"/>
                <a:ea typeface="Calibri" panose="020F0502020204030204" pitchFamily="34" charset="0"/>
                <a:cs typeface="Times New Roman" panose="02020603050405020304" pitchFamily="18" charset="0"/>
              </a:rPr>
              <a:t>classroom</a:t>
            </a:r>
            <a:r>
              <a:rPr lang="et-EE" sz="1200" dirty="0">
                <a:effectLst/>
                <a:latin typeface="Calibri" panose="020F0502020204030204" pitchFamily="34" charset="0"/>
                <a:ea typeface="Calibri" panose="020F0502020204030204" pitchFamily="34" charset="0"/>
                <a:cs typeface="Times New Roman" panose="02020603050405020304" pitchFamily="18" charset="0"/>
              </a:rPr>
              <a:t>.</a:t>
            </a:r>
          </a:p>
          <a:p>
            <a:endParaRPr lang="et-EE"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4" name="Slaidinumbri kohatäide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B61B5B-8DEF-4139-A3C5-91B3D624FAFB}" type="slidenum">
              <a:rPr kumimoji="0" lang="et-EE" sz="1800" b="0" i="0" u="none" strike="noStrike" kern="1200" cap="none" spc="0" normalizeH="0" baseline="0" noProof="0" smtClean="0">
                <a:ln>
                  <a:noFill/>
                </a:ln>
                <a:solidFill>
                  <a:prstClr val="black"/>
                </a:solidFill>
                <a:effectLst/>
                <a:uLnTx/>
                <a:uFillTx/>
                <a:latin typeface="Arial"/>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t-EE" sz="1800" b="0" i="0" u="none" strike="noStrike" kern="1200" cap="none" spc="0" normalizeH="0" baseline="0" noProof="0">
              <a:ln>
                <a:noFill/>
              </a:ln>
              <a:solidFill>
                <a:prstClr val="black"/>
              </a:solidFill>
              <a:effectLst/>
              <a:uLnTx/>
              <a:uFillTx/>
              <a:latin typeface="Arial"/>
            </a:endParaRPr>
          </a:p>
        </p:txBody>
      </p:sp>
      <p:sp>
        <p:nvSpPr>
          <p:cNvPr id="6" name="Märkmete kohatäide 5">
            <a:extLst>
              <a:ext uri="{FF2B5EF4-FFF2-40B4-BE49-F238E27FC236}">
                <a16:creationId xmlns:a16="http://schemas.microsoft.com/office/drawing/2014/main" id="{0F1231BA-6740-4193-A7E3-BD299BD42E51}"/>
              </a:ext>
            </a:extLst>
          </p:cNvPr>
          <p:cNvSpPr>
            <a:spLocks noGrp="1"/>
          </p:cNvSpPr>
          <p:nvPr>
            <p:ph type="body"/>
          </p:nvPr>
        </p:nvSpPr>
        <p:spPr/>
        <p:txBody>
          <a:bodyPr/>
          <a:lstStyle/>
          <a:p>
            <a:endParaRPr lang="et-EE"/>
          </a:p>
        </p:txBody>
      </p:sp>
    </p:spTree>
    <p:extLst>
      <p:ext uri="{BB962C8B-B14F-4D97-AF65-F5344CB8AC3E}">
        <p14:creationId xmlns:p14="http://schemas.microsoft.com/office/powerpoint/2010/main" val="1315432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PlaceHolder 1"/>
          <p:cNvSpPr>
            <a:spLocks noGrp="1" noRot="1" noChangeAspect="1"/>
          </p:cNvSpPr>
          <p:nvPr>
            <p:ph type="sldImg"/>
          </p:nvPr>
        </p:nvSpPr>
        <p:spPr>
          <a:xfrm>
            <a:off x="685800" y="1143000"/>
            <a:ext cx="5486400" cy="3086100"/>
          </a:xfrm>
          <a:prstGeom prst="rect">
            <a:avLst/>
          </a:prstGeom>
        </p:spPr>
      </p:sp>
      <p:sp>
        <p:nvSpPr>
          <p:cNvPr id="453"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641B8F0C-1B73-4B1C-9B86-D660E8EAE151}" type="slidenum">
              <a:rPr lang="en-US" sz="1200" b="0" strike="noStrike" spc="-1">
                <a:latin typeface="Calibri"/>
              </a:rPr>
              <a:t>16</a:t>
            </a:fld>
            <a:endParaRPr lang="et-EE" sz="1200" b="0" strike="noStrike" spc="-1">
              <a:latin typeface="Calibri"/>
            </a:endParaRPr>
          </a:p>
        </p:txBody>
      </p:sp>
      <p:sp>
        <p:nvSpPr>
          <p:cNvPr id="3" name="Märkmete kohatäide 2">
            <a:extLst>
              <a:ext uri="{FF2B5EF4-FFF2-40B4-BE49-F238E27FC236}">
                <a16:creationId xmlns:a16="http://schemas.microsoft.com/office/drawing/2014/main" id="{CA5E7D79-E050-4935-8DB0-B7BA06C030AD}"/>
              </a:ext>
            </a:extLst>
          </p:cNvPr>
          <p:cNvSpPr>
            <a:spLocks noGrp="1"/>
          </p:cNvSpPr>
          <p:nvPr>
            <p:ph type="body"/>
          </p:nvPr>
        </p:nvSpPr>
        <p:spPr/>
        <p:txBody>
          <a:bodyPr/>
          <a:lstStyle/>
          <a:p>
            <a:r>
              <a:rPr lang="et-EE" dirty="0"/>
              <a:t>Allikas - HM tulemusaruande analüütiline osa: https://www.hm.ee/sites/default/files/documents/2023-08/2022_TA_anal%C3%BC%C3%BCtiline_lisa.pdf</a:t>
            </a:r>
            <a:br>
              <a:rPr lang="et-EE" dirty="0"/>
            </a:br>
            <a:r>
              <a:rPr lang="et-EE" dirty="0"/>
              <a:t>„Lisaks toetab riik huvihariduse ja huvitegevuse lisatoetuse kaudu noorte osalemist mitteformaalõppes. Toetuse aruannete </a:t>
            </a:r>
            <a:r>
              <a:rPr lang="et-EE" b="1" dirty="0"/>
              <a:t>esialgsete andmete põhjal osaleb huvihariduses ja huvitegevuses 7‒19-aastaseid noori 149 252, mis on 80% kõigist samaealistest</a:t>
            </a:r>
            <a:r>
              <a:rPr lang="et-EE" dirty="0"/>
              <a:t>. Aasta aastalt on huvitoetuse aruannete järgi kohalikes omavalitsuses huvihariduses ja huvitegevuses osalevate noorte arv kasvanud ja seda ka hoolimata viimaste aastate kriisidest.“</a:t>
            </a:r>
          </a:p>
          <a:p>
            <a:r>
              <a:rPr lang="et-EE" dirty="0" err="1"/>
              <a:t>Source</a:t>
            </a:r>
            <a:r>
              <a:rPr lang="et-EE" dirty="0"/>
              <a:t> – The </a:t>
            </a:r>
            <a:r>
              <a:rPr lang="et-EE" dirty="0" err="1"/>
              <a:t>Ministry</a:t>
            </a:r>
            <a:r>
              <a:rPr lang="et-EE" dirty="0"/>
              <a:t> of Education and Research. </a:t>
            </a:r>
            <a:r>
              <a:rPr lang="en-US" b="0" i="0" dirty="0">
                <a:solidFill>
                  <a:srgbClr val="374151"/>
                </a:solidFill>
                <a:effectLst/>
                <a:latin typeface="Söhne"/>
              </a:rPr>
              <a:t>Youth Work Satisfaction Survey 2020</a:t>
            </a:r>
            <a:r>
              <a:rPr lang="et-EE" dirty="0"/>
              <a:t>: https://www.hm.ee/sites/default/files/documents/2022-10/noorsootoo_tegevuste_rahulolu_2020_lopparuanne.pdf </a:t>
            </a:r>
            <a:br>
              <a:rPr lang="et-EE" dirty="0"/>
            </a:br>
            <a:r>
              <a:rPr lang="et-EE" dirty="0"/>
              <a:t>„Noorte üldine rahulolu noorsootöö tegevustega oli 2020. aastal kõrgel tasemel: kõikide tegevuste kaalutud keskmine rahuloluhinnang on 90 punkti 100-st. Ka osakaaluna kõikide vastajate hulgas hindas </a:t>
            </a:r>
            <a:r>
              <a:rPr lang="et-EE" b="1" dirty="0"/>
              <a:t>90% noortest oma rahulolu kümnepunktiskaalal 7 punktiga või kõrgemalt, mis tähendab, et nad on noorsootööga pigem või väga rahul.</a:t>
            </a:r>
            <a:r>
              <a:rPr lang="et-EE" dirty="0"/>
              <a:t>“ </a:t>
            </a:r>
            <a:br>
              <a:rPr lang="et-EE" dirty="0"/>
            </a:br>
            <a:endParaRPr lang="et-EE" dirty="0"/>
          </a:p>
        </p:txBody>
      </p:sp>
    </p:spTree>
    <p:extLst>
      <p:ext uri="{BB962C8B-B14F-4D97-AF65-F5344CB8AC3E}">
        <p14:creationId xmlns:p14="http://schemas.microsoft.com/office/powerpoint/2010/main" val="914603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17</a:t>
            </a:fld>
            <a:endParaRPr lang="et-EE" sz="1400" b="0" strike="noStrike" spc="-1">
              <a:latin typeface="Calibri"/>
            </a:endParaRPr>
          </a:p>
        </p:txBody>
      </p:sp>
    </p:spTree>
    <p:extLst>
      <p:ext uri="{BB962C8B-B14F-4D97-AF65-F5344CB8AC3E}">
        <p14:creationId xmlns:p14="http://schemas.microsoft.com/office/powerpoint/2010/main" val="3140887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685800" y="1143000"/>
            <a:ext cx="5486400" cy="3086100"/>
          </a:xfrm>
          <a:prstGeom prst="rect">
            <a:avLst/>
          </a:prstGeom>
        </p:spPr>
      </p:sp>
      <p:sp>
        <p:nvSpPr>
          <p:cNvPr id="44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08324993-4D1F-44EF-BFEC-563B98717CB8}" type="slidenum">
              <a:rPr lang="en-US" sz="1200" b="0" strike="noStrike" spc="-1">
                <a:latin typeface="Calibri"/>
              </a:rPr>
              <a:t>18</a:t>
            </a:fld>
            <a:endParaRPr lang="et-EE" sz="1200" b="0" strike="noStrike" spc="-1">
              <a:latin typeface="Calibri"/>
            </a:endParaRPr>
          </a:p>
        </p:txBody>
      </p:sp>
      <p:sp>
        <p:nvSpPr>
          <p:cNvPr id="3" name="Märkmete kohatäide 2">
            <a:extLst>
              <a:ext uri="{FF2B5EF4-FFF2-40B4-BE49-F238E27FC236}">
                <a16:creationId xmlns:a16="http://schemas.microsoft.com/office/drawing/2014/main" id="{2E448C93-219A-4E55-9EE0-702F24F07B05}"/>
              </a:ext>
            </a:extLst>
          </p:cNvPr>
          <p:cNvSpPr>
            <a:spLocks noGrp="1"/>
          </p:cNvSpPr>
          <p:nvPr>
            <p:ph type="body"/>
          </p:nvPr>
        </p:nvSpPr>
        <p:spPr/>
        <p:txBody>
          <a:bodyPr/>
          <a:lstStyle/>
          <a:p>
            <a:pPr marL="171450" indent="-171450">
              <a:buFont typeface="Arial" panose="020B0604020202020204" pitchFamily="34" charset="0"/>
              <a:buChar char="•"/>
            </a:pPr>
            <a:r>
              <a:rPr lang="et-EE" dirty="0"/>
              <a:t>THE – Times </a:t>
            </a:r>
            <a:r>
              <a:rPr lang="et-EE" dirty="0" err="1"/>
              <a:t>Higher</a:t>
            </a:r>
            <a:r>
              <a:rPr lang="et-EE" dirty="0"/>
              <a:t> Education World University </a:t>
            </a:r>
            <a:r>
              <a:rPr lang="et-EE" dirty="0" err="1"/>
              <a:t>Rankings</a:t>
            </a:r>
            <a:r>
              <a:rPr lang="et-EE" dirty="0"/>
              <a:t>, </a:t>
            </a:r>
            <a:r>
              <a:rPr lang="et-EE" u="sng" dirty="0"/>
              <a:t>www.timeshighereducation.com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QS - </a:t>
            </a:r>
            <a:r>
              <a:rPr lang="et-EE" b="0" i="0" dirty="0">
                <a:solidFill>
                  <a:srgbClr val="1D1D1B"/>
                </a:solidFill>
                <a:effectLst/>
                <a:latin typeface="lato"/>
              </a:rPr>
              <a:t>QS </a:t>
            </a:r>
            <a:r>
              <a:rPr lang="et-EE" b="0" i="0" dirty="0" err="1">
                <a:solidFill>
                  <a:srgbClr val="1D1D1B"/>
                </a:solidFill>
                <a:effectLst/>
                <a:latin typeface="lato"/>
              </a:rPr>
              <a:t>Quacquarelli</a:t>
            </a:r>
            <a:r>
              <a:rPr lang="et-EE" b="0" i="0" dirty="0">
                <a:solidFill>
                  <a:srgbClr val="1D1D1B"/>
                </a:solidFill>
                <a:effectLst/>
                <a:latin typeface="lato"/>
              </a:rPr>
              <a:t> </a:t>
            </a:r>
            <a:r>
              <a:rPr lang="et-EE" b="0" i="0" dirty="0" err="1">
                <a:solidFill>
                  <a:srgbClr val="1D1D1B"/>
                </a:solidFill>
                <a:effectLst/>
                <a:latin typeface="lato"/>
              </a:rPr>
              <a:t>Symonds</a:t>
            </a:r>
            <a:r>
              <a:rPr lang="et-EE" b="0" i="0" dirty="0">
                <a:solidFill>
                  <a:srgbClr val="1D1D1B"/>
                </a:solidFill>
                <a:effectLst/>
                <a:latin typeface="lato"/>
              </a:rPr>
              <a:t> World University </a:t>
            </a:r>
            <a:r>
              <a:rPr lang="et-EE" b="0" i="0" dirty="0" err="1">
                <a:solidFill>
                  <a:srgbClr val="1D1D1B"/>
                </a:solidFill>
                <a:effectLst/>
                <a:latin typeface="lato"/>
              </a:rPr>
              <a:t>Rankings</a:t>
            </a:r>
            <a:r>
              <a:rPr lang="et-EE" b="0" i="0" dirty="0">
                <a:solidFill>
                  <a:srgbClr val="1D1D1B"/>
                </a:solidFill>
                <a:effectLst/>
                <a:latin typeface="lato"/>
              </a:rPr>
              <a:t>, </a:t>
            </a:r>
            <a:r>
              <a:rPr lang="et-EE" b="0" i="0" u="sng" dirty="0">
                <a:solidFill>
                  <a:srgbClr val="1D1D1B"/>
                </a:solidFill>
                <a:effectLst/>
                <a:latin typeface="lato"/>
              </a:rPr>
              <a:t>www.topuniversities.com</a:t>
            </a:r>
          </a:p>
          <a:p>
            <a:pPr marL="171450" indent="-171450">
              <a:buFont typeface="Arial" panose="020B0604020202020204" pitchFamily="34" charset="0"/>
              <a:buChar char="•"/>
            </a:pPr>
            <a:endParaRPr lang="et-EE" dirty="0"/>
          </a:p>
        </p:txBody>
      </p:sp>
    </p:spTree>
    <p:extLst>
      <p:ext uri="{BB962C8B-B14F-4D97-AF65-F5344CB8AC3E}">
        <p14:creationId xmlns:p14="http://schemas.microsoft.com/office/powerpoint/2010/main" val="4289558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217488" y="812800"/>
            <a:ext cx="7124700" cy="4008438"/>
          </a:xfrm>
        </p:spPr>
      </p:sp>
      <p:sp>
        <p:nvSpPr>
          <p:cNvPr id="3" name="Notes Placeholder 2"/>
          <p:cNvSpPr>
            <a:spLocks noGrp="1"/>
          </p:cNvSpPr>
          <p:nvPr>
            <p:ph type="body" idx="1"/>
            <p:custDataLst>
              <p:tags r:id="rId2"/>
            </p:custDataLst>
          </p:nvPr>
        </p:nvSpPr>
        <p:spPr/>
        <p:txBody>
          <a:bodyPr/>
          <a:lstStyle/>
          <a:p>
            <a:pPr marL="171450" lvl="0" indent="-171450">
              <a:buFont typeface="Arial" panose="020B0604020202020204" pitchFamily="34" charset="0"/>
              <a:buChar char="•"/>
            </a:pPr>
            <a:r>
              <a:rPr lang="en-US" dirty="0"/>
              <a:t>Acquiring new skills, retraining, and completing unfinished schooling are popular: Estonian adults within the 25-64 age group actively participate in learning at almost double the rate of the EU average (17.1% vs 9.2%</a:t>
            </a:r>
            <a:r>
              <a:rPr lang="et-EE" dirty="0"/>
              <a:t> - </a:t>
            </a:r>
            <a:r>
              <a:rPr lang="et-EE" dirty="0" err="1"/>
              <a:t>Eurostat</a:t>
            </a:r>
            <a:r>
              <a:rPr lang="et-EE" dirty="0"/>
              <a:t> 2020</a:t>
            </a:r>
            <a:r>
              <a:rPr lang="en-US" dirty="0"/>
              <a:t>). </a:t>
            </a:r>
            <a:endParaRPr lang="et-EE" dirty="0"/>
          </a:p>
        </p:txBody>
      </p:sp>
      <p:sp>
        <p:nvSpPr>
          <p:cNvPr id="4" name="Slide Number Placeholder 3"/>
          <p:cNvSpPr>
            <a:spLocks noGrp="1"/>
          </p:cNvSpPr>
          <p:nvPr>
            <p:ph type="sldNum" sz="quarter" idx="10"/>
            <p:custDataLst>
              <p:tags r:id="rId3"/>
            </p:custDataLst>
          </p:nvPr>
        </p:nvSpPr>
        <p:spPr/>
        <p:txBody>
          <a:bodyPr/>
          <a:lstStyle/>
          <a:p>
            <a:fld id="{905D3CC1-999D-4C69-A5AD-E3FB9D73205D}" type="slidenum">
              <a:rPr lang="et-EE" sz="1000" smtClean="0">
                <a:latin typeface="Aino" panose="02000603040504020204" pitchFamily="50" charset="0"/>
              </a:rPr>
              <a:t>19</a:t>
            </a:fld>
            <a:endParaRPr lang="et-EE" sz="1000">
              <a:latin typeface="Aino" panose="02000603040504020204" pitchFamily="50" charset="0"/>
            </a:endParaRPr>
          </a:p>
        </p:txBody>
      </p:sp>
    </p:spTree>
    <p:extLst>
      <p:ext uri="{BB962C8B-B14F-4D97-AF65-F5344CB8AC3E}">
        <p14:creationId xmlns:p14="http://schemas.microsoft.com/office/powerpoint/2010/main" val="1026626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a:lnSpc>
                <a:spcPct val="114000"/>
              </a:lnSpc>
            </a:pPr>
            <a:endParaRPr lang="et-EE" sz="1000" u="none" strike="noStrike" dirty="0">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fld id="{905D3CC1-999D-4C69-A5AD-E3FB9D73205D}" type="slidenum">
              <a:rPr lang="et-EE" sz="1000" smtClean="0">
                <a:latin typeface="Aino" panose="02000603040504020204" pitchFamily="50" charset="0"/>
              </a:rPr>
              <a:t>2</a:t>
            </a:fld>
            <a:endParaRPr lang="et-EE" sz="1000">
              <a:latin typeface="Aino" panose="02000603040504020204" pitchFamily="50" charset="0"/>
            </a:endParaRPr>
          </a:p>
        </p:txBody>
      </p:sp>
    </p:spTree>
    <p:extLst>
      <p:ext uri="{BB962C8B-B14F-4D97-AF65-F5344CB8AC3E}">
        <p14:creationId xmlns:p14="http://schemas.microsoft.com/office/powerpoint/2010/main" val="918510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PlaceHolder 1"/>
          <p:cNvSpPr>
            <a:spLocks noGrp="1" noRot="1" noChangeAspect="1"/>
          </p:cNvSpPr>
          <p:nvPr>
            <p:ph type="sldImg"/>
          </p:nvPr>
        </p:nvSpPr>
        <p:spPr>
          <a:xfrm>
            <a:off x="685800" y="1143000"/>
            <a:ext cx="5486400" cy="3086100"/>
          </a:xfrm>
          <a:prstGeom prst="rect">
            <a:avLst/>
          </a:prstGeom>
        </p:spPr>
      </p:sp>
      <p:sp>
        <p:nvSpPr>
          <p:cNvPr id="416" name="PlaceHolder 2"/>
          <p:cNvSpPr>
            <a:spLocks noGrp="1"/>
          </p:cNvSpPr>
          <p:nvPr>
            <p:ph type="body"/>
          </p:nvPr>
        </p:nvSpPr>
        <p:spPr>
          <a:xfrm>
            <a:off x="685800" y="4400640"/>
            <a:ext cx="5485680" cy="3599640"/>
          </a:xfrm>
          <a:prstGeom prst="rect">
            <a:avLst/>
          </a:prstGeom>
        </p:spPr>
        <p:txBody>
          <a:bodyPr lIns="0" tIns="0" rIns="0" bIns="0">
            <a:noAutofit/>
          </a:bodyPr>
          <a:lstStyle/>
          <a:p>
            <a:pPr>
              <a:lnSpc>
                <a:spcPct val="107000"/>
              </a:lnSpc>
              <a:spcAft>
                <a:spcPts val="799"/>
              </a:spcAft>
              <a:tabLst>
                <a:tab pos="457200" algn="l"/>
              </a:tabLst>
            </a:pPr>
            <a:endParaRPr lang="et-EE" sz="1200" b="0" strike="noStrike" spc="-1">
              <a:latin typeface="Calibri"/>
            </a:endParaRPr>
          </a:p>
        </p:txBody>
      </p:sp>
      <p:sp>
        <p:nvSpPr>
          <p:cNvPr id="417"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C89E21F-80ED-45C4-BDF5-9DA2864F28BE}" type="slidenum">
              <a:rPr lang="en-US" sz="1200" b="0" strike="noStrike" spc="-1">
                <a:latin typeface="Calibri"/>
              </a:rPr>
              <a:t>20</a:t>
            </a:fld>
            <a:endParaRPr lang="et-EE" sz="1200" b="0" strike="noStrike" spc="-1">
              <a:latin typeface="Calibri"/>
            </a:endParaRPr>
          </a:p>
        </p:txBody>
      </p:sp>
    </p:spTree>
    <p:extLst>
      <p:ext uri="{BB962C8B-B14F-4D97-AF65-F5344CB8AC3E}">
        <p14:creationId xmlns:p14="http://schemas.microsoft.com/office/powerpoint/2010/main" val="2801905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PlaceHolder 1"/>
          <p:cNvSpPr>
            <a:spLocks noGrp="1" noRot="1" noChangeAspect="1"/>
          </p:cNvSpPr>
          <p:nvPr>
            <p:ph type="sldImg"/>
          </p:nvPr>
        </p:nvSpPr>
        <p:spPr>
          <a:xfrm>
            <a:off x="685800" y="1143000"/>
            <a:ext cx="5486400" cy="3086100"/>
          </a:xfrm>
          <a:prstGeom prst="rect">
            <a:avLst/>
          </a:prstGeom>
        </p:spPr>
      </p:sp>
      <p:sp>
        <p:nvSpPr>
          <p:cNvPr id="416" name="PlaceHolder 2"/>
          <p:cNvSpPr>
            <a:spLocks noGrp="1"/>
          </p:cNvSpPr>
          <p:nvPr>
            <p:ph type="body"/>
          </p:nvPr>
        </p:nvSpPr>
        <p:spPr>
          <a:xfrm>
            <a:off x="685800" y="4400640"/>
            <a:ext cx="5485680" cy="3599640"/>
          </a:xfrm>
          <a:prstGeom prst="rect">
            <a:avLst/>
          </a:prstGeom>
        </p:spPr>
        <p:txBody>
          <a:bodyPr lIns="0" tIns="0" rIns="0" bIns="0">
            <a:noAutofit/>
          </a:bodyPr>
          <a:lstStyle/>
          <a:p>
            <a:pPr>
              <a:lnSpc>
                <a:spcPct val="107000"/>
              </a:lnSpc>
              <a:spcAft>
                <a:spcPts val="799"/>
              </a:spcAft>
              <a:tabLst>
                <a:tab pos="457200" algn="l"/>
              </a:tabLst>
            </a:pPr>
            <a:endParaRPr lang="et-EE" sz="1200" b="0" strike="noStrike" spc="-1">
              <a:latin typeface="Calibri"/>
            </a:endParaRPr>
          </a:p>
        </p:txBody>
      </p:sp>
      <p:sp>
        <p:nvSpPr>
          <p:cNvPr id="417"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3C89E21F-80ED-45C4-BDF5-9DA2864F28BE}" type="slidenum">
              <a:rPr lang="en-US" sz="1200" b="0" strike="noStrike" spc="-1">
                <a:latin typeface="Calibri"/>
              </a:rPr>
              <a:t>21</a:t>
            </a:fld>
            <a:endParaRPr lang="et-EE" sz="1200" b="0" strike="noStrike" spc="-1">
              <a:latin typeface="Calibri"/>
            </a:endParaRPr>
          </a:p>
        </p:txBody>
      </p:sp>
    </p:spTree>
    <p:extLst>
      <p:ext uri="{BB962C8B-B14F-4D97-AF65-F5344CB8AC3E}">
        <p14:creationId xmlns:p14="http://schemas.microsoft.com/office/powerpoint/2010/main" val="1362510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22</a:t>
            </a:fld>
            <a:endParaRPr lang="et-EE" sz="1400" b="0" strike="noStrike" spc="-1">
              <a:latin typeface="Calibri"/>
            </a:endParaRPr>
          </a:p>
        </p:txBody>
      </p:sp>
    </p:spTree>
    <p:extLst>
      <p:ext uri="{BB962C8B-B14F-4D97-AF65-F5344CB8AC3E}">
        <p14:creationId xmlns:p14="http://schemas.microsoft.com/office/powerpoint/2010/main" val="381309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4" name="Slide Number Placeholder 3"/>
          <p:cNvSpPr>
            <a:spLocks noGrp="1"/>
          </p:cNvSpPr>
          <p:nvPr>
            <p:ph type="sldNum" sz="quarter" idx="10"/>
          </p:nvPr>
        </p:nvSpPr>
        <p:spPr/>
        <p:txBody>
          <a:bodyPr/>
          <a:lstStyle/>
          <a:p>
            <a:fld id="{CA529E33-65E5-403A-9340-77D2DF082C6D}" type="slidenum">
              <a:rPr lang="en-US" smtClean="0"/>
              <a:t>3</a:t>
            </a:fld>
            <a:endParaRPr lang="en-US"/>
          </a:p>
        </p:txBody>
      </p:sp>
      <p:sp>
        <p:nvSpPr>
          <p:cNvPr id="6" name="Märkmete kohatäide 5">
            <a:extLst>
              <a:ext uri="{FF2B5EF4-FFF2-40B4-BE49-F238E27FC236}">
                <a16:creationId xmlns:a16="http://schemas.microsoft.com/office/drawing/2014/main" id="{0B35F9D2-F2B0-4296-83CA-FCB693FDD760}"/>
              </a:ext>
            </a:extLst>
          </p:cNvPr>
          <p:cNvSpPr>
            <a:spLocks noGrp="1"/>
          </p:cNvSpPr>
          <p:nvPr>
            <p:ph type="body"/>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b="1" dirty="0"/>
              <a:t>PISA 2018 </a:t>
            </a:r>
            <a:r>
              <a:rPr lang="et-EE" b="1" dirty="0" err="1"/>
              <a:t>top</a:t>
            </a:r>
            <a:r>
              <a:rPr lang="et-EE" b="1" dirty="0"/>
              <a:t> and </a:t>
            </a:r>
            <a:r>
              <a:rPr lang="et-EE" b="1" dirty="0" err="1"/>
              <a:t>low</a:t>
            </a:r>
            <a:r>
              <a:rPr lang="et-EE" b="1" dirty="0"/>
              <a:t> </a:t>
            </a:r>
            <a:r>
              <a:rPr lang="et-EE" b="1" dirty="0" err="1"/>
              <a:t>performers</a:t>
            </a:r>
            <a:r>
              <a:rPr lang="et-EE" b="1" dirty="0"/>
              <a:t>. </a:t>
            </a:r>
            <a:r>
              <a:rPr lang="et-EE" b="0" dirty="0"/>
              <a:t>Estonia (vs OECD </a:t>
            </a:r>
            <a:r>
              <a:rPr lang="et-EE" b="0" dirty="0" err="1"/>
              <a:t>average</a:t>
            </a:r>
            <a:r>
              <a:rPr lang="et-EE" b="0" dirty="0"/>
              <a:t>)</a:t>
            </a:r>
          </a:p>
          <a:p>
            <a:pPr rtl="0">
              <a:buFont typeface="Arial" panose="020B0604020202020204" pitchFamily="34" charset="0"/>
              <a:buChar char="•"/>
            </a:pPr>
            <a:r>
              <a:rPr lang="en-US" dirty="0"/>
              <a:t>The share of </a:t>
            </a:r>
            <a:r>
              <a:rPr lang="et-EE" dirty="0"/>
              <a:t>TOP PERFORMERS</a:t>
            </a:r>
            <a:r>
              <a:rPr lang="en-US" dirty="0"/>
              <a:t>:</a:t>
            </a:r>
          </a:p>
          <a:p>
            <a:pPr marL="630936" rtl="0"/>
            <a:r>
              <a:rPr lang="en-US" dirty="0">
                <a:effectLst/>
              </a:rPr>
              <a:t>-Reading 14% (vs 9%)</a:t>
            </a:r>
          </a:p>
          <a:p>
            <a:pPr marL="630936" rtl="0"/>
            <a:r>
              <a:rPr lang="en-US" dirty="0">
                <a:effectLst/>
              </a:rPr>
              <a:t>-Math 16% (vs 11%)</a:t>
            </a:r>
          </a:p>
          <a:p>
            <a:pPr marL="630936" rtl="0"/>
            <a:r>
              <a:rPr lang="en-US" dirty="0">
                <a:effectLst/>
              </a:rPr>
              <a:t>-Science 12% (vs 7%)</a:t>
            </a:r>
          </a:p>
          <a:p>
            <a:pPr rtl="0">
              <a:buFont typeface="Arial" panose="020B0604020202020204" pitchFamily="34" charset="0"/>
              <a:buChar char="•"/>
            </a:pPr>
            <a:r>
              <a:rPr lang="en-US" dirty="0"/>
              <a:t>The share of </a:t>
            </a:r>
            <a:r>
              <a:rPr lang="et-EE" dirty="0"/>
              <a:t>LOW PERFORMERS</a:t>
            </a:r>
            <a:r>
              <a:rPr lang="en-US" dirty="0"/>
              <a:t>:</a:t>
            </a:r>
          </a:p>
          <a:p>
            <a:pPr marL="630936" rtl="0"/>
            <a:r>
              <a:rPr lang="en-US" dirty="0">
                <a:effectLst/>
              </a:rPr>
              <a:t>-Reading 11% (vs 23%)</a:t>
            </a:r>
          </a:p>
          <a:p>
            <a:pPr marL="630936" rtl="0"/>
            <a:r>
              <a:rPr lang="en-US" dirty="0">
                <a:effectLst/>
              </a:rPr>
              <a:t>-Math 10% (vs 24%)</a:t>
            </a:r>
          </a:p>
          <a:p>
            <a:pPr marL="630936" rtl="0"/>
            <a:r>
              <a:rPr lang="en-US" dirty="0">
                <a:effectLst/>
              </a:rPr>
              <a:t>-Science 9% (vs 22%)</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et-EE" b="0" dirty="0"/>
          </a:p>
          <a:p>
            <a:r>
              <a:rPr lang="et-EE" b="1" dirty="0" err="1"/>
              <a:t>how</a:t>
            </a:r>
            <a:r>
              <a:rPr lang="et-EE" b="1" dirty="0"/>
              <a:t> </a:t>
            </a:r>
            <a:r>
              <a:rPr lang="et-EE" b="1" dirty="0" err="1"/>
              <a:t>did</a:t>
            </a:r>
            <a:r>
              <a:rPr lang="et-EE" b="1" dirty="0"/>
              <a:t> </a:t>
            </a:r>
            <a:r>
              <a:rPr lang="et-EE" b="1" dirty="0" err="1"/>
              <a:t>we</a:t>
            </a:r>
            <a:r>
              <a:rPr lang="et-EE" b="1" dirty="0"/>
              <a:t> </a:t>
            </a:r>
            <a:r>
              <a:rPr lang="et-EE" b="1" dirty="0" err="1"/>
              <a:t>get</a:t>
            </a:r>
            <a:r>
              <a:rPr lang="et-EE" b="1" dirty="0"/>
              <a:t> </a:t>
            </a:r>
            <a:r>
              <a:rPr lang="et-EE" b="1" dirty="0" err="1"/>
              <a:t>there</a:t>
            </a:r>
            <a:r>
              <a:rPr lang="et-EE" b="1" dirty="0"/>
              <a:t>?</a:t>
            </a:r>
          </a:p>
          <a:p>
            <a:pPr marL="171450" indent="-171450">
              <a:buFont typeface="Arial" panose="020B0604020202020204" pitchFamily="34" charset="0"/>
              <a:buChar char="•"/>
            </a:pPr>
            <a:r>
              <a:rPr lang="et-EE" sz="1200" dirty="0"/>
              <a:t>EDUCATIONAL MINDSET. </a:t>
            </a:r>
            <a:r>
              <a:rPr lang="en-US" sz="1200" dirty="0"/>
              <a:t>It has always been both a guarantee of individual success and one of the main drivers of the country's development. </a:t>
            </a:r>
            <a:endParaRPr lang="et-EE" sz="1200" dirty="0"/>
          </a:p>
          <a:p>
            <a:pPr marL="171450" indent="-171450">
              <a:buFont typeface="Arial" panose="020B0604020202020204" pitchFamily="34" charset="0"/>
              <a:buChar char="•"/>
            </a:pPr>
            <a:r>
              <a:rPr lang="en-US" dirty="0"/>
              <a:t>DIGITAL SOCIETY</a:t>
            </a:r>
            <a:r>
              <a:rPr lang="et-EE" dirty="0"/>
              <a:t>. </a:t>
            </a:r>
            <a:r>
              <a:rPr lang="en-US" dirty="0"/>
              <a:t>In a country where</a:t>
            </a:r>
            <a:r>
              <a:rPr lang="et-EE" dirty="0"/>
              <a:t> </a:t>
            </a:r>
            <a:r>
              <a:rPr lang="en-US" dirty="0"/>
              <a:t>99% of state services are online </a:t>
            </a:r>
            <a:r>
              <a:rPr lang="et-EE" dirty="0"/>
              <a:t>and </a:t>
            </a:r>
            <a:r>
              <a:rPr lang="et-EE" dirty="0" err="1"/>
              <a:t>people</a:t>
            </a:r>
            <a:r>
              <a:rPr lang="et-EE" dirty="0"/>
              <a:t> </a:t>
            </a:r>
            <a:r>
              <a:rPr lang="en-US" dirty="0"/>
              <a:t>trust e-society, we use the possibilities of technology in </a:t>
            </a:r>
            <a:r>
              <a:rPr lang="et-EE" dirty="0"/>
              <a:t>e</a:t>
            </a:r>
            <a:r>
              <a:rPr lang="en-US" dirty="0" err="1"/>
              <a:t>ducation</a:t>
            </a:r>
            <a:r>
              <a:rPr lang="et-EE" dirty="0"/>
              <a:t> as </a:t>
            </a:r>
            <a:r>
              <a:rPr lang="et-EE" dirty="0" err="1"/>
              <a:t>well</a:t>
            </a:r>
            <a:r>
              <a:rPr lang="et-EE" dirty="0"/>
              <a:t>. </a:t>
            </a:r>
            <a:endParaRPr lang="et-EE" sz="1200" dirty="0"/>
          </a:p>
          <a:p>
            <a:pPr marL="171450" indent="-171450">
              <a:buFont typeface="Arial" panose="020B0604020202020204" pitchFamily="34" charset="0"/>
              <a:buChar char="•"/>
            </a:pPr>
            <a:r>
              <a:rPr lang="et-EE" spc="-1" dirty="0"/>
              <a:t>CAN-DO ATTITUDE. </a:t>
            </a:r>
            <a:r>
              <a:rPr lang="en-US" spc="-1" dirty="0"/>
              <a:t>Over the last 30 years</a:t>
            </a:r>
            <a:r>
              <a:rPr lang="et-EE" spc="-1" dirty="0"/>
              <a:t>, Estonia</a:t>
            </a:r>
            <a:r>
              <a:rPr lang="en-GB" spc="-1" dirty="0"/>
              <a:t> </a:t>
            </a:r>
            <a:r>
              <a:rPr lang="et-EE" spc="-1" dirty="0" err="1"/>
              <a:t>has</a:t>
            </a:r>
            <a:r>
              <a:rPr lang="et-EE" spc="-1" dirty="0"/>
              <a:t> </a:t>
            </a:r>
            <a:r>
              <a:rPr lang="en-GB" spc="-1" dirty="0"/>
              <a:t>implemented a lot of large-scale</a:t>
            </a:r>
            <a:r>
              <a:rPr lang="et-EE" spc="-1" dirty="0"/>
              <a:t> </a:t>
            </a:r>
            <a:r>
              <a:rPr lang="et-EE" spc="-1" dirty="0" err="1"/>
              <a:t>educational</a:t>
            </a:r>
            <a:r>
              <a:rPr lang="et-EE" spc="-1" dirty="0"/>
              <a:t> </a:t>
            </a:r>
            <a:r>
              <a:rPr lang="en-GB" spc="-1" dirty="0"/>
              <a:t>reforms</a:t>
            </a:r>
            <a:r>
              <a:rPr lang="et-EE" spc="-1" dirty="0"/>
              <a:t>, </a:t>
            </a:r>
            <a:r>
              <a:rPr lang="et-EE" spc="-1" dirty="0" err="1"/>
              <a:t>doing</a:t>
            </a:r>
            <a:r>
              <a:rPr lang="et-EE" spc="-1" dirty="0"/>
              <a:t> </a:t>
            </a:r>
            <a:r>
              <a:rPr lang="et-EE" spc="-1" dirty="0" err="1"/>
              <a:t>it</a:t>
            </a:r>
            <a:r>
              <a:rPr lang="et-EE" spc="-1" dirty="0"/>
              <a:t> „</a:t>
            </a:r>
            <a:r>
              <a:rPr lang="et-EE" spc="-1" dirty="0" err="1"/>
              <a:t>the</a:t>
            </a:r>
            <a:r>
              <a:rPr lang="et-EE" spc="-1" dirty="0"/>
              <a:t> Estonian </a:t>
            </a:r>
            <a:r>
              <a:rPr lang="et-EE" spc="-1" dirty="0" err="1"/>
              <a:t>way</a:t>
            </a:r>
            <a:r>
              <a:rPr lang="et-EE" spc="-1" dirty="0"/>
              <a:t>“ -  </a:t>
            </a:r>
            <a:r>
              <a:rPr lang="et-EE" spc="-1" dirty="0" err="1"/>
              <a:t>quickly</a:t>
            </a:r>
            <a:r>
              <a:rPr lang="et-EE" spc="-1" dirty="0"/>
              <a:t> and </a:t>
            </a:r>
            <a:r>
              <a:rPr lang="et-EE" spc="-1" dirty="0" err="1"/>
              <a:t>boldly</a:t>
            </a:r>
            <a:r>
              <a:rPr lang="et-EE" spc="-1" dirty="0"/>
              <a:t>.</a:t>
            </a:r>
            <a:endParaRPr lang="et-EE" dirty="0"/>
          </a:p>
          <a:p>
            <a:pPr marL="171450" indent="-171450">
              <a:buFont typeface="Arial" panose="020B0604020202020204" pitchFamily="34" charset="0"/>
              <a:buChar char="•"/>
            </a:pPr>
            <a:r>
              <a:rPr lang="et-EE" sz="1200" dirty="0"/>
              <a:t>INNOVATIVE START-UP CULTURE. </a:t>
            </a:r>
            <a:r>
              <a:rPr lang="et-EE" dirty="0"/>
              <a:t>State </a:t>
            </a:r>
            <a:r>
              <a:rPr lang="et-EE" dirty="0" err="1"/>
              <a:t>has</a:t>
            </a:r>
            <a:r>
              <a:rPr lang="et-EE" dirty="0"/>
              <a:t> </a:t>
            </a:r>
            <a:r>
              <a:rPr lang="et-EE" dirty="0" err="1"/>
              <a:t>supported</a:t>
            </a:r>
            <a:r>
              <a:rPr lang="et-EE" dirty="0"/>
              <a:t> </a:t>
            </a:r>
            <a:r>
              <a:rPr lang="et-EE" dirty="0" err="1"/>
              <a:t>entrepreneurship</a:t>
            </a:r>
            <a:r>
              <a:rPr lang="et-EE" dirty="0"/>
              <a:t> </a:t>
            </a:r>
            <a:r>
              <a:rPr lang="et-EE" dirty="0" err="1"/>
              <a:t>education</a:t>
            </a:r>
            <a:r>
              <a:rPr lang="et-EE" dirty="0"/>
              <a:t> </a:t>
            </a:r>
            <a:r>
              <a:rPr lang="et-EE" dirty="0" err="1"/>
              <a:t>for</a:t>
            </a:r>
            <a:r>
              <a:rPr lang="et-EE" dirty="0"/>
              <a:t> </a:t>
            </a:r>
            <a:r>
              <a:rPr lang="et-EE" dirty="0" err="1"/>
              <a:t>decades</a:t>
            </a:r>
            <a:r>
              <a:rPr lang="et-EE" dirty="0"/>
              <a:t>. </a:t>
            </a:r>
            <a:r>
              <a:rPr lang="en-US" sz="1200" dirty="0"/>
              <a:t>Past years have seen </a:t>
            </a:r>
            <a:r>
              <a:rPr lang="en-US" sz="1200" dirty="0" err="1"/>
              <a:t>rapi</a:t>
            </a:r>
            <a:r>
              <a:rPr lang="et-EE" sz="1200" dirty="0"/>
              <a:t>d</a:t>
            </a:r>
            <a:r>
              <a:rPr lang="en-US" sz="1200" dirty="0"/>
              <a:t> growth in the EdTech sector</a:t>
            </a:r>
            <a:r>
              <a:rPr lang="et-EE" sz="1200" dirty="0"/>
              <a:t>. </a:t>
            </a:r>
          </a:p>
        </p:txBody>
      </p:sp>
    </p:spTree>
    <p:extLst>
      <p:ext uri="{BB962C8B-B14F-4D97-AF65-F5344CB8AC3E}">
        <p14:creationId xmlns:p14="http://schemas.microsoft.com/office/powerpoint/2010/main" val="3079606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200" dirty="0"/>
              <a:t>EDUCATIONAL MINDSET. </a:t>
            </a:r>
            <a:r>
              <a:rPr lang="en-US" sz="1200" i="0" dirty="0"/>
              <a:t>It has always been both a guarantee of individual success and one of the main drivers of the country's development. </a:t>
            </a:r>
            <a:endParaRPr lang="et-EE" sz="1200" i="0" dirty="0"/>
          </a:p>
          <a:p>
            <a:pPr>
              <a:buFont typeface="Arial" panose="020B0604020202020204" pitchFamily="34" charset="0"/>
              <a:buChar char="•"/>
            </a:pPr>
            <a:r>
              <a:rPr lang="et-EE" b="1" i="0" dirty="0"/>
              <a:t> </a:t>
            </a:r>
            <a:r>
              <a:rPr lang="et-EE" b="0" i="0" dirty="0" err="1"/>
              <a:t>Literacy</a:t>
            </a:r>
            <a:r>
              <a:rPr lang="et-EE" b="0" i="0" dirty="0"/>
              <a:t> </a:t>
            </a:r>
            <a:r>
              <a:rPr lang="et-EE" b="0" i="0" dirty="0" err="1"/>
              <a:t>rate</a:t>
            </a:r>
            <a:r>
              <a:rPr lang="et-EE" b="0" i="0" dirty="0"/>
              <a:t> </a:t>
            </a:r>
            <a:r>
              <a:rPr lang="et-EE" i="0" dirty="0"/>
              <a:t>- </a:t>
            </a:r>
            <a:r>
              <a:rPr lang="et-EE" i="0" dirty="0" err="1"/>
              <a:t>ability</a:t>
            </a:r>
            <a:r>
              <a:rPr lang="et-EE" i="0" dirty="0"/>
              <a:t> </a:t>
            </a:r>
            <a:r>
              <a:rPr lang="et-EE" i="0" dirty="0" err="1"/>
              <a:t>to</a:t>
            </a:r>
            <a:r>
              <a:rPr lang="et-EE" i="0" dirty="0"/>
              <a:t> read </a:t>
            </a:r>
            <a:r>
              <a:rPr lang="et-EE" i="0" dirty="0" err="1"/>
              <a:t>was</a:t>
            </a:r>
            <a:r>
              <a:rPr lang="et-EE" i="0" dirty="0"/>
              <a:t> </a:t>
            </a:r>
            <a:r>
              <a:rPr lang="et-EE" i="0" dirty="0" err="1"/>
              <a:t>one</a:t>
            </a:r>
            <a:r>
              <a:rPr lang="et-EE" i="0" dirty="0"/>
              <a:t> of </a:t>
            </a:r>
            <a:r>
              <a:rPr lang="et-EE" i="0" dirty="0" err="1"/>
              <a:t>the</a:t>
            </a:r>
            <a:r>
              <a:rPr lang="et-EE" i="0" dirty="0"/>
              <a:t> </a:t>
            </a:r>
            <a:r>
              <a:rPr lang="et-EE" i="0" dirty="0" err="1"/>
              <a:t>highest</a:t>
            </a:r>
            <a:r>
              <a:rPr lang="et-EE" i="0" dirty="0"/>
              <a:t> </a:t>
            </a:r>
            <a:r>
              <a:rPr lang="et-EE" i="0" dirty="0" err="1"/>
              <a:t>rates</a:t>
            </a:r>
            <a:r>
              <a:rPr lang="et-EE" i="0" dirty="0"/>
              <a:t> in </a:t>
            </a:r>
            <a:r>
              <a:rPr lang="et-EE" i="0" dirty="0" err="1"/>
              <a:t>the</a:t>
            </a:r>
            <a:r>
              <a:rPr lang="et-EE" i="0" dirty="0"/>
              <a:t> </a:t>
            </a:r>
            <a:r>
              <a:rPr lang="et-EE" i="0" dirty="0" err="1"/>
              <a:t>world</a:t>
            </a:r>
            <a:r>
              <a:rPr lang="et-EE" i="0" dirty="0"/>
              <a:t> at </a:t>
            </a:r>
            <a:r>
              <a:rPr lang="et-EE" i="0" dirty="0" err="1"/>
              <a:t>that</a:t>
            </a:r>
            <a:r>
              <a:rPr lang="et-EE" i="0" dirty="0"/>
              <a:t> </a:t>
            </a:r>
            <a:r>
              <a:rPr lang="et-EE" i="0" dirty="0" err="1"/>
              <a:t>time</a:t>
            </a:r>
            <a:r>
              <a:rPr lang="et-EE" i="0" dirty="0"/>
              <a:t> and </a:t>
            </a:r>
            <a:r>
              <a:rPr lang="et-EE" i="0" dirty="0" err="1"/>
              <a:t>triple</a:t>
            </a:r>
            <a:r>
              <a:rPr lang="et-EE" i="0" dirty="0"/>
              <a:t> </a:t>
            </a:r>
            <a:r>
              <a:rPr lang="et-EE" i="0" dirty="0" err="1"/>
              <a:t>compared</a:t>
            </a:r>
            <a:r>
              <a:rPr lang="et-EE" i="0" dirty="0"/>
              <a:t> </a:t>
            </a:r>
            <a:r>
              <a:rPr lang="et-EE" i="0" dirty="0" err="1"/>
              <a:t>to</a:t>
            </a:r>
            <a:r>
              <a:rPr lang="et-EE" i="0" dirty="0"/>
              <a:t> </a:t>
            </a:r>
            <a:r>
              <a:rPr lang="et-EE" i="0" dirty="0" err="1"/>
              <a:t>the</a:t>
            </a:r>
            <a:r>
              <a:rPr lang="et-EE" i="0" dirty="0"/>
              <a:t> </a:t>
            </a:r>
            <a:r>
              <a:rPr lang="et-EE" i="0" dirty="0" err="1"/>
              <a:t>average</a:t>
            </a:r>
            <a:r>
              <a:rPr lang="et-EE" i="0" dirty="0"/>
              <a:t> in </a:t>
            </a:r>
            <a:r>
              <a:rPr lang="et-EE" i="0" dirty="0" err="1"/>
              <a:t>Russian</a:t>
            </a:r>
            <a:r>
              <a:rPr lang="et-EE" i="0" dirty="0"/>
              <a:t> </a:t>
            </a:r>
            <a:r>
              <a:rPr lang="et-EE" i="0" dirty="0" err="1"/>
              <a:t>empire</a:t>
            </a:r>
            <a:r>
              <a:rPr lang="et-EE" i="0" dirty="0"/>
              <a:t>. "</a:t>
            </a:r>
            <a:r>
              <a:rPr lang="et-EE" i="0" dirty="0" err="1">
                <a:solidFill>
                  <a:srgbClr val="141414"/>
                </a:solidFill>
                <a:effectLst/>
              </a:rPr>
              <a:t>Compared</a:t>
            </a:r>
            <a:r>
              <a:rPr lang="et-EE" i="0" dirty="0">
                <a:solidFill>
                  <a:srgbClr val="141414"/>
                </a:solidFill>
                <a:effectLst/>
              </a:rPr>
              <a:t> </a:t>
            </a:r>
            <a:r>
              <a:rPr lang="et-EE" i="0" dirty="0" err="1">
                <a:solidFill>
                  <a:srgbClr val="141414"/>
                </a:solidFill>
                <a:effectLst/>
              </a:rPr>
              <a:t>with</a:t>
            </a:r>
            <a:r>
              <a:rPr lang="et-EE" i="0" dirty="0">
                <a:solidFill>
                  <a:srgbClr val="141414"/>
                </a:solidFill>
                <a:effectLst/>
              </a:rPr>
              <a:t> </a:t>
            </a:r>
            <a:r>
              <a:rPr lang="et-EE" i="0" dirty="0" err="1">
                <a:solidFill>
                  <a:srgbClr val="141414"/>
                </a:solidFill>
                <a:effectLst/>
              </a:rPr>
              <a:t>the</a:t>
            </a:r>
            <a:r>
              <a:rPr lang="et-EE" i="0" dirty="0">
                <a:solidFill>
                  <a:srgbClr val="141414"/>
                </a:solidFill>
                <a:effectLst/>
              </a:rPr>
              <a:t> </a:t>
            </a:r>
            <a:r>
              <a:rPr lang="et-EE" i="0" dirty="0" err="1">
                <a:solidFill>
                  <a:srgbClr val="141414"/>
                </a:solidFill>
                <a:effectLst/>
              </a:rPr>
              <a:t>huge</a:t>
            </a:r>
            <a:r>
              <a:rPr lang="et-EE" i="0" dirty="0">
                <a:solidFill>
                  <a:srgbClr val="141414"/>
                </a:solidFill>
                <a:effectLst/>
              </a:rPr>
              <a:t> </a:t>
            </a:r>
            <a:r>
              <a:rPr lang="et-EE" i="0" dirty="0" err="1">
                <a:solidFill>
                  <a:srgbClr val="141414"/>
                </a:solidFill>
                <a:effectLst/>
              </a:rPr>
              <a:t>Russian</a:t>
            </a:r>
            <a:r>
              <a:rPr lang="et-EE" i="0" dirty="0">
                <a:solidFill>
                  <a:srgbClr val="141414"/>
                </a:solidFill>
                <a:effectLst/>
              </a:rPr>
              <a:t> </a:t>
            </a:r>
            <a:r>
              <a:rPr lang="et-EE" i="0" dirty="0" err="1">
                <a:solidFill>
                  <a:srgbClr val="141414"/>
                </a:solidFill>
                <a:effectLst/>
              </a:rPr>
              <a:t>empire</a:t>
            </a:r>
            <a:r>
              <a:rPr lang="et-EE" i="0" dirty="0">
                <a:solidFill>
                  <a:srgbClr val="141414"/>
                </a:solidFill>
                <a:effectLst/>
              </a:rPr>
              <a:t>, </a:t>
            </a:r>
            <a:r>
              <a:rPr lang="et-EE" i="0" dirty="0" err="1">
                <a:solidFill>
                  <a:srgbClr val="141414"/>
                </a:solidFill>
                <a:effectLst/>
              </a:rPr>
              <a:t>to</a:t>
            </a:r>
            <a:r>
              <a:rPr lang="et-EE" i="0" dirty="0">
                <a:solidFill>
                  <a:srgbClr val="141414"/>
                </a:solidFill>
                <a:effectLst/>
              </a:rPr>
              <a:t> </a:t>
            </a:r>
            <a:r>
              <a:rPr lang="et-EE" i="0" dirty="0" err="1">
                <a:solidFill>
                  <a:srgbClr val="141414"/>
                </a:solidFill>
                <a:effectLst/>
              </a:rPr>
              <a:t>which</a:t>
            </a:r>
            <a:r>
              <a:rPr lang="et-EE" i="0" dirty="0">
                <a:solidFill>
                  <a:srgbClr val="141414"/>
                </a:solidFill>
                <a:effectLst/>
              </a:rPr>
              <a:t> Estonia </a:t>
            </a:r>
            <a:r>
              <a:rPr lang="et-EE" i="0" dirty="0" err="1">
                <a:solidFill>
                  <a:srgbClr val="141414"/>
                </a:solidFill>
                <a:effectLst/>
              </a:rPr>
              <a:t>belonged</a:t>
            </a:r>
            <a:r>
              <a:rPr lang="et-EE" i="0" dirty="0">
                <a:solidFill>
                  <a:srgbClr val="141414"/>
                </a:solidFill>
                <a:effectLst/>
              </a:rPr>
              <a:t> at </a:t>
            </a:r>
            <a:r>
              <a:rPr lang="et-EE" i="0" dirty="0" err="1">
                <a:solidFill>
                  <a:srgbClr val="141414"/>
                </a:solidFill>
                <a:effectLst/>
              </a:rPr>
              <a:t>the</a:t>
            </a:r>
            <a:r>
              <a:rPr lang="et-EE" i="0" dirty="0">
                <a:solidFill>
                  <a:srgbClr val="141414"/>
                </a:solidFill>
                <a:effectLst/>
              </a:rPr>
              <a:t> </a:t>
            </a:r>
            <a:r>
              <a:rPr lang="et-EE" i="0" dirty="0" err="1">
                <a:solidFill>
                  <a:srgbClr val="141414"/>
                </a:solidFill>
                <a:effectLst/>
              </a:rPr>
              <a:t>time</a:t>
            </a:r>
            <a:r>
              <a:rPr lang="et-EE" i="0" dirty="0">
                <a:solidFill>
                  <a:srgbClr val="141414"/>
                </a:solidFill>
                <a:effectLst/>
              </a:rPr>
              <a:t>, </a:t>
            </a:r>
            <a:r>
              <a:rPr lang="et-EE" i="0" dirty="0" err="1">
                <a:solidFill>
                  <a:srgbClr val="141414"/>
                </a:solidFill>
                <a:effectLst/>
              </a:rPr>
              <a:t>the</a:t>
            </a:r>
            <a:r>
              <a:rPr lang="et-EE" i="0" dirty="0">
                <a:solidFill>
                  <a:srgbClr val="141414"/>
                </a:solidFill>
                <a:effectLst/>
              </a:rPr>
              <a:t> </a:t>
            </a:r>
            <a:r>
              <a:rPr lang="et-EE" i="0" dirty="0" err="1">
                <a:solidFill>
                  <a:srgbClr val="141414"/>
                </a:solidFill>
                <a:effectLst/>
              </a:rPr>
              <a:t>level</a:t>
            </a:r>
            <a:r>
              <a:rPr lang="et-EE" i="0" dirty="0">
                <a:solidFill>
                  <a:srgbClr val="141414"/>
                </a:solidFill>
                <a:effectLst/>
              </a:rPr>
              <a:t> of </a:t>
            </a:r>
            <a:r>
              <a:rPr lang="et-EE" i="0" dirty="0" err="1">
                <a:solidFill>
                  <a:srgbClr val="141414"/>
                </a:solidFill>
                <a:effectLst/>
              </a:rPr>
              <a:t>literacy</a:t>
            </a:r>
            <a:r>
              <a:rPr lang="et-EE" i="0" dirty="0">
                <a:solidFill>
                  <a:srgbClr val="141414"/>
                </a:solidFill>
                <a:effectLst/>
              </a:rPr>
              <a:t> </a:t>
            </a:r>
            <a:r>
              <a:rPr lang="et-EE" i="0" dirty="0" err="1">
                <a:solidFill>
                  <a:srgbClr val="141414"/>
                </a:solidFill>
                <a:effectLst/>
              </a:rPr>
              <a:t>here</a:t>
            </a:r>
            <a:r>
              <a:rPr lang="et-EE" i="0" dirty="0">
                <a:solidFill>
                  <a:srgbClr val="141414"/>
                </a:solidFill>
                <a:effectLst/>
              </a:rPr>
              <a:t> </a:t>
            </a:r>
            <a:r>
              <a:rPr lang="et-EE" i="0" dirty="0" err="1">
                <a:solidFill>
                  <a:srgbClr val="141414"/>
                </a:solidFill>
                <a:effectLst/>
              </a:rPr>
              <a:t>was</a:t>
            </a:r>
            <a:r>
              <a:rPr lang="et-EE" i="0" dirty="0">
                <a:solidFill>
                  <a:srgbClr val="141414"/>
                </a:solidFill>
                <a:effectLst/>
              </a:rPr>
              <a:t> </a:t>
            </a:r>
            <a:r>
              <a:rPr lang="et-EE" i="0" dirty="0" err="1">
                <a:solidFill>
                  <a:srgbClr val="141414"/>
                </a:solidFill>
                <a:effectLst/>
              </a:rPr>
              <a:t>immeasurably</a:t>
            </a:r>
            <a:r>
              <a:rPr lang="et-EE" i="0" dirty="0">
                <a:solidFill>
                  <a:srgbClr val="141414"/>
                </a:solidFill>
                <a:effectLst/>
              </a:rPr>
              <a:t> </a:t>
            </a:r>
            <a:r>
              <a:rPr lang="et-EE" i="0" dirty="0" err="1">
                <a:solidFill>
                  <a:srgbClr val="141414"/>
                </a:solidFill>
                <a:effectLst/>
              </a:rPr>
              <a:t>higher</a:t>
            </a:r>
            <a:r>
              <a:rPr lang="et-EE" i="0" dirty="0">
                <a:solidFill>
                  <a:srgbClr val="141414"/>
                </a:solidFill>
                <a:effectLst/>
              </a:rPr>
              <a:t>: </a:t>
            </a:r>
            <a:r>
              <a:rPr lang="et-EE" i="0" dirty="0" err="1">
                <a:solidFill>
                  <a:srgbClr val="141414"/>
                </a:solidFill>
                <a:effectLst/>
              </a:rPr>
              <a:t>according</a:t>
            </a:r>
            <a:r>
              <a:rPr lang="et-EE" i="0" dirty="0">
                <a:solidFill>
                  <a:srgbClr val="141414"/>
                </a:solidFill>
                <a:effectLst/>
              </a:rPr>
              <a:t> </a:t>
            </a:r>
            <a:r>
              <a:rPr lang="et-EE" i="0" dirty="0" err="1">
                <a:solidFill>
                  <a:srgbClr val="141414"/>
                </a:solidFill>
                <a:effectLst/>
              </a:rPr>
              <a:t>to</a:t>
            </a:r>
            <a:r>
              <a:rPr lang="et-EE" i="0" dirty="0">
                <a:solidFill>
                  <a:srgbClr val="141414"/>
                </a:solidFill>
                <a:effectLst/>
              </a:rPr>
              <a:t> </a:t>
            </a:r>
            <a:r>
              <a:rPr lang="et-EE" i="0" dirty="0" err="1">
                <a:solidFill>
                  <a:srgbClr val="141414"/>
                </a:solidFill>
                <a:effectLst/>
              </a:rPr>
              <a:t>the</a:t>
            </a:r>
            <a:r>
              <a:rPr lang="et-EE" i="0" dirty="0">
                <a:solidFill>
                  <a:srgbClr val="141414"/>
                </a:solidFill>
                <a:effectLst/>
              </a:rPr>
              <a:t> 1881 </a:t>
            </a:r>
            <a:r>
              <a:rPr lang="et-EE" i="0" dirty="0" err="1">
                <a:solidFill>
                  <a:srgbClr val="141414"/>
                </a:solidFill>
                <a:effectLst/>
              </a:rPr>
              <a:t>census</a:t>
            </a:r>
            <a:r>
              <a:rPr lang="et-EE" i="0" dirty="0">
                <a:solidFill>
                  <a:srgbClr val="141414"/>
                </a:solidFill>
                <a:effectLst/>
              </a:rPr>
              <a:t>, 94 </a:t>
            </a:r>
            <a:r>
              <a:rPr lang="et-EE" i="0" dirty="0" err="1">
                <a:solidFill>
                  <a:srgbClr val="141414"/>
                </a:solidFill>
                <a:effectLst/>
              </a:rPr>
              <a:t>per</a:t>
            </a:r>
            <a:r>
              <a:rPr lang="et-EE" i="0" dirty="0">
                <a:solidFill>
                  <a:srgbClr val="141414"/>
                </a:solidFill>
                <a:effectLst/>
              </a:rPr>
              <a:t> </a:t>
            </a:r>
            <a:r>
              <a:rPr lang="et-EE" i="0" dirty="0" err="1">
                <a:solidFill>
                  <a:srgbClr val="141414"/>
                </a:solidFill>
                <a:effectLst/>
              </a:rPr>
              <a:t>cent</a:t>
            </a:r>
            <a:r>
              <a:rPr lang="et-EE" i="0" dirty="0">
                <a:solidFill>
                  <a:srgbClr val="141414"/>
                </a:solidFill>
                <a:effectLst/>
              </a:rPr>
              <a:t> of </a:t>
            </a:r>
            <a:r>
              <a:rPr lang="et-EE" i="0" dirty="0" err="1">
                <a:solidFill>
                  <a:srgbClr val="141414"/>
                </a:solidFill>
                <a:effectLst/>
              </a:rPr>
              <a:t>the</a:t>
            </a:r>
            <a:r>
              <a:rPr lang="et-EE" i="0" dirty="0">
                <a:solidFill>
                  <a:srgbClr val="141414"/>
                </a:solidFill>
                <a:effectLst/>
              </a:rPr>
              <a:t> </a:t>
            </a:r>
            <a:r>
              <a:rPr lang="et-EE" i="0" dirty="0" err="1">
                <a:solidFill>
                  <a:srgbClr val="141414"/>
                </a:solidFill>
                <a:effectLst/>
              </a:rPr>
              <a:t>population</a:t>
            </a:r>
            <a:r>
              <a:rPr lang="et-EE" i="0" dirty="0">
                <a:solidFill>
                  <a:srgbClr val="141414"/>
                </a:solidFill>
                <a:effectLst/>
              </a:rPr>
              <a:t> </a:t>
            </a:r>
            <a:r>
              <a:rPr lang="et-EE" i="0" dirty="0" err="1">
                <a:solidFill>
                  <a:srgbClr val="141414"/>
                </a:solidFill>
                <a:effectLst/>
              </a:rPr>
              <a:t>could</a:t>
            </a:r>
            <a:r>
              <a:rPr lang="et-EE" i="0" dirty="0">
                <a:solidFill>
                  <a:srgbClr val="141414"/>
                </a:solidFill>
                <a:effectLst/>
              </a:rPr>
              <a:t> read and 48 </a:t>
            </a:r>
            <a:r>
              <a:rPr lang="et-EE" i="0" dirty="0" err="1">
                <a:solidFill>
                  <a:srgbClr val="141414"/>
                </a:solidFill>
                <a:effectLst/>
              </a:rPr>
              <a:t>per</a:t>
            </a:r>
            <a:r>
              <a:rPr lang="et-EE" i="0" dirty="0">
                <a:solidFill>
                  <a:srgbClr val="141414"/>
                </a:solidFill>
                <a:effectLst/>
              </a:rPr>
              <a:t> </a:t>
            </a:r>
            <a:r>
              <a:rPr lang="et-EE" i="0" dirty="0" err="1">
                <a:solidFill>
                  <a:srgbClr val="141414"/>
                </a:solidFill>
                <a:effectLst/>
              </a:rPr>
              <a:t>cent</a:t>
            </a:r>
            <a:r>
              <a:rPr lang="et-EE" i="0" dirty="0">
                <a:solidFill>
                  <a:srgbClr val="141414"/>
                </a:solidFill>
                <a:effectLst/>
              </a:rPr>
              <a:t> </a:t>
            </a:r>
            <a:r>
              <a:rPr lang="et-EE" i="0" dirty="0" err="1">
                <a:solidFill>
                  <a:srgbClr val="141414"/>
                </a:solidFill>
                <a:effectLst/>
              </a:rPr>
              <a:t>could</a:t>
            </a:r>
            <a:r>
              <a:rPr lang="et-EE" i="0" dirty="0">
                <a:solidFill>
                  <a:srgbClr val="141414"/>
                </a:solidFill>
                <a:effectLst/>
              </a:rPr>
              <a:t> read and </a:t>
            </a:r>
            <a:r>
              <a:rPr lang="et-EE" i="0" dirty="0" err="1">
                <a:solidFill>
                  <a:srgbClr val="141414"/>
                </a:solidFill>
                <a:effectLst/>
              </a:rPr>
              <a:t>write</a:t>
            </a:r>
            <a:r>
              <a:rPr lang="et-EE" i="0" dirty="0">
                <a:solidFill>
                  <a:srgbClr val="141414"/>
                </a:solidFill>
                <a:effectLst/>
              </a:rPr>
              <a:t>." </a:t>
            </a:r>
            <a:r>
              <a:rPr lang="et-EE" i="0" dirty="0">
                <a:solidFill>
                  <a:srgbClr val="000000"/>
                </a:solidFill>
                <a:effectLst/>
                <a:hlinkClick r:id="rId3">
                  <a:extLst>
                    <a:ext uri="{A12FA001-AC4F-418D-AE19-62706E023703}">
                      <ahyp:hlinkClr xmlns:ahyp="http://schemas.microsoft.com/office/drawing/2018/hyperlinkcolor" val="tx"/>
                    </a:ext>
                  </a:extLst>
                </a:hlinkClick>
              </a:rPr>
              <a:t>Estonica.org</a:t>
            </a:r>
            <a:endParaRPr lang="et-EE" i="0"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i="0" dirty="0">
                <a:effectLst/>
              </a:rPr>
              <a:t> </a:t>
            </a:r>
            <a:r>
              <a:rPr lang="en-US" i="0" dirty="0">
                <a:effectLst/>
              </a:rPr>
              <a:t>Work </a:t>
            </a:r>
            <a:r>
              <a:rPr lang="et-EE" i="0" dirty="0" err="1">
                <a:effectLst/>
              </a:rPr>
              <a:t>hard</a:t>
            </a:r>
            <a:r>
              <a:rPr lang="et-EE" i="0" dirty="0">
                <a:effectLst/>
              </a:rPr>
              <a:t> and aim </a:t>
            </a:r>
            <a:r>
              <a:rPr lang="et-EE" i="0" dirty="0" err="1">
                <a:effectLst/>
              </a:rPr>
              <a:t>high</a:t>
            </a:r>
            <a:r>
              <a:rPr lang="et-EE" i="0" dirty="0">
                <a:effectLst/>
              </a:rPr>
              <a:t> </a:t>
            </a:r>
            <a:r>
              <a:rPr lang="et-EE" i="0" dirty="0" err="1">
                <a:effectLst/>
              </a:rPr>
              <a:t>mindset</a:t>
            </a:r>
            <a:r>
              <a:rPr lang="et-EE" i="0" dirty="0">
                <a:effectLst/>
              </a:rPr>
              <a:t> </a:t>
            </a:r>
            <a:r>
              <a:rPr lang="en-US" i="0" dirty="0">
                <a:effectLst/>
              </a:rPr>
              <a:t>is still prevalent among Estonian students</a:t>
            </a:r>
            <a:r>
              <a:rPr lang="et-EE" i="0" dirty="0">
                <a:effectLst/>
              </a:rPr>
              <a:t>. </a:t>
            </a:r>
            <a:r>
              <a:rPr lang="et-EE" b="0" i="0" dirty="0">
                <a:effectLst/>
              </a:rPr>
              <a:t>Estonian </a:t>
            </a:r>
            <a:r>
              <a:rPr lang="et-EE" b="0" i="0" dirty="0" err="1">
                <a:effectLst/>
              </a:rPr>
              <a:t>students</a:t>
            </a:r>
            <a:r>
              <a:rPr lang="et-EE" b="0" i="0" dirty="0">
                <a:effectLst/>
              </a:rPr>
              <a:t> </a:t>
            </a:r>
            <a:r>
              <a:rPr lang="et-EE" b="0" i="0" dirty="0" err="1">
                <a:effectLst/>
              </a:rPr>
              <a:t>exhibit</a:t>
            </a:r>
            <a:r>
              <a:rPr lang="et-EE" b="0" i="0" dirty="0">
                <a:effectLst/>
              </a:rPr>
              <a:t> </a:t>
            </a:r>
            <a:r>
              <a:rPr lang="et-EE" b="0" i="0" dirty="0" err="1">
                <a:effectLst/>
              </a:rPr>
              <a:t>the</a:t>
            </a:r>
            <a:r>
              <a:rPr lang="et-EE" b="0" i="0" dirty="0">
                <a:effectLst/>
              </a:rPr>
              <a:t> </a:t>
            </a:r>
            <a:r>
              <a:rPr lang="et-EE" b="0" i="0" dirty="0" err="1">
                <a:effectLst/>
              </a:rPr>
              <a:t>largest</a:t>
            </a:r>
            <a:r>
              <a:rPr lang="et-EE" b="0" i="0" dirty="0">
                <a:effectLst/>
              </a:rPr>
              <a:t> </a:t>
            </a:r>
            <a:r>
              <a:rPr lang="et-EE" b="0" i="0" dirty="0" err="1">
                <a:effectLst/>
              </a:rPr>
              <a:t>growth</a:t>
            </a:r>
            <a:r>
              <a:rPr lang="et-EE" b="0" i="0" dirty="0">
                <a:effectLst/>
              </a:rPr>
              <a:t> </a:t>
            </a:r>
            <a:r>
              <a:rPr lang="et-EE" b="0" i="0" dirty="0" err="1">
                <a:effectLst/>
              </a:rPr>
              <a:t>mindset</a:t>
            </a:r>
            <a:r>
              <a:rPr lang="et-EE" b="0" i="0" dirty="0">
                <a:effectLst/>
              </a:rPr>
              <a:t> - 77% (OECD </a:t>
            </a:r>
            <a:r>
              <a:rPr lang="et-EE" b="0" i="0" dirty="0" err="1">
                <a:effectLst/>
              </a:rPr>
              <a:t>average</a:t>
            </a:r>
            <a:r>
              <a:rPr lang="et-EE" b="0" i="0" dirty="0">
                <a:effectLst/>
              </a:rPr>
              <a:t> 63%),</a:t>
            </a:r>
            <a:r>
              <a:rPr lang="et-EE" b="1" i="0" dirty="0">
                <a:effectLst/>
              </a:rPr>
              <a:t> </a:t>
            </a:r>
            <a:r>
              <a:rPr lang="et-EE" b="0" i="0" dirty="0">
                <a:effectLst/>
              </a:rPr>
              <a:t>(PISA 2018). </a:t>
            </a:r>
            <a:r>
              <a:rPr lang="et-EE" b="0" i="0" dirty="0" err="1">
                <a:effectLst/>
              </a:rPr>
              <a:t>Majority</a:t>
            </a:r>
            <a:r>
              <a:rPr lang="et-EE" b="0" i="0" dirty="0">
                <a:effectLst/>
              </a:rPr>
              <a:t> of </a:t>
            </a:r>
            <a:r>
              <a:rPr lang="et-EE" b="0" i="0" dirty="0" err="1">
                <a:effectLst/>
              </a:rPr>
              <a:t>students</a:t>
            </a:r>
            <a:r>
              <a:rPr lang="et-EE" b="0" i="0" dirty="0">
                <a:effectLst/>
              </a:rPr>
              <a:t> </a:t>
            </a:r>
            <a:r>
              <a:rPr lang="et-EE" b="0" i="0" dirty="0" err="1">
                <a:effectLst/>
              </a:rPr>
              <a:t>diagreed</a:t>
            </a:r>
            <a:r>
              <a:rPr lang="et-EE" b="0" i="0" dirty="0">
                <a:effectLst/>
              </a:rPr>
              <a:t> </a:t>
            </a:r>
            <a:r>
              <a:rPr lang="et-EE" b="0" i="0" dirty="0" err="1">
                <a:effectLst/>
              </a:rPr>
              <a:t>that</a:t>
            </a:r>
            <a:r>
              <a:rPr lang="et-EE" b="0" i="0" dirty="0">
                <a:effectLst/>
              </a:rPr>
              <a:t> </a:t>
            </a:r>
            <a:r>
              <a:rPr lang="en-US" i="0" dirty="0"/>
              <a:t>“Your intelligence is something about you that you can’t change very much</a:t>
            </a:r>
            <a:r>
              <a:rPr lang="et-EE" i="0" dirty="0"/>
              <a:t>“. </a:t>
            </a:r>
            <a:r>
              <a:rPr lang="et-EE" i="0" u="sng" dirty="0"/>
              <a:t>www.oecd.org/pisa/growth-mindset.pdf</a:t>
            </a:r>
            <a:endParaRPr lang="et-EE" b="0" i="0" dirty="0"/>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4</a:t>
            </a:fld>
            <a:endParaRPr lang="et-EE" sz="1400" b="0" strike="noStrike" spc="-1">
              <a:latin typeface="Calibri"/>
            </a:endParaRPr>
          </a:p>
        </p:txBody>
      </p:sp>
    </p:spTree>
    <p:extLst>
      <p:ext uri="{BB962C8B-B14F-4D97-AF65-F5344CB8AC3E}">
        <p14:creationId xmlns:p14="http://schemas.microsoft.com/office/powerpoint/2010/main" val="2617807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t-EE" sz="1200" b="1" dirty="0">
                <a:effectLst/>
                <a:latin typeface="+mn-lt"/>
                <a:ea typeface="Times New Roman" panose="02020603050405020304" pitchFamily="18" charset="0"/>
              </a:rPr>
              <a:t>The </a:t>
            </a:r>
            <a:r>
              <a:rPr lang="et-EE" sz="1200" b="1" dirty="0" err="1">
                <a:effectLst/>
                <a:latin typeface="+mn-lt"/>
                <a:ea typeface="Times New Roman" panose="02020603050405020304" pitchFamily="18" charset="0"/>
              </a:rPr>
              <a:t>slides</a:t>
            </a:r>
            <a:r>
              <a:rPr lang="et-EE" sz="1200" b="1" dirty="0">
                <a:effectLst/>
                <a:latin typeface="+mn-lt"/>
                <a:ea typeface="Times New Roman" panose="02020603050405020304" pitchFamily="18" charset="0"/>
              </a:rPr>
              <a:t> </a:t>
            </a:r>
            <a:r>
              <a:rPr lang="et-EE" sz="1200" b="1" dirty="0" err="1">
                <a:effectLst/>
                <a:latin typeface="+mn-lt"/>
                <a:ea typeface="Times New Roman" panose="02020603050405020304" pitchFamily="18" charset="0"/>
              </a:rPr>
              <a:t>provide</a:t>
            </a:r>
            <a:r>
              <a:rPr lang="et-EE" sz="1200" b="1" dirty="0">
                <a:effectLst/>
                <a:latin typeface="+mn-lt"/>
                <a:ea typeface="Times New Roman" panose="02020603050405020304" pitchFamily="18" charset="0"/>
              </a:rPr>
              <a:t> </a:t>
            </a:r>
            <a:r>
              <a:rPr lang="et-EE" sz="1200" b="1" dirty="0" err="1">
                <a:effectLst/>
                <a:latin typeface="+mn-lt"/>
                <a:ea typeface="Times New Roman" panose="02020603050405020304" pitchFamily="18" charset="0"/>
              </a:rPr>
              <a:t>an</a:t>
            </a:r>
            <a:r>
              <a:rPr lang="et-EE" sz="1200" b="1" dirty="0">
                <a:effectLst/>
                <a:latin typeface="+mn-lt"/>
                <a:ea typeface="Times New Roman" panose="02020603050405020304" pitchFamily="18" charset="0"/>
              </a:rPr>
              <a:t> </a:t>
            </a:r>
            <a:r>
              <a:rPr lang="et-EE" sz="1200" b="1" dirty="0" err="1">
                <a:effectLst/>
                <a:latin typeface="+mn-lt"/>
                <a:ea typeface="Times New Roman" panose="02020603050405020304" pitchFamily="18" charset="0"/>
              </a:rPr>
              <a:t>overview</a:t>
            </a:r>
            <a:r>
              <a:rPr lang="et-EE" sz="1200" b="1" dirty="0">
                <a:effectLst/>
                <a:latin typeface="+mn-lt"/>
                <a:ea typeface="Times New Roman" panose="02020603050405020304" pitchFamily="18" charset="0"/>
              </a:rPr>
              <a:t> of a</a:t>
            </a:r>
            <a:r>
              <a:rPr lang="en-US" sz="1200" b="1" dirty="0">
                <a:effectLst/>
                <a:latin typeface="+mn-lt"/>
                <a:ea typeface="Times New Roman" panose="02020603050405020304" pitchFamily="18" charset="0"/>
              </a:rPr>
              <a:t> selection of important educational reforms and initiatives since the 1990s</a:t>
            </a:r>
            <a:br>
              <a:rPr kumimoji="0" lang="et-EE" sz="2800" b="0" u="none" strike="noStrike" kern="1200" cap="none" spc="0" normalizeH="0" baseline="0" noProof="0" dirty="0">
                <a:ln>
                  <a:noFill/>
                </a:ln>
                <a:solidFill>
                  <a:srgbClr val="0000F0"/>
                </a:solidFill>
                <a:effectLst/>
                <a:uLnTx/>
                <a:uFillTx/>
                <a:latin typeface="+mn-lt"/>
                <a:ea typeface="+mj-ea"/>
                <a:cs typeface="+mj-cs"/>
              </a:rPr>
            </a:br>
            <a:endParaRPr kumimoji="0" lang="et-EE" sz="2800" b="0" u="none" strike="noStrike" kern="1200" cap="none" spc="0" normalizeH="0" baseline="0" noProof="0" dirty="0">
              <a:ln>
                <a:noFill/>
              </a:ln>
              <a:solidFill>
                <a:srgbClr val="0000F0"/>
              </a:solidFill>
              <a:effectLst/>
              <a:uLnTx/>
              <a:uFillTx/>
              <a:latin typeface="+mn-lt"/>
              <a:ea typeface="+mj-ea"/>
              <a:cs typeface="+mj-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t-EE" sz="2800" b="0" u="none" strike="noStrike" kern="1200" cap="none" spc="0" normalizeH="0" baseline="0" noProof="0" dirty="0" err="1">
                <a:ln>
                  <a:noFill/>
                </a:ln>
                <a:solidFill>
                  <a:srgbClr val="0000F0"/>
                </a:solidFill>
                <a:effectLst/>
                <a:uLnTx/>
                <a:uFillTx/>
                <a:latin typeface="+mn-lt"/>
                <a:ea typeface="+mj-ea"/>
                <a:cs typeface="+mj-cs"/>
              </a:rPr>
              <a:t>Additional</a:t>
            </a:r>
            <a:r>
              <a:rPr kumimoji="0" lang="et-EE" sz="2800" b="0" u="none" strike="noStrike" kern="1200" cap="none" spc="0" normalizeH="0" baseline="0" noProof="0" dirty="0">
                <a:ln>
                  <a:noFill/>
                </a:ln>
                <a:solidFill>
                  <a:srgbClr val="0000F0"/>
                </a:solidFill>
                <a:effectLst/>
                <a:uLnTx/>
                <a:uFillTx/>
                <a:latin typeface="+mn-lt"/>
                <a:ea typeface="+mj-ea"/>
                <a:cs typeface="+mj-cs"/>
              </a:rPr>
              <a:t> info:</a:t>
            </a:r>
            <a:endParaRPr lang="et-EE"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The TIGER LEAP PROGRAMME </a:t>
            </a:r>
            <a:r>
              <a:rPr lang="en-US" dirty="0"/>
              <a:t>started the </a:t>
            </a:r>
            <a:r>
              <a:rPr lang="en-US" dirty="0" err="1"/>
              <a:t>digitali</a:t>
            </a:r>
            <a:r>
              <a:rPr lang="et-EE" dirty="0"/>
              <a:t>s</a:t>
            </a:r>
            <a:r>
              <a:rPr lang="en-US" dirty="0" err="1"/>
              <a:t>ation</a:t>
            </a:r>
            <a:r>
              <a:rPr lang="en-US" dirty="0"/>
              <a:t> of the entire public sector</a:t>
            </a:r>
            <a:r>
              <a:rPr lang="et-EE" dirty="0"/>
              <a:t> in Estonia. In </a:t>
            </a:r>
            <a:r>
              <a:rPr lang="et-EE" dirty="0" err="1"/>
              <a:t>few</a:t>
            </a:r>
            <a:r>
              <a:rPr lang="et-EE" dirty="0"/>
              <a:t> </a:t>
            </a:r>
            <a:r>
              <a:rPr lang="et-EE" dirty="0" err="1"/>
              <a:t>years</a:t>
            </a:r>
            <a:r>
              <a:rPr lang="et-EE" dirty="0"/>
              <a:t>, Estonia </a:t>
            </a:r>
            <a:r>
              <a:rPr lang="et-EE" dirty="0" err="1"/>
              <a:t>became</a:t>
            </a:r>
            <a:r>
              <a:rPr lang="et-EE" dirty="0"/>
              <a:t> </a:t>
            </a:r>
            <a:r>
              <a:rPr lang="et-EE" dirty="0" err="1"/>
              <a:t>the</a:t>
            </a:r>
            <a:r>
              <a:rPr lang="et-EE" dirty="0"/>
              <a:t> </a:t>
            </a:r>
            <a:r>
              <a:rPr lang="et-EE" dirty="0" err="1"/>
              <a:t>first</a:t>
            </a:r>
            <a:r>
              <a:rPr lang="et-EE" dirty="0"/>
              <a:t> </a:t>
            </a:r>
            <a:r>
              <a:rPr lang="et-EE" dirty="0" err="1"/>
              <a:t>country</a:t>
            </a:r>
            <a:r>
              <a:rPr lang="et-EE" dirty="0"/>
              <a:t> in Europe </a:t>
            </a:r>
            <a:r>
              <a:rPr lang="et-EE" dirty="0" err="1"/>
              <a:t>to</a:t>
            </a:r>
            <a:r>
              <a:rPr lang="et-EE" dirty="0"/>
              <a:t> </a:t>
            </a:r>
            <a:r>
              <a:rPr lang="et-EE" dirty="0" err="1"/>
              <a:t>provide</a:t>
            </a:r>
            <a:r>
              <a:rPr lang="et-EE" dirty="0"/>
              <a:t> </a:t>
            </a:r>
            <a:r>
              <a:rPr lang="et-EE" dirty="0" err="1"/>
              <a:t>stable</a:t>
            </a:r>
            <a:r>
              <a:rPr lang="et-EE" dirty="0"/>
              <a:t> internet </a:t>
            </a:r>
            <a:r>
              <a:rPr lang="et-EE" dirty="0" err="1"/>
              <a:t>connection</a:t>
            </a:r>
            <a:r>
              <a:rPr lang="et-EE" dirty="0"/>
              <a:t> </a:t>
            </a:r>
            <a:r>
              <a:rPr lang="et-EE" dirty="0" err="1"/>
              <a:t>to</a:t>
            </a:r>
            <a:r>
              <a:rPr lang="et-EE" dirty="0"/>
              <a:t> all </a:t>
            </a:r>
            <a:r>
              <a:rPr lang="et-EE" dirty="0" err="1"/>
              <a:t>schools</a:t>
            </a:r>
            <a:r>
              <a:rPr lang="et-EE" dirty="0"/>
              <a:t>. </a:t>
            </a:r>
            <a:r>
              <a:rPr lang="et-EE" u="sng" dirty="0"/>
              <a:t>www.educationestonia.org/tiger-leap/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u="none" spc="-1" dirty="0">
                <a:latin typeface="Aino" panose="02000603040504020204" pitchFamily="50" charset="-70"/>
              </a:rPr>
              <a:t>The NATIONAL CURRICULUM </a:t>
            </a:r>
            <a:r>
              <a:rPr lang="et-EE" u="none" spc="-1" dirty="0" err="1">
                <a:latin typeface="Aino" panose="02000603040504020204" pitchFamily="50" charset="-70"/>
              </a:rPr>
              <a:t>for</a:t>
            </a:r>
            <a:r>
              <a:rPr lang="et-EE" u="none" spc="-1" dirty="0">
                <a:latin typeface="Aino" panose="02000603040504020204" pitchFamily="50" charset="-70"/>
              </a:rPr>
              <a:t> </a:t>
            </a:r>
            <a:r>
              <a:rPr lang="et-EE" u="none" spc="-1" dirty="0" err="1">
                <a:latin typeface="Aino" panose="02000603040504020204" pitchFamily="50" charset="-70"/>
              </a:rPr>
              <a:t>general</a:t>
            </a:r>
            <a:r>
              <a:rPr lang="et-EE" u="none" spc="-1" dirty="0">
                <a:latin typeface="Aino" panose="02000603040504020204" pitchFamily="50" charset="-70"/>
              </a:rPr>
              <a:t> </a:t>
            </a:r>
            <a:r>
              <a:rPr lang="et-EE" u="none" spc="-1" dirty="0" err="1">
                <a:latin typeface="Aino" panose="02000603040504020204" pitchFamily="50" charset="-70"/>
              </a:rPr>
              <a:t>education</a:t>
            </a:r>
            <a:r>
              <a:rPr lang="et-EE" u="none" spc="-1" dirty="0">
                <a:latin typeface="Aino" panose="02000603040504020204" pitchFamily="50" charset="-70"/>
              </a:rPr>
              <a:t> </a:t>
            </a:r>
            <a:r>
              <a:rPr lang="et-EE" u="none" spc="-1" dirty="0" err="1">
                <a:latin typeface="Aino" panose="02000603040504020204" pitchFamily="50" charset="-70"/>
              </a:rPr>
              <a:t>has</a:t>
            </a:r>
            <a:r>
              <a:rPr lang="et-EE" u="none" spc="-1" dirty="0">
                <a:latin typeface="Aino" panose="02000603040504020204" pitchFamily="50" charset="-70"/>
              </a:rPr>
              <a:t> </a:t>
            </a:r>
            <a:r>
              <a:rPr lang="et-EE" u="none" spc="-1" dirty="0" err="1">
                <a:latin typeface="Aino" panose="02000603040504020204" pitchFamily="50" charset="-70"/>
              </a:rPr>
              <a:t>been</a:t>
            </a:r>
            <a:r>
              <a:rPr lang="et-EE" u="none" spc="-1" dirty="0">
                <a:latin typeface="Aino" panose="02000603040504020204" pitchFamily="50" charset="-70"/>
              </a:rPr>
              <a:t> </a:t>
            </a:r>
            <a:r>
              <a:rPr lang="et-EE" u="none" spc="-1" dirty="0" err="1">
                <a:latin typeface="Aino" panose="02000603040504020204" pitchFamily="50" charset="-70"/>
              </a:rPr>
              <a:t>updated</a:t>
            </a:r>
            <a:r>
              <a:rPr lang="et-EE" u="none" spc="-1" dirty="0">
                <a:latin typeface="Aino" panose="02000603040504020204" pitchFamily="50" charset="-70"/>
              </a:rPr>
              <a:t> </a:t>
            </a:r>
            <a:r>
              <a:rPr lang="et-EE" u="none" spc="-1" dirty="0" err="1">
                <a:latin typeface="Aino" panose="02000603040504020204" pitchFamily="50" charset="-70"/>
              </a:rPr>
              <a:t>regularly</a:t>
            </a:r>
            <a:r>
              <a:rPr lang="et-EE" u="none" spc="-1" dirty="0">
                <a:latin typeface="Aino" panose="02000603040504020204" pitchFamily="50" charset="-70"/>
              </a:rPr>
              <a:t> </a:t>
            </a:r>
            <a:r>
              <a:rPr lang="et-EE" u="none" spc="-1" dirty="0" err="1">
                <a:latin typeface="Aino" panose="02000603040504020204" pitchFamily="50" charset="-70"/>
              </a:rPr>
              <a:t>afterwards</a:t>
            </a:r>
            <a:r>
              <a:rPr lang="et-EE" u="none" spc="-1" dirty="0">
                <a:latin typeface="Aino" panose="02000603040504020204" pitchFamily="50" charset="-70"/>
              </a:rPr>
              <a:t> </a:t>
            </a:r>
            <a:r>
              <a:rPr lang="et-EE" sz="1800" dirty="0">
                <a:effectLst/>
                <a:latin typeface="Calibri" panose="020F0502020204030204" pitchFamily="34" charset="0"/>
                <a:ea typeface="Times New Roman" panose="02020603050405020304" pitchFamily="18" charset="0"/>
              </a:rPr>
              <a:t>(2002, 2011, 2014)</a:t>
            </a:r>
            <a:endParaRPr lang="et-EE" sz="1800" dirty="0">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t-EE" u="none" spc="-1" dirty="0">
              <a:latin typeface="Aino" panose="02000603040504020204" pitchFamily="50" charset="-70"/>
            </a:endParaRPr>
          </a:p>
          <a:p>
            <a:endParaRPr lang="et-EE" dirty="0"/>
          </a:p>
        </p:txBody>
      </p:sp>
      <p:sp>
        <p:nvSpPr>
          <p:cNvPr id="4" name="Slaidinumbri kohatäide 3"/>
          <p:cNvSpPr>
            <a:spLocks noGrp="1"/>
          </p:cNvSpPr>
          <p:nvPr>
            <p:ph type="sldNum" sz="quarter" idx="5"/>
          </p:nvPr>
        </p:nvSpPr>
        <p:spPr/>
        <p:txBody>
          <a:bodyPr/>
          <a:lstStyle/>
          <a:p>
            <a:fld id="{2BB61B5B-8DEF-4139-A3C5-91B3D624FAFB}" type="slidenum">
              <a:rPr lang="et-EE" smtClean="0"/>
              <a:t>5</a:t>
            </a:fld>
            <a:endParaRPr lang="et-EE"/>
          </a:p>
        </p:txBody>
      </p:sp>
    </p:spTree>
    <p:extLst>
      <p:ext uri="{BB962C8B-B14F-4D97-AF65-F5344CB8AC3E}">
        <p14:creationId xmlns:p14="http://schemas.microsoft.com/office/powerpoint/2010/main" val="115384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2BB61B5B-8DEF-4139-A3C5-91B3D624FAFB}" type="slidenum">
              <a:rPr lang="et-EE" smtClean="0"/>
              <a:t>6</a:t>
            </a:fld>
            <a:endParaRPr lang="et-EE"/>
          </a:p>
        </p:txBody>
      </p:sp>
    </p:spTree>
    <p:extLst>
      <p:ext uri="{BB962C8B-B14F-4D97-AF65-F5344CB8AC3E}">
        <p14:creationId xmlns:p14="http://schemas.microsoft.com/office/powerpoint/2010/main" val="1592501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4" name="Slaidinumbri kohatäide 3"/>
          <p:cNvSpPr>
            <a:spLocks noGrp="1"/>
          </p:cNvSpPr>
          <p:nvPr>
            <p:ph type="sldNum" sz="quarter" idx="5"/>
          </p:nvPr>
        </p:nvSpPr>
        <p:spPr/>
        <p:txBody>
          <a:bodyPr/>
          <a:lstStyle/>
          <a:p>
            <a:fld id="{AE1335C3-19DB-448F-855B-C1135CFB4B1F}" type="slidenum">
              <a:rPr lang="et-EE" smtClean="0"/>
              <a:t>7</a:t>
            </a:fld>
            <a:endParaRPr lang="et-EE"/>
          </a:p>
        </p:txBody>
      </p:sp>
      <p:sp>
        <p:nvSpPr>
          <p:cNvPr id="6" name="Märkmete kohatäide 5">
            <a:extLst>
              <a:ext uri="{FF2B5EF4-FFF2-40B4-BE49-F238E27FC236}">
                <a16:creationId xmlns:a16="http://schemas.microsoft.com/office/drawing/2014/main" id="{DA01BCEF-A88F-4CE4-86EC-BA8FAFAD6033}"/>
              </a:ext>
            </a:extLst>
          </p:cNvPr>
          <p:cNvSpPr>
            <a:spLocks noGrp="1"/>
          </p:cNvSpPr>
          <p:nvPr>
            <p:ph type="body"/>
          </p:nvPr>
        </p:nvSpPr>
        <p:spPr/>
        <p:txBody>
          <a:bodyPr/>
          <a:lstStyle/>
          <a:p>
            <a:pPr>
              <a:lnSpc>
                <a:spcPct val="107000"/>
              </a:lnSpc>
              <a:spcBef>
                <a:spcPts val="200"/>
              </a:spcBef>
              <a:spcAft>
                <a:spcPts val="1200"/>
              </a:spcAft>
            </a:pPr>
            <a:r>
              <a:rPr lang="et-E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No </a:t>
            </a:r>
            <a:r>
              <a:rPr lang="et-EE" sz="1800" b="1" dirty="0" err="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one</a:t>
            </a:r>
            <a:r>
              <a:rPr lang="et-E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t-EE" sz="1800" b="1" dirty="0" err="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is</a:t>
            </a:r>
            <a:r>
              <a:rPr lang="et-E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t-EE" sz="1800" b="1" dirty="0" err="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left</a:t>
            </a:r>
            <a:r>
              <a:rPr lang="et-E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t-EE" sz="1800" b="1" dirty="0" err="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behind</a:t>
            </a:r>
            <a:r>
              <a:rPr lang="et-E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t-EE" sz="1800" b="1" dirty="0" err="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Equal</a:t>
            </a:r>
            <a:r>
              <a:rPr lang="et-E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t-EE" sz="1800" b="1" dirty="0" err="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Opportunities</a:t>
            </a:r>
            <a:r>
              <a:rPr lang="et-E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t-EE" sz="1800" b="1" dirty="0" err="1">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for</a:t>
            </a:r>
            <a:r>
              <a:rPr lang="et-EE" sz="1800" b="1"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t> All </a:t>
            </a:r>
          </a:p>
          <a:p>
            <a:pPr>
              <a:lnSpc>
                <a:spcPct val="107000"/>
              </a:lnSpc>
              <a:spcAft>
                <a:spcPts val="1200"/>
              </a:spcAft>
            </a:pPr>
            <a:r>
              <a:rPr lang="et-EE" sz="1800" dirty="0">
                <a:effectLst/>
                <a:latin typeface="Calibri" panose="020F0502020204030204" pitchFamily="34" charset="0"/>
                <a:ea typeface="Calibri" panose="020F0502020204030204" pitchFamily="34" charset="0"/>
                <a:cs typeface="Times New Roman" panose="02020603050405020304" pitchFamily="18" charset="0"/>
              </a:rPr>
              <a:t>Estonia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believes</a:t>
            </a:r>
            <a:r>
              <a:rPr lang="et-EE" sz="1800" dirty="0">
                <a:effectLst/>
                <a:latin typeface="Calibri" panose="020F0502020204030204" pitchFamily="34" charset="0"/>
                <a:ea typeface="Calibri" panose="020F0502020204030204" pitchFamily="34" charset="0"/>
                <a:cs typeface="Times New Roman" panose="02020603050405020304" pitchFamily="18" charset="0"/>
              </a:rPr>
              <a:t> in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equal</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opportunities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for</a:t>
            </a:r>
            <a:r>
              <a:rPr lang="et-EE" sz="1800" dirty="0">
                <a:effectLst/>
                <a:latin typeface="Calibri" panose="020F0502020204030204" pitchFamily="34" charset="0"/>
                <a:ea typeface="Calibri" panose="020F0502020204030204" pitchFamily="34" charset="0"/>
                <a:cs typeface="Times New Roman" panose="02020603050405020304" pitchFamily="18" charset="0"/>
              </a:rPr>
              <a:t> all. Education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is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free</a:t>
            </a:r>
            <a:r>
              <a:rPr lang="et-EE" sz="1800" dirty="0">
                <a:effectLst/>
                <a:latin typeface="Calibri" panose="020F0502020204030204" pitchFamily="34" charset="0"/>
                <a:ea typeface="Calibri" panose="020F0502020204030204" pitchFamily="34" charset="0"/>
                <a:cs typeface="Times New Roman" panose="02020603050405020304" pitchFamily="18" charset="0"/>
              </a:rPr>
              <a:t> from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basic</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higher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education</a:t>
            </a:r>
            <a:r>
              <a:rPr lang="et-EE" sz="18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students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receive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free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school</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meals</a:t>
            </a:r>
            <a:r>
              <a:rPr lang="et-EE" sz="18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textbooks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Every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child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has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right</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good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education</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regardless</a:t>
            </a:r>
            <a:r>
              <a:rPr lang="et-EE" sz="1800" dirty="0">
                <a:effectLst/>
                <a:latin typeface="Calibri" panose="020F0502020204030204" pitchFamily="34" charset="0"/>
                <a:ea typeface="Calibri" panose="020F0502020204030204" pitchFamily="34" charset="0"/>
                <a:cs typeface="Times New Roman" panose="02020603050405020304" pitchFamily="18" charset="0"/>
              </a:rPr>
              <a:t> of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their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socio-economic</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background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1200"/>
              </a:spcAft>
            </a:pPr>
            <a:r>
              <a:rPr lang="et-EE" sz="1800" dirty="0">
                <a:effectLst/>
                <a:latin typeface="Calibri" panose="020F0502020204030204" pitchFamily="34" charset="0"/>
                <a:ea typeface="Calibri" panose="020F0502020204030204" pitchFamily="34" charset="0"/>
                <a:cs typeface="Times New Roman" panose="02020603050405020304" pitchFamily="18" charset="0"/>
              </a:rPr>
              <a:t>Estonia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has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implemented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an</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inclusive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education</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system</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where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students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with</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different</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abilities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study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together</a:t>
            </a:r>
            <a:r>
              <a:rPr lang="et-EE" sz="1800" dirty="0">
                <a:effectLst/>
                <a:latin typeface="Calibri" panose="020F0502020204030204" pitchFamily="34" charset="0"/>
                <a:ea typeface="Calibri" panose="020F0502020204030204" pitchFamily="34" charset="0"/>
                <a:cs typeface="Times New Roman" panose="02020603050405020304" pitchFamily="18" charset="0"/>
              </a:rPr>
              <a:t>. All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children</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including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those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with</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special</a:t>
            </a:r>
            <a:r>
              <a:rPr lang="et-EE" sz="1800" dirty="0">
                <a:effectLst/>
                <a:latin typeface="Calibri" panose="020F0502020204030204" pitchFamily="34" charset="0"/>
                <a:ea typeface="Calibri" panose="020F0502020204030204" pitchFamily="34" charset="0"/>
                <a:cs typeface="Times New Roman" panose="02020603050405020304" pitchFamily="18" charset="0"/>
              </a:rPr>
              <a:t> needs, are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entitled</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to</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receive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equal</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education</a:t>
            </a:r>
            <a:r>
              <a:rPr lang="et-EE" sz="18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support</a:t>
            </a:r>
            <a:r>
              <a:rPr lang="et-EE" sz="1800" dirty="0">
                <a:effectLst/>
                <a:latin typeface="Calibri" panose="020F0502020204030204" pitchFamily="34" charset="0"/>
                <a:ea typeface="Calibri" panose="020F0502020204030204" pitchFamily="34" charset="0"/>
                <a:cs typeface="Times New Roman" panose="02020603050405020304" pitchFamily="18" charset="0"/>
              </a:rPr>
              <a:t>. The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country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offers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free</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special</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support</a:t>
            </a:r>
            <a:r>
              <a:rPr lang="et-EE" sz="1800" dirty="0">
                <a:effectLst/>
                <a:latin typeface="Calibri" panose="020F0502020204030204" pitchFamily="34" charset="0"/>
                <a:ea typeface="Calibri" panose="020F0502020204030204" pitchFamily="34" charset="0"/>
                <a:cs typeface="Times New Roman" panose="02020603050405020304" pitchFamily="18" charset="0"/>
              </a:rPr>
              <a:t> by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psychologists</a:t>
            </a:r>
            <a:r>
              <a:rPr lang="et-EE" sz="1800" dirty="0">
                <a:effectLst/>
                <a:latin typeface="Calibri" panose="020F0502020204030204" pitchFamily="34" charset="0"/>
                <a:ea typeface="Calibri" panose="020F0502020204030204" pitchFamily="34" charset="0"/>
                <a:cs typeface="Times New Roman" panose="02020603050405020304" pitchFamily="18" charset="0"/>
              </a:rPr>
              <a:t> and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speech</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therapists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school</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or</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counseling</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centers</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found</a:t>
            </a:r>
            <a:r>
              <a:rPr lang="et-EE" sz="1800" dirty="0">
                <a:effectLst/>
                <a:latin typeface="Calibri" panose="020F0502020204030204" pitchFamily="34" charset="0"/>
                <a:ea typeface="Calibri" panose="020F0502020204030204" pitchFamily="34" charset="0"/>
                <a:cs typeface="Times New Roman" panose="02020603050405020304" pitchFamily="18" charset="0"/>
              </a:rPr>
              <a:t> in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every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r>
              <a:rPr lang="et-EE" sz="1800" dirty="0" err="1">
                <a:effectLst/>
                <a:latin typeface="Calibri" panose="020F0502020204030204" pitchFamily="34" charset="0"/>
                <a:ea typeface="Calibri" panose="020F0502020204030204" pitchFamily="34" charset="0"/>
                <a:cs typeface="Times New Roman" panose="02020603050405020304" pitchFamily="18" charset="0"/>
              </a:rPr>
              <a:t>county</a:t>
            </a:r>
            <a:r>
              <a:rPr lang="et-EE"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t-EE" i="0" dirty="0"/>
          </a:p>
        </p:txBody>
      </p:sp>
    </p:spTree>
    <p:extLst>
      <p:ext uri="{BB962C8B-B14F-4D97-AF65-F5344CB8AC3E}">
        <p14:creationId xmlns:p14="http://schemas.microsoft.com/office/powerpoint/2010/main" val="336197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a:xfrm>
            <a:off x="217488" y="812800"/>
            <a:ext cx="7124700" cy="4008438"/>
          </a:xfrm>
        </p:spPr>
      </p:sp>
      <p:sp>
        <p:nvSpPr>
          <p:cNvPr id="3" name="Märkmete kohatäid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dirty="0"/>
              <a:t>Basic education is minimum compulsory general education.</a:t>
            </a:r>
            <a:r>
              <a:rPr lang="et-EE" sz="1200" dirty="0"/>
              <a:t> </a:t>
            </a:r>
            <a:r>
              <a:rPr lang="en-US" sz="1200" dirty="0"/>
              <a:t>Compulsory education starts </a:t>
            </a:r>
            <a:r>
              <a:rPr lang="et-EE" sz="1200" dirty="0"/>
              <a:t>at </a:t>
            </a:r>
            <a:r>
              <a:rPr lang="et-EE" sz="1200" dirty="0" err="1"/>
              <a:t>the</a:t>
            </a:r>
            <a:r>
              <a:rPr lang="et-EE" sz="1200" dirty="0"/>
              <a:t> </a:t>
            </a:r>
            <a:r>
              <a:rPr lang="et-EE" sz="1200" dirty="0" err="1"/>
              <a:t>age</a:t>
            </a:r>
            <a:r>
              <a:rPr lang="et-EE" sz="1200" dirty="0"/>
              <a:t> of </a:t>
            </a:r>
            <a:r>
              <a:rPr lang="et-EE" sz="1200" dirty="0" err="1"/>
              <a:t>seven</a:t>
            </a:r>
            <a:r>
              <a:rPr lang="et-EE" sz="1200" dirty="0"/>
              <a:t> and </a:t>
            </a:r>
            <a:r>
              <a:rPr lang="et-EE" sz="1200" dirty="0" err="1"/>
              <a:t>lasts</a:t>
            </a:r>
            <a:r>
              <a:rPr lang="et-EE" sz="1200" dirty="0"/>
              <a:t> from </a:t>
            </a:r>
            <a:r>
              <a:rPr lang="et-EE" sz="1200" dirty="0" err="1"/>
              <a:t>grades</a:t>
            </a:r>
            <a:r>
              <a:rPr lang="et-EE" sz="1200" dirty="0"/>
              <a:t> 1 </a:t>
            </a:r>
            <a:r>
              <a:rPr lang="et-EE" sz="1200" dirty="0" err="1"/>
              <a:t>to</a:t>
            </a:r>
            <a:r>
              <a:rPr lang="et-EE" sz="1200" dirty="0"/>
              <a:t> 9.</a:t>
            </a:r>
            <a:endParaRPr lang="en-US" sz="1200" dirty="0"/>
          </a:p>
          <a:p>
            <a:pPr marL="171450" indent="-171450" algn="l">
              <a:buClr>
                <a:schemeClr val="accent1"/>
              </a:buClr>
              <a:buFont typeface="Arial" panose="020B0604020202020204" pitchFamily="34" charset="0"/>
              <a:buChar char="•"/>
            </a:pPr>
            <a:r>
              <a:rPr lang="et-EE" sz="1200" dirty="0"/>
              <a:t>In </a:t>
            </a:r>
            <a:r>
              <a:rPr lang="et-EE" sz="1200" dirty="0" err="1"/>
              <a:t>general</a:t>
            </a:r>
            <a:r>
              <a:rPr lang="et-EE" sz="1200" dirty="0"/>
              <a:t> </a:t>
            </a:r>
            <a:r>
              <a:rPr lang="et-EE" sz="1200" dirty="0" err="1"/>
              <a:t>education</a:t>
            </a:r>
            <a:r>
              <a:rPr lang="et-EE" sz="1200" dirty="0"/>
              <a:t>, </a:t>
            </a:r>
            <a:r>
              <a:rPr lang="et-EE" sz="1200" dirty="0" err="1"/>
              <a:t>schools</a:t>
            </a:r>
            <a:r>
              <a:rPr lang="et-EE" sz="1200" dirty="0"/>
              <a:t> are </a:t>
            </a:r>
            <a:r>
              <a:rPr lang="et-EE" sz="1200" dirty="0" err="1"/>
              <a:t>mostly</a:t>
            </a:r>
            <a:r>
              <a:rPr lang="et-EE" sz="1200" dirty="0"/>
              <a:t> </a:t>
            </a:r>
            <a:r>
              <a:rPr lang="et-EE" sz="1200" dirty="0" err="1"/>
              <a:t>run</a:t>
            </a:r>
            <a:r>
              <a:rPr lang="et-EE" sz="1200" dirty="0"/>
              <a:t> by</a:t>
            </a:r>
            <a:r>
              <a:rPr lang="en-US" sz="1200" dirty="0"/>
              <a:t> local governments</a:t>
            </a:r>
            <a:r>
              <a:rPr lang="et-EE" sz="1200" dirty="0"/>
              <a:t>. </a:t>
            </a:r>
            <a:r>
              <a:rPr lang="et-EE" sz="1200" dirty="0" err="1"/>
              <a:t>There</a:t>
            </a:r>
            <a:r>
              <a:rPr lang="et-EE" sz="1200" dirty="0"/>
              <a:t> are </a:t>
            </a:r>
            <a:r>
              <a:rPr lang="et-EE" dirty="0"/>
              <a:t>≈ </a:t>
            </a:r>
            <a:r>
              <a:rPr lang="et-EE" sz="1200" dirty="0"/>
              <a:t>11%</a:t>
            </a:r>
            <a:r>
              <a:rPr lang="en-US" sz="1200" dirty="0"/>
              <a:t> </a:t>
            </a:r>
            <a:r>
              <a:rPr lang="et-EE" sz="1200" dirty="0"/>
              <a:t>of p</a:t>
            </a:r>
            <a:r>
              <a:rPr lang="en-US" sz="1200" dirty="0" err="1"/>
              <a:t>rivate</a:t>
            </a:r>
            <a:r>
              <a:rPr lang="en-US" sz="1200" dirty="0"/>
              <a:t> schools</a:t>
            </a:r>
            <a:r>
              <a:rPr lang="et-EE" sz="1200" dirty="0"/>
              <a:t> in Estonia. In </a:t>
            </a:r>
            <a:r>
              <a:rPr lang="et-EE" sz="1200" dirty="0" err="1"/>
              <a:t>both</a:t>
            </a:r>
            <a:r>
              <a:rPr lang="et-EE" sz="1200" dirty="0"/>
              <a:t> </a:t>
            </a:r>
            <a:r>
              <a:rPr lang="et-EE" sz="1200" dirty="0" err="1"/>
              <a:t>cases</a:t>
            </a:r>
            <a:r>
              <a:rPr lang="et-EE" sz="1200" dirty="0"/>
              <a:t>, t</a:t>
            </a:r>
            <a:r>
              <a:rPr lang="en-US" sz="1200" dirty="0"/>
              <a:t>he number of students </a:t>
            </a:r>
            <a:r>
              <a:rPr lang="et-EE" sz="1200" dirty="0" err="1"/>
              <a:t>is</a:t>
            </a:r>
            <a:r>
              <a:rPr lang="en-US" sz="1200" dirty="0"/>
              <a:t> used to calculate the amount of state subsidies allocated for covering expenses on teachers’ salaries, training and textbooks. </a:t>
            </a:r>
            <a:endParaRPr lang="et-EE" sz="1200" dirty="0"/>
          </a:p>
          <a:p>
            <a:pPr marL="171450" lvl="0" indent="-171450" algn="l">
              <a:buClr>
                <a:schemeClr val="accent1"/>
              </a:buClr>
              <a:buFont typeface="Arial" panose="020B0604020202020204" pitchFamily="34" charset="0"/>
              <a:buChar char="•"/>
            </a:pPr>
            <a:r>
              <a:rPr lang="et-EE" b="0" u="none" dirty="0" err="1"/>
              <a:t>Pre-school</a:t>
            </a:r>
            <a:r>
              <a:rPr lang="et-EE" b="0" u="none" dirty="0"/>
              <a:t> </a:t>
            </a:r>
            <a:r>
              <a:rPr lang="et-EE" b="0" u="none" dirty="0" err="1"/>
              <a:t>education</a:t>
            </a:r>
            <a:r>
              <a:rPr lang="et-EE" b="0" u="none" dirty="0"/>
              <a:t>: 68,983 </a:t>
            </a:r>
            <a:r>
              <a:rPr lang="et-EE" b="0" u="none" dirty="0" err="1"/>
              <a:t>students</a:t>
            </a:r>
            <a:r>
              <a:rPr lang="et-EE" b="0" u="none" dirty="0"/>
              <a:t>, 7966 </a:t>
            </a:r>
            <a:r>
              <a:rPr lang="et-EE" b="0" u="none" dirty="0" err="1"/>
              <a:t>teachers</a:t>
            </a:r>
            <a:r>
              <a:rPr lang="et-EE" b="0" u="none" dirty="0"/>
              <a:t>, 586 </a:t>
            </a:r>
            <a:r>
              <a:rPr lang="et-EE" b="0" u="none" dirty="0" err="1"/>
              <a:t>pre-school</a:t>
            </a:r>
            <a:r>
              <a:rPr lang="et-EE" b="0" u="none" dirty="0"/>
              <a:t> </a:t>
            </a:r>
            <a:r>
              <a:rPr lang="et-EE" b="0" u="none" dirty="0" err="1"/>
              <a:t>institutions</a:t>
            </a:r>
            <a:endParaRPr lang="et-EE" b="0" u="none" dirty="0"/>
          </a:p>
          <a:p>
            <a:pPr marL="171450" lvl="0" indent="-171450" algn="l">
              <a:buClr>
                <a:schemeClr val="accent1"/>
              </a:buClr>
              <a:buFont typeface="Arial" panose="020B0604020202020204" pitchFamily="34" charset="0"/>
              <a:buChar char="•"/>
            </a:pPr>
            <a:r>
              <a:rPr lang="et-EE" b="0" u="none" dirty="0" err="1"/>
              <a:t>Vocational</a:t>
            </a:r>
            <a:r>
              <a:rPr lang="et-EE" b="0" u="none" dirty="0"/>
              <a:t> </a:t>
            </a:r>
            <a:r>
              <a:rPr lang="et-EE" b="0" u="none" dirty="0" err="1"/>
              <a:t>education</a:t>
            </a:r>
            <a:r>
              <a:rPr lang="et-EE" b="0" u="none" dirty="0"/>
              <a:t>:  25,469 </a:t>
            </a:r>
            <a:r>
              <a:rPr lang="et-EE" b="0" u="none" dirty="0" err="1"/>
              <a:t>students</a:t>
            </a:r>
            <a:r>
              <a:rPr lang="et-EE" b="0" u="none" dirty="0"/>
              <a:t>, 2,012 </a:t>
            </a:r>
            <a:r>
              <a:rPr lang="et-EE" b="0" u="none" dirty="0" err="1"/>
              <a:t>teachers</a:t>
            </a:r>
            <a:r>
              <a:rPr lang="et-EE" b="0" u="none" dirty="0"/>
              <a:t>, 35 </a:t>
            </a:r>
            <a:r>
              <a:rPr lang="et-EE" b="0" u="none" dirty="0" err="1"/>
              <a:t>schools</a:t>
            </a:r>
            <a:endParaRPr lang="et-EE" b="0" u="none" dirty="0"/>
          </a:p>
          <a:p>
            <a:pPr marL="171450" lvl="0" indent="-171450" algn="l">
              <a:buClr>
                <a:schemeClr val="accent1"/>
              </a:buClr>
              <a:buFont typeface="Arial" panose="020B0604020202020204" pitchFamily="34" charset="0"/>
              <a:buChar char="•"/>
            </a:pPr>
            <a:r>
              <a:rPr lang="et-EE" b="0" u="none" dirty="0" err="1"/>
              <a:t>Higher</a:t>
            </a:r>
            <a:r>
              <a:rPr lang="et-EE" b="0" u="none" dirty="0"/>
              <a:t> </a:t>
            </a:r>
            <a:r>
              <a:rPr lang="et-EE" b="0" u="none" dirty="0" err="1"/>
              <a:t>education</a:t>
            </a:r>
            <a:r>
              <a:rPr lang="et-EE" b="0" u="none" dirty="0"/>
              <a:t>: 44,131 </a:t>
            </a:r>
            <a:r>
              <a:rPr lang="et-EE" u="none" dirty="0" err="1"/>
              <a:t>students</a:t>
            </a:r>
            <a:r>
              <a:rPr lang="et-EE" u="none" dirty="0"/>
              <a:t>, </a:t>
            </a:r>
            <a:r>
              <a:rPr lang="et-EE" b="0" i="0" dirty="0">
                <a:solidFill>
                  <a:srgbClr val="000000"/>
                </a:solidFill>
                <a:effectLst/>
                <a:latin typeface="Aino" panose="02000603040504020204" pitchFamily="50" charset="-70"/>
              </a:rPr>
              <a:t>18 </a:t>
            </a:r>
            <a:r>
              <a:rPr lang="et-EE" b="0" i="0" dirty="0" err="1">
                <a:solidFill>
                  <a:srgbClr val="000000"/>
                </a:solidFill>
                <a:effectLst/>
                <a:latin typeface="Aino" panose="02000603040504020204" pitchFamily="50" charset="-70"/>
              </a:rPr>
              <a:t>educational</a:t>
            </a:r>
            <a:r>
              <a:rPr lang="et-EE" b="0" i="0" dirty="0">
                <a:solidFill>
                  <a:srgbClr val="000000"/>
                </a:solidFill>
                <a:effectLst/>
                <a:latin typeface="Aino" panose="02000603040504020204" pitchFamily="50" charset="-70"/>
              </a:rPr>
              <a:t> </a:t>
            </a:r>
            <a:r>
              <a:rPr lang="et-EE" b="0" i="0" dirty="0" err="1">
                <a:solidFill>
                  <a:srgbClr val="000000"/>
                </a:solidFill>
                <a:effectLst/>
                <a:latin typeface="Aino" panose="02000603040504020204" pitchFamily="50" charset="-70"/>
              </a:rPr>
              <a:t>institutions</a:t>
            </a:r>
            <a:r>
              <a:rPr lang="et-EE" b="0" i="0" dirty="0">
                <a:solidFill>
                  <a:srgbClr val="000000"/>
                </a:solidFill>
                <a:effectLst/>
                <a:latin typeface="Aino" panose="02000603040504020204" pitchFamily="50" charset="-70"/>
              </a:rPr>
              <a:t> </a:t>
            </a:r>
            <a:r>
              <a:rPr lang="en-US" b="0" i="0" dirty="0">
                <a:solidFill>
                  <a:srgbClr val="000000"/>
                </a:solidFill>
                <a:effectLst/>
                <a:latin typeface="Aino" panose="02000603040504020204" pitchFamily="50" charset="-70"/>
              </a:rPr>
              <a:t>offering higher education in Estonia</a:t>
            </a:r>
            <a:endParaRPr lang="et-EE" u="none" dirty="0"/>
          </a:p>
          <a:p>
            <a:pPr marL="0" indent="0" algn="l">
              <a:buClr>
                <a:schemeClr val="accent1"/>
              </a:buClr>
              <a:buFont typeface="Arial" panose="020B0604020202020204" pitchFamily="34" charset="0"/>
              <a:buNone/>
            </a:pPr>
            <a:r>
              <a:rPr lang="et-EE" sz="1200" dirty="0" err="1"/>
              <a:t>Data</a:t>
            </a:r>
            <a:r>
              <a:rPr lang="et-EE" sz="1200" dirty="0"/>
              <a:t>: </a:t>
            </a:r>
            <a:r>
              <a:rPr lang="et-EE" sz="1200" u="sng" dirty="0"/>
              <a:t>haridussilm.ee</a:t>
            </a:r>
            <a:r>
              <a:rPr lang="et-EE" sz="1200" dirty="0"/>
              <a:t> sept 2023</a:t>
            </a:r>
          </a:p>
        </p:txBody>
      </p:sp>
      <p:sp>
        <p:nvSpPr>
          <p:cNvPr id="4" name="Slaidinumbri kohatäide 3"/>
          <p:cNvSpPr>
            <a:spLocks noGrp="1"/>
          </p:cNvSpPr>
          <p:nvPr>
            <p:ph type="sldNum"/>
          </p:nvPr>
        </p:nvSpPr>
        <p:spPr/>
        <p:txBody>
          <a:bodyPr/>
          <a:lstStyle/>
          <a:p>
            <a:pPr algn="r"/>
            <a:fld id="{05547988-5C97-40E4-AB08-72A9B1AEC557}" type="slidenum">
              <a:rPr lang="et-EE" sz="1400" b="0" strike="noStrike" spc="-1" smtClean="0">
                <a:latin typeface="Calibri"/>
              </a:rPr>
              <a:t>8</a:t>
            </a:fld>
            <a:endParaRPr lang="et-EE" sz="1400" b="0" strike="noStrike" spc="-1">
              <a:latin typeface="Calibri"/>
            </a:endParaRPr>
          </a:p>
        </p:txBody>
      </p:sp>
    </p:spTree>
    <p:extLst>
      <p:ext uri="{BB962C8B-B14F-4D97-AF65-F5344CB8AC3E}">
        <p14:creationId xmlns:p14="http://schemas.microsoft.com/office/powerpoint/2010/main" val="3656795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685800" y="1143000"/>
            <a:ext cx="5486400" cy="3086100"/>
          </a:xfrm>
          <a:prstGeom prst="rect">
            <a:avLst/>
          </a:prstGeom>
        </p:spPr>
      </p:sp>
      <p:sp>
        <p:nvSpPr>
          <p:cNvPr id="435"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9CC0C26-4D67-4688-8DD4-16B93BFAAFC2}" type="slidenum">
              <a:rPr lang="en-US" sz="1200" b="0" strike="noStrike" spc="-1">
                <a:latin typeface="Calibri"/>
              </a:rPr>
              <a:t>9</a:t>
            </a:fld>
            <a:endParaRPr lang="et-EE" sz="1200" b="0" strike="noStrike" spc="-1">
              <a:latin typeface="Calibri"/>
            </a:endParaRPr>
          </a:p>
        </p:txBody>
      </p:sp>
      <p:sp>
        <p:nvSpPr>
          <p:cNvPr id="3" name="Märkmete kohatäide 2">
            <a:extLst>
              <a:ext uri="{FF2B5EF4-FFF2-40B4-BE49-F238E27FC236}">
                <a16:creationId xmlns:a16="http://schemas.microsoft.com/office/drawing/2014/main" id="{600FB1BA-B94C-47E2-AA6E-9B473CE5D145}"/>
              </a:ext>
            </a:extLst>
          </p:cNvPr>
          <p:cNvSpPr>
            <a:spLocks noGrp="1"/>
          </p:cNvSpPr>
          <p:nvPr>
            <p:ph type="body"/>
          </p:nvPr>
        </p:nvSpPr>
        <p:spPr/>
        <p:txBody>
          <a:bodyPr/>
          <a:lstStyle/>
          <a:p>
            <a:pPr marL="171450" indent="-171450">
              <a:lnSpc>
                <a:spcPct val="107000"/>
              </a:lnSpc>
              <a:spcBef>
                <a:spcPts val="200"/>
              </a:spcBef>
              <a:spcAft>
                <a:spcPts val="1200"/>
              </a:spcAft>
              <a:buFont typeface="Arial" panose="020B0604020202020204" pitchFamily="34" charset="0"/>
              <a:buChar char="•"/>
            </a:pPr>
            <a:r>
              <a:rPr lang="et-EE" dirty="0"/>
              <a:t>Estonia </a:t>
            </a:r>
            <a:r>
              <a:rPr lang="et-EE" dirty="0" err="1"/>
              <a:t>recognizes</a:t>
            </a:r>
            <a:r>
              <a:rPr lang="et-EE" dirty="0"/>
              <a:t> </a:t>
            </a:r>
            <a:r>
              <a:rPr lang="et-EE" dirty="0" err="1"/>
              <a:t>the</a:t>
            </a:r>
            <a:r>
              <a:rPr lang="et-EE" dirty="0"/>
              <a:t> </a:t>
            </a:r>
            <a:r>
              <a:rPr lang="et-EE" dirty="0" err="1"/>
              <a:t>critical</a:t>
            </a:r>
            <a:r>
              <a:rPr lang="et-EE" dirty="0"/>
              <a:t> </a:t>
            </a:r>
            <a:r>
              <a:rPr lang="et-EE" dirty="0" err="1"/>
              <a:t>role</a:t>
            </a:r>
            <a:r>
              <a:rPr lang="et-EE" dirty="0"/>
              <a:t> </a:t>
            </a:r>
            <a:r>
              <a:rPr lang="et-EE" dirty="0" err="1"/>
              <a:t>that</a:t>
            </a:r>
            <a:r>
              <a:rPr lang="et-EE" dirty="0"/>
              <a:t> </a:t>
            </a:r>
            <a:r>
              <a:rPr lang="et-EE" dirty="0" err="1"/>
              <a:t>high-quality</a:t>
            </a:r>
            <a:r>
              <a:rPr lang="et-EE" dirty="0"/>
              <a:t> </a:t>
            </a:r>
            <a:r>
              <a:rPr lang="et-EE" dirty="0" err="1"/>
              <a:t>early</a:t>
            </a:r>
            <a:r>
              <a:rPr lang="et-EE" dirty="0"/>
              <a:t> </a:t>
            </a:r>
            <a:r>
              <a:rPr lang="et-EE" dirty="0" err="1"/>
              <a:t>childhood</a:t>
            </a:r>
            <a:r>
              <a:rPr lang="et-EE" dirty="0"/>
              <a:t> </a:t>
            </a:r>
            <a:r>
              <a:rPr lang="et-EE" dirty="0" err="1"/>
              <a:t>education</a:t>
            </a:r>
            <a:r>
              <a:rPr lang="et-EE" dirty="0"/>
              <a:t> </a:t>
            </a:r>
            <a:r>
              <a:rPr lang="et-EE" dirty="0" err="1"/>
              <a:t>plays</a:t>
            </a:r>
            <a:r>
              <a:rPr lang="et-EE" dirty="0"/>
              <a:t> in a </a:t>
            </a:r>
            <a:r>
              <a:rPr lang="et-EE" dirty="0" err="1"/>
              <a:t>child's</a:t>
            </a:r>
            <a:r>
              <a:rPr lang="et-EE" dirty="0"/>
              <a:t> </a:t>
            </a:r>
            <a:r>
              <a:rPr lang="et-EE" dirty="0" err="1"/>
              <a:t>development</a:t>
            </a:r>
            <a:r>
              <a:rPr lang="et-EE" dirty="0"/>
              <a:t>. </a:t>
            </a:r>
            <a:r>
              <a:rPr lang="et-EE" dirty="0" err="1"/>
              <a:t>Kindergartens</a:t>
            </a:r>
            <a:r>
              <a:rPr lang="et-EE" dirty="0"/>
              <a:t> in Estonia are </a:t>
            </a:r>
            <a:r>
              <a:rPr lang="et-EE" dirty="0" err="1"/>
              <a:t>not</a:t>
            </a:r>
            <a:r>
              <a:rPr lang="et-EE" dirty="0"/>
              <a:t> just </a:t>
            </a:r>
            <a:r>
              <a:rPr lang="et-EE" dirty="0" err="1"/>
              <a:t>for</a:t>
            </a:r>
            <a:r>
              <a:rPr lang="et-EE" dirty="0"/>
              <a:t> </a:t>
            </a:r>
            <a:r>
              <a:rPr lang="et-EE" dirty="0" err="1"/>
              <a:t>childcare</a:t>
            </a:r>
            <a:r>
              <a:rPr lang="et-EE" dirty="0"/>
              <a:t>, </a:t>
            </a:r>
            <a:r>
              <a:rPr lang="et-EE" dirty="0" err="1"/>
              <a:t>they</a:t>
            </a:r>
            <a:r>
              <a:rPr lang="et-EE" dirty="0"/>
              <a:t> are </a:t>
            </a:r>
            <a:r>
              <a:rPr lang="et-EE" dirty="0" err="1"/>
              <a:t>educational</a:t>
            </a:r>
            <a:r>
              <a:rPr lang="et-EE" dirty="0"/>
              <a:t> </a:t>
            </a:r>
            <a:r>
              <a:rPr lang="et-EE" dirty="0" err="1"/>
              <a:t>institutions</a:t>
            </a:r>
            <a:r>
              <a:rPr lang="et-EE" dirty="0"/>
              <a:t> </a:t>
            </a:r>
            <a:r>
              <a:rPr lang="et-EE" dirty="0" err="1"/>
              <a:t>with</a:t>
            </a:r>
            <a:r>
              <a:rPr lang="et-EE" dirty="0"/>
              <a:t> </a:t>
            </a:r>
            <a:r>
              <a:rPr lang="et-EE" dirty="0" err="1"/>
              <a:t>their</a:t>
            </a:r>
            <a:r>
              <a:rPr lang="et-EE" dirty="0"/>
              <a:t> </a:t>
            </a:r>
            <a:r>
              <a:rPr lang="et-EE" dirty="0" err="1"/>
              <a:t>own</a:t>
            </a:r>
            <a:r>
              <a:rPr lang="et-EE" dirty="0"/>
              <a:t> </a:t>
            </a:r>
            <a:r>
              <a:rPr lang="et-EE" dirty="0" err="1"/>
              <a:t>curriculum</a:t>
            </a:r>
            <a:r>
              <a:rPr lang="et-EE" dirty="0"/>
              <a:t> </a:t>
            </a:r>
            <a:r>
              <a:rPr lang="et-EE" dirty="0" err="1"/>
              <a:t>designed</a:t>
            </a:r>
            <a:r>
              <a:rPr lang="et-EE" dirty="0"/>
              <a:t> </a:t>
            </a:r>
            <a:r>
              <a:rPr lang="et-EE" dirty="0" err="1"/>
              <a:t>to</a:t>
            </a:r>
            <a:r>
              <a:rPr lang="et-EE" dirty="0"/>
              <a:t> </a:t>
            </a:r>
            <a:r>
              <a:rPr lang="et-EE" dirty="0" err="1"/>
              <a:t>prepare</a:t>
            </a:r>
            <a:r>
              <a:rPr lang="et-EE" dirty="0"/>
              <a:t> </a:t>
            </a:r>
            <a:r>
              <a:rPr lang="et-EE" dirty="0" err="1"/>
              <a:t>children</a:t>
            </a:r>
            <a:r>
              <a:rPr lang="et-EE" dirty="0"/>
              <a:t> </a:t>
            </a:r>
            <a:r>
              <a:rPr lang="et-EE" dirty="0" err="1"/>
              <a:t>for</a:t>
            </a:r>
            <a:r>
              <a:rPr lang="et-EE" dirty="0"/>
              <a:t> </a:t>
            </a:r>
            <a:r>
              <a:rPr lang="et-EE" dirty="0" err="1"/>
              <a:t>school</a:t>
            </a:r>
            <a:r>
              <a:rPr lang="et-EE" dirty="0"/>
              <a:t>. </a:t>
            </a:r>
            <a:r>
              <a:rPr lang="et-EE" dirty="0" err="1"/>
              <a:t>Although</a:t>
            </a:r>
            <a:r>
              <a:rPr lang="et-EE" dirty="0"/>
              <a:t> </a:t>
            </a:r>
            <a:r>
              <a:rPr lang="et-EE" dirty="0" err="1"/>
              <a:t>preschool</a:t>
            </a:r>
            <a:r>
              <a:rPr lang="et-EE" dirty="0"/>
              <a:t> </a:t>
            </a:r>
            <a:r>
              <a:rPr lang="et-EE" dirty="0" err="1"/>
              <a:t>attendance</a:t>
            </a:r>
            <a:r>
              <a:rPr lang="et-EE" dirty="0"/>
              <a:t> </a:t>
            </a:r>
            <a:r>
              <a:rPr lang="et-EE" dirty="0" err="1"/>
              <a:t>is</a:t>
            </a:r>
            <a:r>
              <a:rPr lang="et-EE" dirty="0"/>
              <a:t> </a:t>
            </a:r>
            <a:r>
              <a:rPr lang="et-EE" dirty="0" err="1"/>
              <a:t>not</a:t>
            </a:r>
            <a:r>
              <a:rPr lang="et-EE" dirty="0"/>
              <a:t> </a:t>
            </a:r>
            <a:r>
              <a:rPr lang="et-EE" dirty="0" err="1"/>
              <a:t>mandatory</a:t>
            </a:r>
            <a:r>
              <a:rPr lang="et-EE" dirty="0"/>
              <a:t>, </a:t>
            </a:r>
            <a:r>
              <a:rPr lang="et-EE" dirty="0" err="1"/>
              <a:t>over</a:t>
            </a:r>
            <a:r>
              <a:rPr lang="et-EE" dirty="0"/>
              <a:t> 90% of </a:t>
            </a:r>
            <a:r>
              <a:rPr lang="et-EE" dirty="0" err="1"/>
              <a:t>children</a:t>
            </a:r>
            <a:r>
              <a:rPr lang="et-EE" dirty="0"/>
              <a:t> </a:t>
            </a:r>
            <a:r>
              <a:rPr lang="et-EE" dirty="0" err="1"/>
              <a:t>participate</a:t>
            </a:r>
            <a:r>
              <a:rPr lang="et-EE" dirty="0"/>
              <a:t>, </a:t>
            </a:r>
            <a:r>
              <a:rPr lang="et-EE" dirty="0" err="1"/>
              <a:t>demonstrating</a:t>
            </a:r>
            <a:r>
              <a:rPr lang="et-EE" dirty="0"/>
              <a:t> </a:t>
            </a:r>
            <a:r>
              <a:rPr lang="et-EE" dirty="0" err="1"/>
              <a:t>parents</a:t>
            </a:r>
            <a:r>
              <a:rPr lang="et-EE" dirty="0"/>
              <a:t>' </a:t>
            </a:r>
            <a:r>
              <a:rPr lang="et-EE" dirty="0" err="1"/>
              <a:t>desire</a:t>
            </a:r>
            <a:r>
              <a:rPr lang="et-EE" dirty="0"/>
              <a:t> </a:t>
            </a:r>
            <a:r>
              <a:rPr lang="et-EE" dirty="0" err="1"/>
              <a:t>for</a:t>
            </a:r>
            <a:r>
              <a:rPr lang="et-EE" dirty="0"/>
              <a:t> </a:t>
            </a:r>
            <a:r>
              <a:rPr lang="et-EE" dirty="0" err="1"/>
              <a:t>their</a:t>
            </a:r>
            <a:r>
              <a:rPr lang="et-EE" dirty="0"/>
              <a:t> </a:t>
            </a:r>
            <a:r>
              <a:rPr lang="et-EE" dirty="0" err="1"/>
              <a:t>children</a:t>
            </a:r>
            <a:r>
              <a:rPr lang="et-EE" dirty="0"/>
              <a:t> </a:t>
            </a:r>
            <a:r>
              <a:rPr lang="et-EE" dirty="0" err="1"/>
              <a:t>to</a:t>
            </a:r>
            <a:r>
              <a:rPr lang="et-EE" dirty="0"/>
              <a:t> </a:t>
            </a:r>
            <a:r>
              <a:rPr lang="et-EE" dirty="0" err="1"/>
              <a:t>be</a:t>
            </a:r>
            <a:r>
              <a:rPr lang="et-EE" dirty="0"/>
              <a:t> </a:t>
            </a:r>
            <a:r>
              <a:rPr lang="et-EE" dirty="0" err="1"/>
              <a:t>well-prepared</a:t>
            </a:r>
            <a:r>
              <a:rPr lang="et-EE" dirty="0"/>
              <a:t> </a:t>
            </a:r>
            <a:r>
              <a:rPr lang="et-EE" dirty="0" err="1"/>
              <a:t>for</a:t>
            </a:r>
            <a:r>
              <a:rPr lang="et-EE" dirty="0"/>
              <a:t> </a:t>
            </a:r>
            <a:r>
              <a:rPr lang="et-EE" dirty="0" err="1"/>
              <a:t>their</a:t>
            </a:r>
            <a:r>
              <a:rPr lang="et-EE" dirty="0"/>
              <a:t> </a:t>
            </a:r>
            <a:r>
              <a:rPr lang="et-EE" dirty="0" err="1"/>
              <a:t>academic</a:t>
            </a:r>
            <a:r>
              <a:rPr lang="et-EE" dirty="0"/>
              <a:t> </a:t>
            </a:r>
            <a:r>
              <a:rPr lang="et-EE" dirty="0" err="1"/>
              <a:t>journey</a:t>
            </a:r>
            <a:r>
              <a:rPr lang="et-EE" dirty="0"/>
              <a:t>.</a:t>
            </a:r>
          </a:p>
          <a:p>
            <a:endParaRPr lang="et-EE" i="1" dirty="0"/>
          </a:p>
        </p:txBody>
      </p:sp>
    </p:spTree>
    <p:extLst>
      <p:ext uri="{BB962C8B-B14F-4D97-AF65-F5344CB8AC3E}">
        <p14:creationId xmlns:p14="http://schemas.microsoft.com/office/powerpoint/2010/main" val="1880886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658801"/>
            <a:ext cx="7559676" cy="969974"/>
          </a:xfrm>
        </p:spPr>
        <p:txBody>
          <a:bodyPr/>
          <a:lstStyle>
            <a:lvl1pPr>
              <a:defRPr sz="6000" baseline="0">
                <a:solidFill>
                  <a:schemeClr val="bg1"/>
                </a:solidFill>
              </a:defRPr>
            </a:lvl1pPr>
          </a:lstStyle>
          <a:p>
            <a:r>
              <a:rPr lang="et-EE" dirty="0" err="1"/>
              <a:t>Title</a:t>
            </a:r>
            <a:endParaRPr lang="en-GB" dirty="0"/>
          </a:p>
        </p:txBody>
      </p:sp>
      <p:sp>
        <p:nvSpPr>
          <p:cNvPr id="8" name="Text Placeholder 8">
            <a:extLst>
              <a:ext uri="{FF2B5EF4-FFF2-40B4-BE49-F238E27FC236}">
                <a16:creationId xmlns:a16="http://schemas.microsoft.com/office/drawing/2014/main" id="{CBB58941-81E5-4953-941F-6E307D9AC4D2}"/>
              </a:ext>
            </a:extLst>
          </p:cNvPr>
          <p:cNvSpPr>
            <a:spLocks noGrp="1"/>
          </p:cNvSpPr>
          <p:nvPr>
            <p:ph type="body" sz="quarter" idx="12"/>
          </p:nvPr>
        </p:nvSpPr>
        <p:spPr>
          <a:xfrm>
            <a:off x="623888" y="4909050"/>
            <a:ext cx="7559676" cy="668216"/>
          </a:xfrm>
        </p:spPr>
        <p:txBody>
          <a:bodyPr wrap="square" bIns="0"/>
          <a:lstStyle>
            <a:lvl1pPr>
              <a:buClr>
                <a:schemeClr val="bg1"/>
              </a:buClr>
              <a:buNone/>
              <a:defRPr sz="2400" b="0">
                <a:solidFill>
                  <a:schemeClr val="bg1"/>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endParaRPr lang="en-GB" dirty="0"/>
          </a:p>
        </p:txBody>
      </p:sp>
      <p:sp>
        <p:nvSpPr>
          <p:cNvPr id="9" name="Text Placeholder 8">
            <a:extLst>
              <a:ext uri="{FF2B5EF4-FFF2-40B4-BE49-F238E27FC236}">
                <a16:creationId xmlns:a16="http://schemas.microsoft.com/office/drawing/2014/main" id="{BCC6AD63-665D-ADB9-3D8A-8529EDFD55BE}"/>
              </a:ext>
            </a:extLst>
          </p:cNvPr>
          <p:cNvSpPr>
            <a:spLocks noGrp="1"/>
          </p:cNvSpPr>
          <p:nvPr>
            <p:ph type="body" sz="quarter" idx="16"/>
          </p:nvPr>
        </p:nvSpPr>
        <p:spPr>
          <a:xfrm>
            <a:off x="623888" y="5609924"/>
            <a:ext cx="7559676" cy="351692"/>
          </a:xfrm>
        </p:spPr>
        <p:txBody>
          <a:bodyPr wrap="square" bIns="0" anchor="t"/>
          <a:lstStyle>
            <a:lvl1pPr>
              <a:buClr>
                <a:schemeClr val="bg1"/>
              </a:buClr>
              <a:buNone/>
              <a:defRPr sz="1600">
                <a:solidFill>
                  <a:schemeClr val="bg1"/>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endParaRPr lang="en-GB" dirty="0"/>
          </a:p>
        </p:txBody>
      </p:sp>
      <p:grpSp>
        <p:nvGrpSpPr>
          <p:cNvPr id="11" name="Group 5">
            <a:extLst>
              <a:ext uri="{FF2B5EF4-FFF2-40B4-BE49-F238E27FC236}">
                <a16:creationId xmlns:a16="http://schemas.microsoft.com/office/drawing/2014/main" id="{FB377AFB-24E6-379F-A6C9-CBE639CDB942}"/>
              </a:ext>
            </a:extLst>
          </p:cNvPr>
          <p:cNvGrpSpPr/>
          <p:nvPr userDrawn="1"/>
        </p:nvGrpSpPr>
        <p:grpSpPr>
          <a:xfrm>
            <a:off x="9949320" y="0"/>
            <a:ext cx="1618200" cy="1215360"/>
            <a:chOff x="9949320" y="0"/>
            <a:chExt cx="1618200" cy="1215360"/>
          </a:xfrm>
        </p:grpSpPr>
        <p:sp>
          <p:nvSpPr>
            <p:cNvPr id="12" name="CustomShape 6">
              <a:extLst>
                <a:ext uri="{FF2B5EF4-FFF2-40B4-BE49-F238E27FC236}">
                  <a16:creationId xmlns:a16="http://schemas.microsoft.com/office/drawing/2014/main" id="{DAD43082-20AB-9431-68A5-10AB9F6F7C97}"/>
                </a:ext>
              </a:extLst>
            </p:cNvPr>
            <p:cNvSpPr/>
            <p:nvPr/>
          </p:nvSpPr>
          <p:spPr>
            <a:xfrm>
              <a:off x="9949320" y="0"/>
              <a:ext cx="1618200" cy="1215360"/>
            </a:xfrm>
            <a:custGeom>
              <a:avLst/>
              <a:gdLst/>
              <a:ahLst/>
              <a:cxnLst/>
              <a:rect l="l" t="t" r="r" b="b"/>
              <a:pathLst>
                <a:path w="3593877" h="2699956">
                  <a:moveTo>
                    <a:pt x="0" y="0"/>
                  </a:moveTo>
                  <a:lnTo>
                    <a:pt x="3593878" y="0"/>
                  </a:lnTo>
                  <a:lnTo>
                    <a:pt x="3593878" y="2699957"/>
                  </a:lnTo>
                  <a:lnTo>
                    <a:pt x="0" y="2699957"/>
                  </a:lnTo>
                  <a:close/>
                </a:path>
              </a:pathLst>
            </a:custGeom>
            <a:solidFill>
              <a:srgbClr val="FFFFFF"/>
            </a:solidFill>
            <a:ln w="9360">
              <a:noFill/>
            </a:ln>
          </p:spPr>
          <p:style>
            <a:lnRef idx="0">
              <a:scrgbClr r="0" g="0" b="0"/>
            </a:lnRef>
            <a:fillRef idx="0">
              <a:scrgbClr r="0" g="0" b="0"/>
            </a:fillRef>
            <a:effectRef idx="0">
              <a:scrgbClr r="0" g="0" b="0"/>
            </a:effectRef>
            <a:fontRef idx="minor"/>
          </p:style>
        </p:sp>
        <p:sp>
          <p:nvSpPr>
            <p:cNvPr id="13" name="CustomShape 7">
              <a:extLst>
                <a:ext uri="{FF2B5EF4-FFF2-40B4-BE49-F238E27FC236}">
                  <a16:creationId xmlns:a16="http://schemas.microsoft.com/office/drawing/2014/main" id="{BCD89C7F-ED6C-6205-464B-1C2969EB0786}"/>
                </a:ext>
              </a:extLst>
            </p:cNvPr>
            <p:cNvSpPr/>
            <p:nvPr/>
          </p:nvSpPr>
          <p:spPr>
            <a:xfrm>
              <a:off x="10822320" y="914760"/>
              <a:ext cx="39240" cy="131040"/>
            </a:xfrm>
            <a:custGeom>
              <a:avLst/>
              <a:gdLst/>
              <a:ahLst/>
              <a:cxnLst/>
              <a:rect l="l" t="t" r="r" b="b"/>
              <a:pathLst>
                <a:path w="88677" h="292427">
                  <a:moveTo>
                    <a:pt x="17621" y="34300"/>
                  </a:moveTo>
                  <a:lnTo>
                    <a:pt x="52864" y="34300"/>
                  </a:lnTo>
                  <a:lnTo>
                    <a:pt x="52864" y="274521"/>
                  </a:lnTo>
                  <a:cubicBezTo>
                    <a:pt x="52864" y="284408"/>
                    <a:pt x="60884" y="292428"/>
                    <a:pt x="70771" y="292428"/>
                  </a:cubicBezTo>
                  <a:cubicBezTo>
                    <a:pt x="80658" y="292428"/>
                    <a:pt x="88678" y="284408"/>
                    <a:pt x="88678" y="274521"/>
                  </a:cubicBezTo>
                  <a:lnTo>
                    <a:pt x="88678" y="17346"/>
                  </a:lnTo>
                  <a:cubicBezTo>
                    <a:pt x="88573" y="7668"/>
                    <a:pt x="80648" y="-94"/>
                    <a:pt x="70971" y="1"/>
                  </a:cubicBezTo>
                  <a:cubicBezTo>
                    <a:pt x="70876" y="10"/>
                    <a:pt x="70771" y="10"/>
                    <a:pt x="70675" y="10"/>
                  </a:cubicBezTo>
                  <a:lnTo>
                    <a:pt x="17336" y="10"/>
                  </a:lnTo>
                  <a:cubicBezTo>
                    <a:pt x="7763" y="10"/>
                    <a:pt x="0" y="7773"/>
                    <a:pt x="0" y="17346"/>
                  </a:cubicBezTo>
                  <a:cubicBezTo>
                    <a:pt x="0" y="26919"/>
                    <a:pt x="7763" y="34681"/>
                    <a:pt x="17336" y="34681"/>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4" name="CustomShape 8">
              <a:extLst>
                <a:ext uri="{FF2B5EF4-FFF2-40B4-BE49-F238E27FC236}">
                  <a16:creationId xmlns:a16="http://schemas.microsoft.com/office/drawing/2014/main" id="{C6198014-AD44-DAE8-7C9A-FF4493802E2F}"/>
                </a:ext>
              </a:extLst>
            </p:cNvPr>
            <p:cNvSpPr/>
            <p:nvPr/>
          </p:nvSpPr>
          <p:spPr>
            <a:xfrm>
              <a:off x="10846080" y="854280"/>
              <a:ext cx="15480" cy="38160"/>
            </a:xfrm>
            <a:custGeom>
              <a:avLst/>
              <a:gdLst/>
              <a:ahLst/>
              <a:cxnLst/>
              <a:rect l="l" t="t" r="r" b="b"/>
              <a:pathLst>
                <a:path w="35813" h="86391">
                  <a:moveTo>
                    <a:pt x="17812" y="86392"/>
                  </a:moveTo>
                  <a:cubicBezTo>
                    <a:pt x="27422" y="86306"/>
                    <a:pt x="35309" y="78753"/>
                    <a:pt x="35814" y="69152"/>
                  </a:cubicBezTo>
                  <a:lnTo>
                    <a:pt x="35814" y="17907"/>
                  </a:lnTo>
                  <a:cubicBezTo>
                    <a:pt x="35814" y="8020"/>
                    <a:pt x="27794" y="0"/>
                    <a:pt x="17907" y="0"/>
                  </a:cubicBezTo>
                  <a:cubicBezTo>
                    <a:pt x="8020" y="0"/>
                    <a:pt x="0" y="8020"/>
                    <a:pt x="0" y="17907"/>
                  </a:cubicBezTo>
                  <a:lnTo>
                    <a:pt x="0" y="69437"/>
                  </a:lnTo>
                  <a:cubicBezTo>
                    <a:pt x="686" y="78829"/>
                    <a:pt x="8391" y="86173"/>
                    <a:pt x="17812" y="8639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5" name="CustomShape 9">
              <a:extLst>
                <a:ext uri="{FF2B5EF4-FFF2-40B4-BE49-F238E27FC236}">
                  <a16:creationId xmlns:a16="http://schemas.microsoft.com/office/drawing/2014/main" id="{039D1C67-27E9-B17F-9178-35DBB4F8672B}"/>
                </a:ext>
              </a:extLst>
            </p:cNvPr>
            <p:cNvSpPr/>
            <p:nvPr/>
          </p:nvSpPr>
          <p:spPr>
            <a:xfrm>
              <a:off x="10911960" y="911520"/>
              <a:ext cx="114840" cy="42120"/>
            </a:xfrm>
            <a:custGeom>
              <a:avLst/>
              <a:gdLst/>
              <a:ahLst/>
              <a:cxnLst/>
              <a:rect l="l" t="t" r="r" b="b"/>
              <a:pathLst>
                <a:path w="256598" h="95453">
                  <a:moveTo>
                    <a:pt x="29917" y="69545"/>
                  </a:moveTo>
                  <a:cubicBezTo>
                    <a:pt x="56930" y="46580"/>
                    <a:pt x="91325" y="34131"/>
                    <a:pt x="126786" y="34493"/>
                  </a:cubicBezTo>
                  <a:cubicBezTo>
                    <a:pt x="172982" y="34493"/>
                    <a:pt x="207844" y="52781"/>
                    <a:pt x="222512" y="84690"/>
                  </a:cubicBezTo>
                  <a:cubicBezTo>
                    <a:pt x="225379" y="91281"/>
                    <a:pt x="231904" y="95510"/>
                    <a:pt x="239086" y="95453"/>
                  </a:cubicBezTo>
                  <a:cubicBezTo>
                    <a:pt x="241667" y="95481"/>
                    <a:pt x="244210" y="94900"/>
                    <a:pt x="246515" y="93738"/>
                  </a:cubicBezTo>
                  <a:cubicBezTo>
                    <a:pt x="250821" y="91824"/>
                    <a:pt x="254088" y="88147"/>
                    <a:pt x="255469" y="83642"/>
                  </a:cubicBezTo>
                  <a:cubicBezTo>
                    <a:pt x="257126" y="79118"/>
                    <a:pt x="256955" y="74136"/>
                    <a:pt x="254993" y="69735"/>
                  </a:cubicBezTo>
                  <a:cubicBezTo>
                    <a:pt x="234038" y="25349"/>
                    <a:pt x="187365" y="12"/>
                    <a:pt x="126786" y="12"/>
                  </a:cubicBezTo>
                  <a:cubicBezTo>
                    <a:pt x="82647" y="-502"/>
                    <a:pt x="39794" y="14919"/>
                    <a:pt x="6104" y="43446"/>
                  </a:cubicBezTo>
                  <a:cubicBezTo>
                    <a:pt x="-1116" y="49495"/>
                    <a:pt x="-2068" y="60248"/>
                    <a:pt x="3980" y="67469"/>
                  </a:cubicBezTo>
                  <a:cubicBezTo>
                    <a:pt x="4085" y="67592"/>
                    <a:pt x="4190" y="67707"/>
                    <a:pt x="4295" y="67830"/>
                  </a:cubicBezTo>
                  <a:cubicBezTo>
                    <a:pt x="11105" y="74936"/>
                    <a:pt x="22221" y="75679"/>
                    <a:pt x="29917" y="6954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6" name="CustomShape 10">
              <a:extLst>
                <a:ext uri="{FF2B5EF4-FFF2-40B4-BE49-F238E27FC236}">
                  <a16:creationId xmlns:a16="http://schemas.microsoft.com/office/drawing/2014/main" id="{A1328454-6F06-BE03-EFDE-E3CA0EBEC058}"/>
                </a:ext>
              </a:extLst>
            </p:cNvPr>
            <p:cNvSpPr/>
            <p:nvPr/>
          </p:nvSpPr>
          <p:spPr>
            <a:xfrm>
              <a:off x="10118880" y="911520"/>
              <a:ext cx="109080" cy="62640"/>
            </a:xfrm>
            <a:custGeom>
              <a:avLst/>
              <a:gdLst/>
              <a:ahLst/>
              <a:cxnLst/>
              <a:rect l="l" t="t" r="r" b="b"/>
              <a:pathLst>
                <a:path w="243607" h="140735">
                  <a:moveTo>
                    <a:pt x="27579" y="62435"/>
                  </a:moveTo>
                  <a:cubicBezTo>
                    <a:pt x="52439" y="43385"/>
                    <a:pt x="70060" y="34622"/>
                    <a:pt x="103017" y="34622"/>
                  </a:cubicBezTo>
                  <a:cubicBezTo>
                    <a:pt x="152547" y="34622"/>
                    <a:pt x="203505" y="69579"/>
                    <a:pt x="207792" y="122824"/>
                  </a:cubicBezTo>
                  <a:cubicBezTo>
                    <a:pt x="208087" y="132549"/>
                    <a:pt x="215876" y="140388"/>
                    <a:pt x="225603" y="140731"/>
                  </a:cubicBezTo>
                  <a:cubicBezTo>
                    <a:pt x="235333" y="140940"/>
                    <a:pt x="243392" y="133225"/>
                    <a:pt x="243604" y="123500"/>
                  </a:cubicBezTo>
                  <a:cubicBezTo>
                    <a:pt x="243608" y="123272"/>
                    <a:pt x="243609" y="123052"/>
                    <a:pt x="243606" y="122824"/>
                  </a:cubicBezTo>
                  <a:cubicBezTo>
                    <a:pt x="239605" y="54434"/>
                    <a:pt x="176169" y="47"/>
                    <a:pt x="102636" y="47"/>
                  </a:cubicBezTo>
                  <a:cubicBezTo>
                    <a:pt x="67423" y="-849"/>
                    <a:pt x="33101" y="11181"/>
                    <a:pt x="6147" y="33860"/>
                  </a:cubicBezTo>
                  <a:cubicBezTo>
                    <a:pt x="-1311" y="40357"/>
                    <a:pt x="-2092" y="51663"/>
                    <a:pt x="4402" y="59121"/>
                  </a:cubicBezTo>
                  <a:cubicBezTo>
                    <a:pt x="10237" y="65826"/>
                    <a:pt x="20102" y="67236"/>
                    <a:pt x="27579" y="6243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7" name="CustomShape 11">
              <a:extLst>
                <a:ext uri="{FF2B5EF4-FFF2-40B4-BE49-F238E27FC236}">
                  <a16:creationId xmlns:a16="http://schemas.microsoft.com/office/drawing/2014/main" id="{18ED1FA0-6440-D7E6-2C7C-9A018297F959}"/>
                </a:ext>
              </a:extLst>
            </p:cNvPr>
            <p:cNvSpPr/>
            <p:nvPr/>
          </p:nvSpPr>
          <p:spPr>
            <a:xfrm>
              <a:off x="10410120" y="854640"/>
              <a:ext cx="15480" cy="54000"/>
            </a:xfrm>
            <a:custGeom>
              <a:avLst/>
              <a:gdLst/>
              <a:ahLst/>
              <a:cxnLst/>
              <a:rect l="l" t="t" r="r" b="b"/>
              <a:pathLst>
                <a:path w="35814" h="121538">
                  <a:moveTo>
                    <a:pt x="17812" y="121539"/>
                  </a:moveTo>
                  <a:cubicBezTo>
                    <a:pt x="27718" y="121539"/>
                    <a:pt x="35757" y="113538"/>
                    <a:pt x="35814" y="103632"/>
                  </a:cubicBezTo>
                  <a:lnTo>
                    <a:pt x="35814" y="17907"/>
                  </a:lnTo>
                  <a:cubicBezTo>
                    <a:pt x="35814" y="8020"/>
                    <a:pt x="27794" y="0"/>
                    <a:pt x="17907" y="0"/>
                  </a:cubicBezTo>
                  <a:cubicBezTo>
                    <a:pt x="8020" y="0"/>
                    <a:pt x="0" y="8020"/>
                    <a:pt x="0" y="17907"/>
                  </a:cubicBezTo>
                  <a:lnTo>
                    <a:pt x="0" y="103632"/>
                  </a:lnTo>
                  <a:cubicBezTo>
                    <a:pt x="0" y="113481"/>
                    <a:pt x="7963" y="121482"/>
                    <a:pt x="17812" y="12153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8" name="CustomShape 12">
              <a:extLst>
                <a:ext uri="{FF2B5EF4-FFF2-40B4-BE49-F238E27FC236}">
                  <a16:creationId xmlns:a16="http://schemas.microsoft.com/office/drawing/2014/main" id="{435F7EB6-3414-0217-82BE-46D1A8A927E8}"/>
                </a:ext>
              </a:extLst>
            </p:cNvPr>
            <p:cNvSpPr/>
            <p:nvPr/>
          </p:nvSpPr>
          <p:spPr>
            <a:xfrm>
              <a:off x="10490400" y="911520"/>
              <a:ext cx="146520" cy="156960"/>
            </a:xfrm>
            <a:custGeom>
              <a:avLst/>
              <a:gdLst/>
              <a:ahLst/>
              <a:cxnLst/>
              <a:rect l="l" t="t" r="r" b="b"/>
              <a:pathLst>
                <a:path w="326722" h="349853">
                  <a:moveTo>
                    <a:pt x="163083" y="0"/>
                  </a:moveTo>
                  <a:cubicBezTo>
                    <a:pt x="71739" y="0"/>
                    <a:pt x="7731" y="60865"/>
                    <a:pt x="587" y="148590"/>
                  </a:cubicBezTo>
                  <a:cubicBezTo>
                    <a:pt x="111" y="153019"/>
                    <a:pt x="1454" y="157448"/>
                    <a:pt x="4302" y="160877"/>
                  </a:cubicBezTo>
                  <a:cubicBezTo>
                    <a:pt x="7512" y="164773"/>
                    <a:pt x="12131" y="167240"/>
                    <a:pt x="17160" y="167735"/>
                  </a:cubicBezTo>
                  <a:lnTo>
                    <a:pt x="18684" y="167735"/>
                  </a:lnTo>
                  <a:cubicBezTo>
                    <a:pt x="27886" y="167097"/>
                    <a:pt x="35315" y="159953"/>
                    <a:pt x="36306" y="150781"/>
                  </a:cubicBezTo>
                  <a:cubicBezTo>
                    <a:pt x="43259" y="81343"/>
                    <a:pt x="91551" y="34385"/>
                    <a:pt x="163083" y="34385"/>
                  </a:cubicBezTo>
                  <a:cubicBezTo>
                    <a:pt x="240712" y="34385"/>
                    <a:pt x="290814" y="88106"/>
                    <a:pt x="290814" y="171069"/>
                  </a:cubicBezTo>
                  <a:cubicBezTo>
                    <a:pt x="290814" y="257365"/>
                    <a:pt x="239474" y="315373"/>
                    <a:pt x="163083" y="315373"/>
                  </a:cubicBezTo>
                  <a:cubicBezTo>
                    <a:pt x="91074" y="315373"/>
                    <a:pt x="42497" y="267748"/>
                    <a:pt x="35734" y="194691"/>
                  </a:cubicBezTo>
                  <a:cubicBezTo>
                    <a:pt x="35144" y="185414"/>
                    <a:pt x="27590" y="178108"/>
                    <a:pt x="18303" y="177832"/>
                  </a:cubicBezTo>
                  <a:lnTo>
                    <a:pt x="16684" y="177832"/>
                  </a:lnTo>
                  <a:cubicBezTo>
                    <a:pt x="11674" y="178298"/>
                    <a:pt x="7054" y="180727"/>
                    <a:pt x="3825" y="184594"/>
                  </a:cubicBezTo>
                  <a:cubicBezTo>
                    <a:pt x="939" y="187890"/>
                    <a:pt x="-413" y="192253"/>
                    <a:pt x="111" y="196596"/>
                  </a:cubicBezTo>
                  <a:cubicBezTo>
                    <a:pt x="6207" y="286321"/>
                    <a:pt x="70596" y="349853"/>
                    <a:pt x="163083" y="349853"/>
                  </a:cubicBezTo>
                  <a:cubicBezTo>
                    <a:pt x="260810" y="349853"/>
                    <a:pt x="326723" y="277939"/>
                    <a:pt x="326723" y="170974"/>
                  </a:cubicBezTo>
                  <a:cubicBezTo>
                    <a:pt x="326723" y="67151"/>
                    <a:pt x="262429" y="0"/>
                    <a:pt x="163083"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9" name="CustomShape 13">
              <a:extLst>
                <a:ext uri="{FF2B5EF4-FFF2-40B4-BE49-F238E27FC236}">
                  <a16:creationId xmlns:a16="http://schemas.microsoft.com/office/drawing/2014/main" id="{0C18A2C9-B03F-5A4E-714E-1FCEB118F0C7}"/>
                </a:ext>
              </a:extLst>
            </p:cNvPr>
            <p:cNvSpPr/>
            <p:nvPr/>
          </p:nvSpPr>
          <p:spPr>
            <a:xfrm>
              <a:off x="10379160" y="914400"/>
              <a:ext cx="95400" cy="151200"/>
            </a:xfrm>
            <a:custGeom>
              <a:avLst/>
              <a:gdLst/>
              <a:ahLst/>
              <a:cxnLst/>
              <a:rect l="l" t="t" r="r" b="b"/>
              <a:pathLst>
                <a:path w="213693" h="337613">
                  <a:moveTo>
                    <a:pt x="194881" y="303752"/>
                  </a:moveTo>
                  <a:lnTo>
                    <a:pt x="156781" y="303752"/>
                  </a:lnTo>
                  <a:cubicBezTo>
                    <a:pt x="120777" y="303752"/>
                    <a:pt x="104870" y="297942"/>
                    <a:pt x="104870" y="263176"/>
                  </a:cubicBezTo>
                  <a:lnTo>
                    <a:pt x="104870" y="18002"/>
                  </a:lnTo>
                  <a:cubicBezTo>
                    <a:pt x="104870" y="8058"/>
                    <a:pt x="96812" y="0"/>
                    <a:pt x="86868" y="0"/>
                  </a:cubicBezTo>
                  <a:lnTo>
                    <a:pt x="17335" y="0"/>
                  </a:lnTo>
                  <a:cubicBezTo>
                    <a:pt x="7763" y="0"/>
                    <a:pt x="0" y="7763"/>
                    <a:pt x="0" y="17335"/>
                  </a:cubicBezTo>
                  <a:cubicBezTo>
                    <a:pt x="0" y="26908"/>
                    <a:pt x="7763" y="34671"/>
                    <a:pt x="17335" y="34671"/>
                  </a:cubicBezTo>
                  <a:lnTo>
                    <a:pt x="69247" y="34671"/>
                  </a:lnTo>
                  <a:lnTo>
                    <a:pt x="69247" y="262414"/>
                  </a:lnTo>
                  <a:cubicBezTo>
                    <a:pt x="69247" y="324803"/>
                    <a:pt x="104299" y="337566"/>
                    <a:pt x="156972" y="337566"/>
                  </a:cubicBezTo>
                  <a:lnTo>
                    <a:pt x="195072" y="337566"/>
                  </a:lnTo>
                  <a:cubicBezTo>
                    <a:pt x="204616" y="338271"/>
                    <a:pt x="212931" y="331108"/>
                    <a:pt x="213646" y="321564"/>
                  </a:cubicBezTo>
                  <a:cubicBezTo>
                    <a:pt x="214351" y="312010"/>
                    <a:pt x="207188" y="303695"/>
                    <a:pt x="197644" y="302990"/>
                  </a:cubicBezTo>
                  <a:cubicBezTo>
                    <a:pt x="196786" y="302924"/>
                    <a:pt x="195929" y="302924"/>
                    <a:pt x="195072" y="30299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0" name="CustomShape 14">
              <a:extLst>
                <a:ext uri="{FF2B5EF4-FFF2-40B4-BE49-F238E27FC236}">
                  <a16:creationId xmlns:a16="http://schemas.microsoft.com/office/drawing/2014/main" id="{B16A7688-7340-7871-CD40-C6775C21A3A1}"/>
                </a:ext>
              </a:extLst>
            </p:cNvPr>
            <p:cNvSpPr/>
            <p:nvPr/>
          </p:nvSpPr>
          <p:spPr>
            <a:xfrm>
              <a:off x="10431360" y="914400"/>
              <a:ext cx="45000" cy="14760"/>
            </a:xfrm>
            <a:custGeom>
              <a:avLst/>
              <a:gdLst/>
              <a:ahLst/>
              <a:cxnLst/>
              <a:rect l="l" t="t" r="r" b="b"/>
              <a:pathLst>
                <a:path w="101108" h="34673">
                  <a:moveTo>
                    <a:pt x="82487" y="50"/>
                  </a:moveTo>
                  <a:lnTo>
                    <a:pt x="17812" y="50"/>
                  </a:lnTo>
                  <a:cubicBezTo>
                    <a:pt x="7963" y="107"/>
                    <a:pt x="0" y="8108"/>
                    <a:pt x="0" y="17957"/>
                  </a:cubicBezTo>
                  <a:cubicBezTo>
                    <a:pt x="362" y="27453"/>
                    <a:pt x="8306" y="34892"/>
                    <a:pt x="17812" y="34626"/>
                  </a:cubicBezTo>
                  <a:lnTo>
                    <a:pt x="82487" y="34626"/>
                  </a:lnTo>
                  <a:cubicBezTo>
                    <a:pt x="92031" y="35331"/>
                    <a:pt x="100346" y="28168"/>
                    <a:pt x="101060" y="18624"/>
                  </a:cubicBezTo>
                  <a:cubicBezTo>
                    <a:pt x="101765" y="9070"/>
                    <a:pt x="94602" y="755"/>
                    <a:pt x="85058" y="50"/>
                  </a:cubicBezTo>
                  <a:cubicBezTo>
                    <a:pt x="84201" y="-17"/>
                    <a:pt x="83344" y="-17"/>
                    <a:pt x="82487" y="5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1" name="CustomShape 15">
              <a:extLst>
                <a:ext uri="{FF2B5EF4-FFF2-40B4-BE49-F238E27FC236}">
                  <a16:creationId xmlns:a16="http://schemas.microsoft.com/office/drawing/2014/main" id="{E315A3F5-5871-F801-F6DA-44F61C6453A2}"/>
                </a:ext>
              </a:extLst>
            </p:cNvPr>
            <p:cNvSpPr/>
            <p:nvPr/>
          </p:nvSpPr>
          <p:spPr>
            <a:xfrm>
              <a:off x="10778040" y="979200"/>
              <a:ext cx="15480" cy="88200"/>
            </a:xfrm>
            <a:custGeom>
              <a:avLst/>
              <a:gdLst/>
              <a:ahLst/>
              <a:cxnLst/>
              <a:rect l="l" t="t" r="r" b="b"/>
              <a:pathLst>
                <a:path w="35814" h="197643">
                  <a:moveTo>
                    <a:pt x="17907" y="0"/>
                  </a:moveTo>
                  <a:cubicBezTo>
                    <a:pt x="8058" y="0"/>
                    <a:pt x="57" y="7963"/>
                    <a:pt x="0" y="17812"/>
                  </a:cubicBezTo>
                  <a:lnTo>
                    <a:pt x="0" y="179737"/>
                  </a:lnTo>
                  <a:cubicBezTo>
                    <a:pt x="0" y="189624"/>
                    <a:pt x="8020" y="197644"/>
                    <a:pt x="17907" y="197644"/>
                  </a:cubicBezTo>
                  <a:cubicBezTo>
                    <a:pt x="27794" y="197644"/>
                    <a:pt x="35814" y="189624"/>
                    <a:pt x="35814" y="179737"/>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2" name="CustomShape 16">
              <a:extLst>
                <a:ext uri="{FF2B5EF4-FFF2-40B4-BE49-F238E27FC236}">
                  <a16:creationId xmlns:a16="http://schemas.microsoft.com/office/drawing/2014/main" id="{B5831DD0-7D0C-F904-FA68-6F60BD1B8C9E}"/>
                </a:ext>
              </a:extLst>
            </p:cNvPr>
            <p:cNvSpPr/>
            <p:nvPr/>
          </p:nvSpPr>
          <p:spPr>
            <a:xfrm>
              <a:off x="10669320" y="912960"/>
              <a:ext cx="15480" cy="154080"/>
            </a:xfrm>
            <a:custGeom>
              <a:avLst/>
              <a:gdLst/>
              <a:ahLst/>
              <a:cxnLst/>
              <a:rect l="l" t="t" r="r" b="b"/>
              <a:pathLst>
                <a:path w="35813" h="343757">
                  <a:moveTo>
                    <a:pt x="17907" y="0"/>
                  </a:moveTo>
                  <a:cubicBezTo>
                    <a:pt x="8020" y="0"/>
                    <a:pt x="0" y="8020"/>
                    <a:pt x="0" y="17907"/>
                  </a:cubicBezTo>
                  <a:lnTo>
                    <a:pt x="0" y="325850"/>
                  </a:lnTo>
                  <a:cubicBezTo>
                    <a:pt x="0" y="335737"/>
                    <a:pt x="8020" y="343757"/>
                    <a:pt x="17907" y="343757"/>
                  </a:cubicBezTo>
                  <a:cubicBezTo>
                    <a:pt x="27794" y="343757"/>
                    <a:pt x="35814" y="335737"/>
                    <a:pt x="35814" y="325850"/>
                  </a:cubicBezTo>
                  <a:lnTo>
                    <a:pt x="35814" y="17907"/>
                  </a:lnTo>
                  <a:cubicBezTo>
                    <a:pt x="35814" y="8020"/>
                    <a:pt x="27794"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3" name="CustomShape 17">
              <a:extLst>
                <a:ext uri="{FF2B5EF4-FFF2-40B4-BE49-F238E27FC236}">
                  <a16:creationId xmlns:a16="http://schemas.microsoft.com/office/drawing/2014/main" id="{8BA8AA51-7FCA-DC04-EE29-47E1A7A3CC29}"/>
                </a:ext>
              </a:extLst>
            </p:cNvPr>
            <p:cNvSpPr/>
            <p:nvPr/>
          </p:nvSpPr>
          <p:spPr>
            <a:xfrm>
              <a:off x="10911240" y="959760"/>
              <a:ext cx="116640" cy="107280"/>
            </a:xfrm>
            <a:custGeom>
              <a:avLst/>
              <a:gdLst/>
              <a:ahLst/>
              <a:cxnLst/>
              <a:rect l="l" t="t" r="r" b="b"/>
              <a:pathLst>
                <a:path w="260699" h="239744">
                  <a:moveTo>
                    <a:pt x="243078" y="0"/>
                  </a:moveTo>
                  <a:cubicBezTo>
                    <a:pt x="233191" y="0"/>
                    <a:pt x="225171" y="8020"/>
                    <a:pt x="225171" y="17907"/>
                  </a:cubicBezTo>
                  <a:lnTo>
                    <a:pt x="225171" y="113824"/>
                  </a:lnTo>
                  <a:cubicBezTo>
                    <a:pt x="221742" y="203454"/>
                    <a:pt x="109061" y="204121"/>
                    <a:pt x="109061" y="204121"/>
                  </a:cubicBezTo>
                  <a:cubicBezTo>
                    <a:pt x="61436" y="204121"/>
                    <a:pt x="35814" y="177165"/>
                    <a:pt x="35814" y="150495"/>
                  </a:cubicBezTo>
                  <a:cubicBezTo>
                    <a:pt x="35814" y="110395"/>
                    <a:pt x="55626" y="91154"/>
                    <a:pt x="94583" y="82772"/>
                  </a:cubicBezTo>
                  <a:lnTo>
                    <a:pt x="202216" y="60293"/>
                  </a:lnTo>
                  <a:cubicBezTo>
                    <a:pt x="206921" y="59446"/>
                    <a:pt x="211055" y="56683"/>
                    <a:pt x="213646" y="52673"/>
                  </a:cubicBezTo>
                  <a:cubicBezTo>
                    <a:pt x="216265" y="48720"/>
                    <a:pt x="217256" y="43910"/>
                    <a:pt x="216408" y="39243"/>
                  </a:cubicBezTo>
                  <a:cubicBezTo>
                    <a:pt x="214227" y="30956"/>
                    <a:pt x="206778" y="25155"/>
                    <a:pt x="198215" y="25051"/>
                  </a:cubicBezTo>
                  <a:lnTo>
                    <a:pt x="194977" y="25051"/>
                  </a:lnTo>
                  <a:lnTo>
                    <a:pt x="84677" y="48863"/>
                  </a:lnTo>
                  <a:cubicBezTo>
                    <a:pt x="29337" y="61246"/>
                    <a:pt x="0" y="96488"/>
                    <a:pt x="0" y="150209"/>
                  </a:cubicBezTo>
                  <a:cubicBezTo>
                    <a:pt x="0" y="192691"/>
                    <a:pt x="34195" y="238506"/>
                    <a:pt x="109061" y="238506"/>
                  </a:cubicBezTo>
                  <a:cubicBezTo>
                    <a:pt x="139017" y="238735"/>
                    <a:pt x="168526" y="231295"/>
                    <a:pt x="194786" y="216884"/>
                  </a:cubicBezTo>
                  <a:cubicBezTo>
                    <a:pt x="201520" y="213369"/>
                    <a:pt x="207893" y="209226"/>
                    <a:pt x="213836" y="204502"/>
                  </a:cubicBezTo>
                  <a:lnTo>
                    <a:pt x="219932" y="199549"/>
                  </a:lnTo>
                  <a:lnTo>
                    <a:pt x="226314" y="188023"/>
                  </a:lnTo>
                  <a:lnTo>
                    <a:pt x="224885" y="199168"/>
                  </a:lnTo>
                  <a:lnTo>
                    <a:pt x="224885" y="221837"/>
                  </a:lnTo>
                  <a:cubicBezTo>
                    <a:pt x="224885" y="231724"/>
                    <a:pt x="232905" y="239744"/>
                    <a:pt x="242792" y="239744"/>
                  </a:cubicBezTo>
                  <a:cubicBezTo>
                    <a:pt x="252679" y="239744"/>
                    <a:pt x="260699" y="231724"/>
                    <a:pt x="260699" y="221837"/>
                  </a:cubicBezTo>
                  <a:lnTo>
                    <a:pt x="260699" y="17907"/>
                  </a:lnTo>
                  <a:cubicBezTo>
                    <a:pt x="260699" y="8125"/>
                    <a:pt x="252860" y="152"/>
                    <a:pt x="24307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4" name="CustomShape 18">
              <a:extLst>
                <a:ext uri="{FF2B5EF4-FFF2-40B4-BE49-F238E27FC236}">
                  <a16:creationId xmlns:a16="http://schemas.microsoft.com/office/drawing/2014/main" id="{1D042588-EE74-F253-2726-AC33633E8521}"/>
                </a:ext>
              </a:extLst>
            </p:cNvPr>
            <p:cNvSpPr/>
            <p:nvPr/>
          </p:nvSpPr>
          <p:spPr>
            <a:xfrm>
              <a:off x="10821240" y="1051200"/>
              <a:ext cx="64080" cy="14760"/>
            </a:xfrm>
            <a:custGeom>
              <a:avLst/>
              <a:gdLst/>
              <a:ahLst/>
              <a:cxnLst/>
              <a:rect l="l" t="t" r="r" b="b"/>
              <a:pathLst>
                <a:path w="144114" h="34673">
                  <a:moveTo>
                    <a:pt x="128064" y="48"/>
                  </a:moveTo>
                  <a:lnTo>
                    <a:pt x="18622" y="48"/>
                  </a:lnTo>
                  <a:cubicBezTo>
                    <a:pt x="9078" y="-657"/>
                    <a:pt x="762" y="6506"/>
                    <a:pt x="48" y="16050"/>
                  </a:cubicBezTo>
                  <a:cubicBezTo>
                    <a:pt x="-657" y="25603"/>
                    <a:pt x="6506" y="33919"/>
                    <a:pt x="16050" y="34624"/>
                  </a:cubicBezTo>
                  <a:cubicBezTo>
                    <a:pt x="16907" y="34690"/>
                    <a:pt x="17764" y="34690"/>
                    <a:pt x="18622" y="34624"/>
                  </a:cubicBezTo>
                  <a:lnTo>
                    <a:pt x="128064" y="34624"/>
                  </a:lnTo>
                  <a:cubicBezTo>
                    <a:pt x="137608" y="33919"/>
                    <a:pt x="144780" y="25603"/>
                    <a:pt x="144066" y="16050"/>
                  </a:cubicBezTo>
                  <a:cubicBezTo>
                    <a:pt x="143428" y="7487"/>
                    <a:pt x="136627" y="686"/>
                    <a:pt x="128064" y="48"/>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5" name="CustomShape 19">
              <a:extLst>
                <a:ext uri="{FF2B5EF4-FFF2-40B4-BE49-F238E27FC236}">
                  <a16:creationId xmlns:a16="http://schemas.microsoft.com/office/drawing/2014/main" id="{133B3D80-F8CC-700D-B324-7871A96BC681}"/>
                </a:ext>
              </a:extLst>
            </p:cNvPr>
            <p:cNvSpPr/>
            <p:nvPr/>
          </p:nvSpPr>
          <p:spPr>
            <a:xfrm>
              <a:off x="10689120" y="914400"/>
              <a:ext cx="104040" cy="58680"/>
            </a:xfrm>
            <a:custGeom>
              <a:avLst/>
              <a:gdLst/>
              <a:ahLst/>
              <a:cxnLst/>
              <a:rect l="l" t="t" r="r" b="b"/>
              <a:pathLst>
                <a:path w="232668" h="131921">
                  <a:moveTo>
                    <a:pt x="101984" y="0"/>
                  </a:moveTo>
                  <a:lnTo>
                    <a:pt x="86173" y="0"/>
                  </a:lnTo>
                  <a:cubicBezTo>
                    <a:pt x="83334" y="48"/>
                    <a:pt x="80543" y="695"/>
                    <a:pt x="77981" y="1905"/>
                  </a:cubicBezTo>
                  <a:lnTo>
                    <a:pt x="10449" y="38005"/>
                  </a:lnTo>
                  <a:cubicBezTo>
                    <a:pt x="5858" y="40081"/>
                    <a:pt x="2381" y="44034"/>
                    <a:pt x="924" y="48863"/>
                  </a:cubicBezTo>
                  <a:cubicBezTo>
                    <a:pt x="-629" y="53302"/>
                    <a:pt x="-210" y="58188"/>
                    <a:pt x="2067" y="62294"/>
                  </a:cubicBezTo>
                  <a:cubicBezTo>
                    <a:pt x="6877" y="70752"/>
                    <a:pt x="17631" y="73714"/>
                    <a:pt x="26089" y="68904"/>
                  </a:cubicBezTo>
                  <a:cubicBezTo>
                    <a:pt x="26118" y="68894"/>
                    <a:pt x="26137" y="68875"/>
                    <a:pt x="26165" y="68866"/>
                  </a:cubicBezTo>
                  <a:lnTo>
                    <a:pt x="90269" y="34576"/>
                  </a:lnTo>
                  <a:lnTo>
                    <a:pt x="101603" y="34576"/>
                  </a:lnTo>
                  <a:cubicBezTo>
                    <a:pt x="161230" y="34576"/>
                    <a:pt x="196853" y="64294"/>
                    <a:pt x="196853" y="114014"/>
                  </a:cubicBezTo>
                  <a:cubicBezTo>
                    <a:pt x="196853" y="123901"/>
                    <a:pt x="204873" y="131921"/>
                    <a:pt x="214760" y="131921"/>
                  </a:cubicBezTo>
                  <a:cubicBezTo>
                    <a:pt x="224647" y="131921"/>
                    <a:pt x="232667" y="123901"/>
                    <a:pt x="232667" y="114014"/>
                  </a:cubicBezTo>
                  <a:cubicBezTo>
                    <a:pt x="232953" y="43720"/>
                    <a:pt x="182756" y="0"/>
                    <a:pt x="101984"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6" name="CustomShape 20">
              <a:extLst>
                <a:ext uri="{FF2B5EF4-FFF2-40B4-BE49-F238E27FC236}">
                  <a16:creationId xmlns:a16="http://schemas.microsoft.com/office/drawing/2014/main" id="{6C02E3B5-5310-8343-DF74-0F5C97FC7AC4}"/>
                </a:ext>
              </a:extLst>
            </p:cNvPr>
            <p:cNvSpPr/>
            <p:nvPr/>
          </p:nvSpPr>
          <p:spPr>
            <a:xfrm>
              <a:off x="10250280" y="1028880"/>
              <a:ext cx="112680" cy="39600"/>
            </a:xfrm>
            <a:custGeom>
              <a:avLst/>
              <a:gdLst/>
              <a:ahLst/>
              <a:cxnLst/>
              <a:rect l="l" t="t" r="r" b="b"/>
              <a:pathLst>
                <a:path w="251517" h="89820">
                  <a:moveTo>
                    <a:pt x="247763" y="7334"/>
                  </a:moveTo>
                  <a:cubicBezTo>
                    <a:pt x="245432" y="4648"/>
                    <a:pt x="242398" y="2667"/>
                    <a:pt x="239000" y="1619"/>
                  </a:cubicBezTo>
                  <a:cubicBezTo>
                    <a:pt x="229892" y="-1172"/>
                    <a:pt x="220196" y="3696"/>
                    <a:pt x="216998" y="12668"/>
                  </a:cubicBezTo>
                  <a:cubicBezTo>
                    <a:pt x="216998" y="12668"/>
                    <a:pt x="216998" y="13145"/>
                    <a:pt x="216998" y="13335"/>
                  </a:cubicBezTo>
                  <a:cubicBezTo>
                    <a:pt x="206255" y="32595"/>
                    <a:pt x="187892" y="46425"/>
                    <a:pt x="166420" y="51435"/>
                  </a:cubicBezTo>
                  <a:cubicBezTo>
                    <a:pt x="154895" y="54083"/>
                    <a:pt x="143098" y="55359"/>
                    <a:pt x="131273" y="55245"/>
                  </a:cubicBezTo>
                  <a:cubicBezTo>
                    <a:pt x="88410" y="55245"/>
                    <a:pt x="44786" y="35242"/>
                    <a:pt x="33927" y="10858"/>
                  </a:cubicBezTo>
                  <a:cubicBezTo>
                    <a:pt x="31206" y="4315"/>
                    <a:pt x="24825" y="29"/>
                    <a:pt x="17735" y="0"/>
                  </a:cubicBezTo>
                  <a:cubicBezTo>
                    <a:pt x="15232" y="10"/>
                    <a:pt x="12762" y="562"/>
                    <a:pt x="10496" y="1619"/>
                  </a:cubicBezTo>
                  <a:cubicBezTo>
                    <a:pt x="9414" y="2029"/>
                    <a:pt x="8390" y="2572"/>
                    <a:pt x="7448" y="3238"/>
                  </a:cubicBezTo>
                  <a:cubicBezTo>
                    <a:pt x="594" y="7820"/>
                    <a:pt x="-1910" y="16707"/>
                    <a:pt x="1542" y="24194"/>
                  </a:cubicBezTo>
                  <a:cubicBezTo>
                    <a:pt x="17830" y="60388"/>
                    <a:pt x="75742" y="89821"/>
                    <a:pt x="131273" y="89821"/>
                  </a:cubicBezTo>
                  <a:cubicBezTo>
                    <a:pt x="206901" y="89821"/>
                    <a:pt x="241763" y="54578"/>
                    <a:pt x="250716" y="23813"/>
                  </a:cubicBezTo>
                  <a:cubicBezTo>
                    <a:pt x="251785" y="20145"/>
                    <a:pt x="251785" y="16240"/>
                    <a:pt x="250716" y="12573"/>
                  </a:cubicBezTo>
                  <a:cubicBezTo>
                    <a:pt x="250065" y="10659"/>
                    <a:pt x="249064" y="8887"/>
                    <a:pt x="247763" y="7334"/>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7" name="CustomShape 21">
              <a:extLst>
                <a:ext uri="{FF2B5EF4-FFF2-40B4-BE49-F238E27FC236}">
                  <a16:creationId xmlns:a16="http://schemas.microsoft.com/office/drawing/2014/main" id="{EEACD986-9C27-2B49-9BB8-03D4D97027AF}"/>
                </a:ext>
              </a:extLst>
            </p:cNvPr>
            <p:cNvSpPr/>
            <p:nvPr/>
          </p:nvSpPr>
          <p:spPr>
            <a:xfrm>
              <a:off x="10256400" y="911520"/>
              <a:ext cx="108000" cy="39960"/>
            </a:xfrm>
            <a:custGeom>
              <a:avLst/>
              <a:gdLst/>
              <a:ahLst/>
              <a:cxnLst/>
              <a:rect l="l" t="t" r="r" b="b"/>
              <a:pathLst>
                <a:path w="241676" h="90487">
                  <a:moveTo>
                    <a:pt x="122998" y="0"/>
                  </a:moveTo>
                  <a:cubicBezTo>
                    <a:pt x="62228" y="0"/>
                    <a:pt x="3935" y="34100"/>
                    <a:pt x="220" y="72200"/>
                  </a:cubicBezTo>
                  <a:cubicBezTo>
                    <a:pt x="-518" y="76733"/>
                    <a:pt x="617" y="81372"/>
                    <a:pt x="3364" y="85058"/>
                  </a:cubicBezTo>
                  <a:cubicBezTo>
                    <a:pt x="6332" y="88383"/>
                    <a:pt x="10531" y="90345"/>
                    <a:pt x="14984" y="90488"/>
                  </a:cubicBezTo>
                  <a:lnTo>
                    <a:pt x="17937" y="90488"/>
                  </a:lnTo>
                  <a:cubicBezTo>
                    <a:pt x="27462" y="90488"/>
                    <a:pt x="31653" y="83153"/>
                    <a:pt x="35939" y="75057"/>
                  </a:cubicBezTo>
                  <a:cubicBezTo>
                    <a:pt x="44797" y="58388"/>
                    <a:pt x="72610" y="34576"/>
                    <a:pt x="122998" y="34576"/>
                  </a:cubicBezTo>
                  <a:cubicBezTo>
                    <a:pt x="160240" y="34576"/>
                    <a:pt x="193864" y="48387"/>
                    <a:pt x="208723" y="70009"/>
                  </a:cubicBezTo>
                  <a:cubicBezTo>
                    <a:pt x="214160" y="78305"/>
                    <a:pt x="225173" y="80820"/>
                    <a:pt x="233678" y="75724"/>
                  </a:cubicBezTo>
                  <a:cubicBezTo>
                    <a:pt x="241772" y="70380"/>
                    <a:pt x="244102" y="59541"/>
                    <a:pt x="238917" y="51340"/>
                  </a:cubicBezTo>
                  <a:cubicBezTo>
                    <a:pt x="217676" y="19717"/>
                    <a:pt x="173290" y="0"/>
                    <a:pt x="12299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8" name="CustomShape 22">
              <a:extLst>
                <a:ext uri="{FF2B5EF4-FFF2-40B4-BE49-F238E27FC236}">
                  <a16:creationId xmlns:a16="http://schemas.microsoft.com/office/drawing/2014/main" id="{2A911081-B14F-6398-FCAB-A97B942E9BB9}"/>
                </a:ext>
              </a:extLst>
            </p:cNvPr>
            <p:cNvSpPr/>
            <p:nvPr/>
          </p:nvSpPr>
          <p:spPr>
            <a:xfrm>
              <a:off x="10090080" y="938880"/>
              <a:ext cx="134280" cy="129960"/>
            </a:xfrm>
            <a:custGeom>
              <a:avLst/>
              <a:gdLst/>
              <a:ahLst/>
              <a:cxnLst/>
              <a:rect l="l" t="t" r="r" b="b"/>
              <a:pathLst>
                <a:path w="299811" h="290060">
                  <a:moveTo>
                    <a:pt x="268510" y="212239"/>
                  </a:moveTo>
                  <a:cubicBezTo>
                    <a:pt x="242449" y="239804"/>
                    <a:pt x="206144" y="255349"/>
                    <a:pt x="168212" y="255196"/>
                  </a:cubicBezTo>
                  <a:cubicBezTo>
                    <a:pt x="104394" y="255196"/>
                    <a:pt x="35814" y="211095"/>
                    <a:pt x="35814" y="114036"/>
                  </a:cubicBezTo>
                  <a:cubicBezTo>
                    <a:pt x="35814" y="85461"/>
                    <a:pt x="44005" y="47837"/>
                    <a:pt x="62293" y="30311"/>
                  </a:cubicBezTo>
                  <a:cubicBezTo>
                    <a:pt x="65763" y="27273"/>
                    <a:pt x="67802" y="22920"/>
                    <a:pt x="67913" y="18310"/>
                  </a:cubicBezTo>
                  <a:cubicBezTo>
                    <a:pt x="68016" y="13414"/>
                    <a:pt x="66165" y="8689"/>
                    <a:pt x="62770" y="5165"/>
                  </a:cubicBezTo>
                  <a:cubicBezTo>
                    <a:pt x="55765" y="-1722"/>
                    <a:pt x="44533" y="-1722"/>
                    <a:pt x="37528" y="5165"/>
                  </a:cubicBezTo>
                  <a:cubicBezTo>
                    <a:pt x="12001" y="29835"/>
                    <a:pt x="0" y="78222"/>
                    <a:pt x="0" y="114322"/>
                  </a:cubicBezTo>
                  <a:cubicBezTo>
                    <a:pt x="0" y="235003"/>
                    <a:pt x="87154" y="290058"/>
                    <a:pt x="168212" y="290058"/>
                  </a:cubicBezTo>
                  <a:cubicBezTo>
                    <a:pt x="215952" y="290334"/>
                    <a:pt x="261777" y="271303"/>
                    <a:pt x="295275" y="237289"/>
                  </a:cubicBezTo>
                  <a:cubicBezTo>
                    <a:pt x="301671" y="229765"/>
                    <a:pt x="301258" y="218601"/>
                    <a:pt x="294322" y="211572"/>
                  </a:cubicBezTo>
                  <a:cubicBezTo>
                    <a:pt x="286749" y="205342"/>
                    <a:pt x="275752" y="205628"/>
                    <a:pt x="268510" y="21223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9" name="CustomShape 23">
              <a:extLst>
                <a:ext uri="{FF2B5EF4-FFF2-40B4-BE49-F238E27FC236}">
                  <a16:creationId xmlns:a16="http://schemas.microsoft.com/office/drawing/2014/main" id="{4AF9B1D3-D26C-34C4-E40E-4956031B23A6}"/>
                </a:ext>
              </a:extLst>
            </p:cNvPr>
            <p:cNvSpPr/>
            <p:nvPr/>
          </p:nvSpPr>
          <p:spPr>
            <a:xfrm>
              <a:off x="10256760" y="956520"/>
              <a:ext cx="107280" cy="68400"/>
            </a:xfrm>
            <a:custGeom>
              <a:avLst/>
              <a:gdLst/>
              <a:ahLst/>
              <a:cxnLst/>
              <a:rect l="l" t="t" r="r" b="b"/>
              <a:pathLst>
                <a:path w="239647" h="153076">
                  <a:moveTo>
                    <a:pt x="136329" y="66108"/>
                  </a:moveTo>
                  <a:lnTo>
                    <a:pt x="98229" y="52392"/>
                  </a:lnTo>
                  <a:cubicBezTo>
                    <a:pt x="83751" y="47058"/>
                    <a:pt x="41745" y="30675"/>
                    <a:pt x="34697" y="13149"/>
                  </a:cubicBezTo>
                  <a:cubicBezTo>
                    <a:pt x="32310" y="5757"/>
                    <a:pt x="25678" y="557"/>
                    <a:pt x="17933" y="4"/>
                  </a:cubicBezTo>
                  <a:cubicBezTo>
                    <a:pt x="16351" y="-34"/>
                    <a:pt x="14773" y="195"/>
                    <a:pt x="13266" y="671"/>
                  </a:cubicBezTo>
                  <a:cubicBezTo>
                    <a:pt x="8579" y="1823"/>
                    <a:pt x="4599" y="4900"/>
                    <a:pt x="2312" y="9148"/>
                  </a:cubicBezTo>
                  <a:cubicBezTo>
                    <a:pt x="-43" y="13111"/>
                    <a:pt x="-629" y="17873"/>
                    <a:pt x="693" y="22293"/>
                  </a:cubicBezTo>
                  <a:cubicBezTo>
                    <a:pt x="7932" y="49439"/>
                    <a:pt x="51080" y="73632"/>
                    <a:pt x="85846" y="86301"/>
                  </a:cubicBezTo>
                  <a:lnTo>
                    <a:pt x="123946" y="100017"/>
                  </a:lnTo>
                  <a:cubicBezTo>
                    <a:pt x="130899" y="102684"/>
                    <a:pt x="138043" y="104970"/>
                    <a:pt x="144711" y="107351"/>
                  </a:cubicBezTo>
                  <a:cubicBezTo>
                    <a:pt x="174429" y="117447"/>
                    <a:pt x="197193" y="125829"/>
                    <a:pt x="204623" y="142689"/>
                  </a:cubicBezTo>
                  <a:cubicBezTo>
                    <a:pt x="207954" y="149213"/>
                    <a:pt x="214731" y="153252"/>
                    <a:pt x="222054" y="153071"/>
                  </a:cubicBezTo>
                  <a:cubicBezTo>
                    <a:pt x="224415" y="153081"/>
                    <a:pt x="226751" y="152595"/>
                    <a:pt x="228912" y="151642"/>
                  </a:cubicBezTo>
                  <a:cubicBezTo>
                    <a:pt x="237755" y="147346"/>
                    <a:pt x="241880" y="137040"/>
                    <a:pt x="238437" y="127830"/>
                  </a:cubicBezTo>
                  <a:cubicBezTo>
                    <a:pt x="226149" y="99159"/>
                    <a:pt x="186716" y="84586"/>
                    <a:pt x="136329" y="66108"/>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0" name="CustomShape 24">
              <a:extLst>
                <a:ext uri="{FF2B5EF4-FFF2-40B4-BE49-F238E27FC236}">
                  <a16:creationId xmlns:a16="http://schemas.microsoft.com/office/drawing/2014/main" id="{E7882D1E-27B5-0BA4-6D90-2A0BFA1B4167}"/>
                </a:ext>
              </a:extLst>
            </p:cNvPr>
            <p:cNvSpPr/>
            <p:nvPr/>
          </p:nvSpPr>
          <p:spPr>
            <a:xfrm>
              <a:off x="10110960" y="978480"/>
              <a:ext cx="117720" cy="14760"/>
            </a:xfrm>
            <a:custGeom>
              <a:avLst/>
              <a:gdLst/>
              <a:ahLst/>
              <a:cxnLst/>
              <a:rect l="l" t="t" r="r" b="b"/>
              <a:pathLst>
                <a:path w="262887" h="34675">
                  <a:moveTo>
                    <a:pt x="244268" y="50"/>
                  </a:moveTo>
                  <a:lnTo>
                    <a:pt x="18620" y="50"/>
                  </a:lnTo>
                  <a:cubicBezTo>
                    <a:pt x="9072" y="-655"/>
                    <a:pt x="757" y="6508"/>
                    <a:pt x="48" y="16052"/>
                  </a:cubicBezTo>
                  <a:cubicBezTo>
                    <a:pt x="-661" y="25606"/>
                    <a:pt x="6505" y="33921"/>
                    <a:pt x="16052" y="34626"/>
                  </a:cubicBezTo>
                  <a:cubicBezTo>
                    <a:pt x="16907" y="34693"/>
                    <a:pt x="17765" y="34693"/>
                    <a:pt x="18620" y="34626"/>
                  </a:cubicBezTo>
                  <a:lnTo>
                    <a:pt x="244268" y="34626"/>
                  </a:lnTo>
                  <a:cubicBezTo>
                    <a:pt x="253815" y="35331"/>
                    <a:pt x="262131" y="28168"/>
                    <a:pt x="262839" y="18624"/>
                  </a:cubicBezTo>
                  <a:cubicBezTo>
                    <a:pt x="263549" y="9070"/>
                    <a:pt x="256383" y="755"/>
                    <a:pt x="246836" y="50"/>
                  </a:cubicBezTo>
                  <a:cubicBezTo>
                    <a:pt x="245981" y="-17"/>
                    <a:pt x="245123" y="-17"/>
                    <a:pt x="244268" y="5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1" name="CustomShape 25">
              <a:extLst>
                <a:ext uri="{FF2B5EF4-FFF2-40B4-BE49-F238E27FC236}">
                  <a16:creationId xmlns:a16="http://schemas.microsoft.com/office/drawing/2014/main" id="{BA90D201-48F0-31CE-DE84-4E221313AA15}"/>
                </a:ext>
              </a:extLst>
            </p:cNvPr>
            <p:cNvSpPr/>
            <p:nvPr/>
          </p:nvSpPr>
          <p:spPr>
            <a:xfrm>
              <a:off x="11034720" y="631800"/>
              <a:ext cx="38520" cy="128520"/>
            </a:xfrm>
            <a:custGeom>
              <a:avLst/>
              <a:gdLst/>
              <a:ahLst/>
              <a:cxnLst/>
              <a:rect l="l" t="t" r="r" b="b"/>
              <a:pathLst>
                <a:path w="87058" h="287029">
                  <a:moveTo>
                    <a:pt x="17050" y="34007"/>
                  </a:moveTo>
                  <a:lnTo>
                    <a:pt x="51911" y="34007"/>
                  </a:lnTo>
                  <a:lnTo>
                    <a:pt x="51911" y="270703"/>
                  </a:lnTo>
                  <a:cubicBezTo>
                    <a:pt x="52626" y="280409"/>
                    <a:pt x="61074" y="287696"/>
                    <a:pt x="70780" y="286981"/>
                  </a:cubicBezTo>
                  <a:cubicBezTo>
                    <a:pt x="79486" y="286343"/>
                    <a:pt x="86420" y="279418"/>
                    <a:pt x="87058" y="270703"/>
                  </a:cubicBezTo>
                  <a:lnTo>
                    <a:pt x="87058" y="16957"/>
                  </a:lnTo>
                  <a:cubicBezTo>
                    <a:pt x="86906" y="7432"/>
                    <a:pt x="79058" y="-159"/>
                    <a:pt x="69542" y="3"/>
                  </a:cubicBezTo>
                  <a:cubicBezTo>
                    <a:pt x="69475" y="3"/>
                    <a:pt x="69409" y="3"/>
                    <a:pt x="69342" y="3"/>
                  </a:cubicBezTo>
                  <a:lnTo>
                    <a:pt x="17050" y="3"/>
                  </a:lnTo>
                  <a:cubicBezTo>
                    <a:pt x="7630" y="3"/>
                    <a:pt x="0" y="7632"/>
                    <a:pt x="0" y="17052"/>
                  </a:cubicBezTo>
                  <a:cubicBezTo>
                    <a:pt x="0" y="26472"/>
                    <a:pt x="7630" y="34102"/>
                    <a:pt x="17050" y="3410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2" name="CustomShape 26">
              <a:extLst>
                <a:ext uri="{FF2B5EF4-FFF2-40B4-BE49-F238E27FC236}">
                  <a16:creationId xmlns:a16="http://schemas.microsoft.com/office/drawing/2014/main" id="{736D9E86-F5A4-2FFA-38CC-A6B4101E08D9}"/>
                </a:ext>
              </a:extLst>
            </p:cNvPr>
            <p:cNvSpPr/>
            <p:nvPr/>
          </p:nvSpPr>
          <p:spPr>
            <a:xfrm>
              <a:off x="11058120" y="572760"/>
              <a:ext cx="15120" cy="37080"/>
            </a:xfrm>
            <a:custGeom>
              <a:avLst/>
              <a:gdLst/>
              <a:ahLst/>
              <a:cxnLst/>
              <a:rect l="l" t="t" r="r" b="b"/>
              <a:pathLst>
                <a:path w="35147" h="84049">
                  <a:moveTo>
                    <a:pt x="17431" y="84049"/>
                  </a:moveTo>
                  <a:cubicBezTo>
                    <a:pt x="26899" y="83916"/>
                    <a:pt x="34652" y="76458"/>
                    <a:pt x="35147" y="66999"/>
                  </a:cubicBezTo>
                  <a:lnTo>
                    <a:pt x="35147" y="16327"/>
                  </a:lnTo>
                  <a:cubicBezTo>
                    <a:pt x="34433" y="6621"/>
                    <a:pt x="25984" y="-666"/>
                    <a:pt x="16278" y="48"/>
                  </a:cubicBezTo>
                  <a:cubicBezTo>
                    <a:pt x="7573" y="687"/>
                    <a:pt x="638" y="7611"/>
                    <a:pt x="0" y="16327"/>
                  </a:cubicBezTo>
                  <a:lnTo>
                    <a:pt x="0" y="66999"/>
                  </a:lnTo>
                  <a:cubicBezTo>
                    <a:pt x="495" y="76353"/>
                    <a:pt x="8068" y="83764"/>
                    <a:pt x="17431" y="8404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3" name="CustomShape 27">
              <a:extLst>
                <a:ext uri="{FF2B5EF4-FFF2-40B4-BE49-F238E27FC236}">
                  <a16:creationId xmlns:a16="http://schemas.microsoft.com/office/drawing/2014/main" id="{380B0FA7-FA8C-D694-9FCC-D7F47946525A}"/>
                </a:ext>
              </a:extLst>
            </p:cNvPr>
            <p:cNvSpPr/>
            <p:nvPr/>
          </p:nvSpPr>
          <p:spPr>
            <a:xfrm>
              <a:off x="11118960" y="628920"/>
              <a:ext cx="143640" cy="154800"/>
            </a:xfrm>
            <a:custGeom>
              <a:avLst/>
              <a:gdLst/>
              <a:ahLst/>
              <a:cxnLst/>
              <a:rect l="l" t="t" r="r" b="b"/>
              <a:pathLst>
                <a:path w="320404" h="344995">
                  <a:moveTo>
                    <a:pt x="159908" y="0"/>
                  </a:moveTo>
                  <a:cubicBezTo>
                    <a:pt x="70373" y="0"/>
                    <a:pt x="7508" y="60008"/>
                    <a:pt x="650" y="146399"/>
                  </a:cubicBezTo>
                  <a:cubicBezTo>
                    <a:pt x="145" y="150762"/>
                    <a:pt x="1460" y="155134"/>
                    <a:pt x="4269" y="158496"/>
                  </a:cubicBezTo>
                  <a:cubicBezTo>
                    <a:pt x="7451" y="162316"/>
                    <a:pt x="11994" y="164744"/>
                    <a:pt x="16938" y="165259"/>
                  </a:cubicBezTo>
                  <a:lnTo>
                    <a:pt x="18366" y="165259"/>
                  </a:lnTo>
                  <a:cubicBezTo>
                    <a:pt x="27463" y="164773"/>
                    <a:pt x="34816" y="157667"/>
                    <a:pt x="35607" y="148590"/>
                  </a:cubicBezTo>
                  <a:cubicBezTo>
                    <a:pt x="42465" y="80200"/>
                    <a:pt x="89804" y="34290"/>
                    <a:pt x="159908" y="34290"/>
                  </a:cubicBezTo>
                  <a:cubicBezTo>
                    <a:pt x="236108" y="34290"/>
                    <a:pt x="285257" y="87154"/>
                    <a:pt x="285257" y="168974"/>
                  </a:cubicBezTo>
                  <a:cubicBezTo>
                    <a:pt x="285257" y="253937"/>
                    <a:pt x="234870" y="310991"/>
                    <a:pt x="159908" y="310991"/>
                  </a:cubicBezTo>
                  <a:cubicBezTo>
                    <a:pt x="89328" y="310991"/>
                    <a:pt x="41798" y="264509"/>
                    <a:pt x="35131" y="192119"/>
                  </a:cubicBezTo>
                  <a:cubicBezTo>
                    <a:pt x="34502" y="183023"/>
                    <a:pt x="27101" y="175870"/>
                    <a:pt x="17985" y="175546"/>
                  </a:cubicBezTo>
                  <a:lnTo>
                    <a:pt x="16461" y="175546"/>
                  </a:lnTo>
                  <a:cubicBezTo>
                    <a:pt x="11528" y="176041"/>
                    <a:pt x="6984" y="178432"/>
                    <a:pt x="3793" y="182213"/>
                  </a:cubicBezTo>
                  <a:cubicBezTo>
                    <a:pt x="993" y="185480"/>
                    <a:pt x="-350" y="189748"/>
                    <a:pt x="78" y="194024"/>
                  </a:cubicBezTo>
                  <a:cubicBezTo>
                    <a:pt x="6079" y="282416"/>
                    <a:pt x="69230" y="344996"/>
                    <a:pt x="159908" y="344996"/>
                  </a:cubicBezTo>
                  <a:cubicBezTo>
                    <a:pt x="255825" y="344996"/>
                    <a:pt x="320404" y="274130"/>
                    <a:pt x="320404" y="168878"/>
                  </a:cubicBezTo>
                  <a:cubicBezTo>
                    <a:pt x="320404" y="66199"/>
                    <a:pt x="257349" y="0"/>
                    <a:pt x="15990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4" name="CustomShape 28">
              <a:extLst>
                <a:ext uri="{FF2B5EF4-FFF2-40B4-BE49-F238E27FC236}">
                  <a16:creationId xmlns:a16="http://schemas.microsoft.com/office/drawing/2014/main" id="{54662DD7-5DD2-E952-E6C9-9C96BC019A79}"/>
                </a:ext>
              </a:extLst>
            </p:cNvPr>
            <p:cNvSpPr/>
            <p:nvPr/>
          </p:nvSpPr>
          <p:spPr>
            <a:xfrm>
              <a:off x="11034000" y="766080"/>
              <a:ext cx="63000" cy="14760"/>
            </a:xfrm>
            <a:custGeom>
              <a:avLst/>
              <a:gdLst/>
              <a:ahLst/>
              <a:cxnLst/>
              <a:rect l="l" t="t" r="r" b="b"/>
              <a:pathLst>
                <a:path w="141446" h="34099">
                  <a:moveTo>
                    <a:pt x="124396" y="0"/>
                  </a:moveTo>
                  <a:lnTo>
                    <a:pt x="17050" y="0"/>
                  </a:lnTo>
                  <a:cubicBezTo>
                    <a:pt x="7629" y="0"/>
                    <a:pt x="0" y="7629"/>
                    <a:pt x="0" y="17050"/>
                  </a:cubicBezTo>
                  <a:cubicBezTo>
                    <a:pt x="0" y="26470"/>
                    <a:pt x="7629" y="34100"/>
                    <a:pt x="17050" y="34100"/>
                  </a:cubicBezTo>
                  <a:lnTo>
                    <a:pt x="124396" y="34100"/>
                  </a:lnTo>
                  <a:cubicBezTo>
                    <a:pt x="133817" y="34100"/>
                    <a:pt x="141446" y="26470"/>
                    <a:pt x="141446" y="17050"/>
                  </a:cubicBezTo>
                  <a:cubicBezTo>
                    <a:pt x="141446" y="7629"/>
                    <a:pt x="133817" y="0"/>
                    <a:pt x="124396"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5" name="CustomShape 29">
              <a:extLst>
                <a:ext uri="{FF2B5EF4-FFF2-40B4-BE49-F238E27FC236}">
                  <a16:creationId xmlns:a16="http://schemas.microsoft.com/office/drawing/2014/main" id="{12BDA28F-9165-0822-BC1F-96EB17D30800}"/>
                </a:ext>
              </a:extLst>
            </p:cNvPr>
            <p:cNvSpPr/>
            <p:nvPr/>
          </p:nvSpPr>
          <p:spPr>
            <a:xfrm>
              <a:off x="10778760" y="628920"/>
              <a:ext cx="112320" cy="41400"/>
            </a:xfrm>
            <a:custGeom>
              <a:avLst/>
              <a:gdLst/>
              <a:ahLst/>
              <a:cxnLst/>
              <a:rect l="l" t="t" r="r" b="b"/>
              <a:pathLst>
                <a:path w="251290" h="93637">
                  <a:moveTo>
                    <a:pt x="28799" y="68110"/>
                  </a:moveTo>
                  <a:cubicBezTo>
                    <a:pt x="55364" y="45526"/>
                    <a:pt x="89188" y="33277"/>
                    <a:pt x="124049" y="33630"/>
                  </a:cubicBezTo>
                  <a:cubicBezTo>
                    <a:pt x="169198" y="33630"/>
                    <a:pt x="203488" y="51632"/>
                    <a:pt x="217775" y="83064"/>
                  </a:cubicBezTo>
                  <a:cubicBezTo>
                    <a:pt x="220595" y="89532"/>
                    <a:pt x="227005" y="93694"/>
                    <a:pt x="234063" y="93637"/>
                  </a:cubicBezTo>
                  <a:cubicBezTo>
                    <a:pt x="236606" y="93666"/>
                    <a:pt x="239130" y="93085"/>
                    <a:pt x="241397" y="91923"/>
                  </a:cubicBezTo>
                  <a:cubicBezTo>
                    <a:pt x="245531" y="90122"/>
                    <a:pt x="248712" y="86665"/>
                    <a:pt x="250160" y="82398"/>
                  </a:cubicBezTo>
                  <a:cubicBezTo>
                    <a:pt x="251818" y="77940"/>
                    <a:pt x="251646" y="73015"/>
                    <a:pt x="249684" y="68682"/>
                  </a:cubicBezTo>
                  <a:cubicBezTo>
                    <a:pt x="229110" y="25057"/>
                    <a:pt x="183009" y="6"/>
                    <a:pt x="124049" y="6"/>
                  </a:cubicBezTo>
                  <a:cubicBezTo>
                    <a:pt x="80825" y="-356"/>
                    <a:pt x="38915" y="14818"/>
                    <a:pt x="5939" y="42773"/>
                  </a:cubicBezTo>
                  <a:cubicBezTo>
                    <a:pt x="-1157" y="48803"/>
                    <a:pt x="-2014" y="59442"/>
                    <a:pt x="4015" y="66538"/>
                  </a:cubicBezTo>
                  <a:cubicBezTo>
                    <a:pt x="4091" y="66615"/>
                    <a:pt x="4158" y="66700"/>
                    <a:pt x="4225" y="66777"/>
                  </a:cubicBezTo>
                  <a:cubicBezTo>
                    <a:pt x="10768" y="73673"/>
                    <a:pt x="21551" y="74254"/>
                    <a:pt x="28799" y="6811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6" name="CustomShape 30">
              <a:extLst>
                <a:ext uri="{FF2B5EF4-FFF2-40B4-BE49-F238E27FC236}">
                  <a16:creationId xmlns:a16="http://schemas.microsoft.com/office/drawing/2014/main" id="{EA4A95B3-1CE7-BF1D-B8F9-A4FFB8A7639D}"/>
                </a:ext>
              </a:extLst>
            </p:cNvPr>
            <p:cNvSpPr/>
            <p:nvPr/>
          </p:nvSpPr>
          <p:spPr>
            <a:xfrm>
              <a:off x="10778040" y="676080"/>
              <a:ext cx="114480" cy="106200"/>
            </a:xfrm>
            <a:custGeom>
              <a:avLst/>
              <a:gdLst/>
              <a:ahLst/>
              <a:cxnLst/>
              <a:rect l="l" t="t" r="r" b="b"/>
              <a:pathLst>
                <a:path w="255891" h="237420">
                  <a:moveTo>
                    <a:pt x="237935" y="0"/>
                  </a:moveTo>
                  <a:cubicBezTo>
                    <a:pt x="228190" y="57"/>
                    <a:pt x="220313" y="7972"/>
                    <a:pt x="220313" y="17717"/>
                  </a:cubicBezTo>
                  <a:lnTo>
                    <a:pt x="220313" y="112109"/>
                  </a:lnTo>
                  <a:cubicBezTo>
                    <a:pt x="216980" y="200406"/>
                    <a:pt x="106490" y="201073"/>
                    <a:pt x="106490" y="201073"/>
                  </a:cubicBezTo>
                  <a:cubicBezTo>
                    <a:pt x="59436" y="201073"/>
                    <a:pt x="34671" y="174498"/>
                    <a:pt x="34671" y="148209"/>
                  </a:cubicBezTo>
                  <a:cubicBezTo>
                    <a:pt x="34671" y="108775"/>
                    <a:pt x="53721" y="89821"/>
                    <a:pt x="91821" y="81534"/>
                  </a:cubicBezTo>
                  <a:lnTo>
                    <a:pt x="198311" y="59436"/>
                  </a:lnTo>
                  <a:cubicBezTo>
                    <a:pt x="202940" y="58598"/>
                    <a:pt x="207007" y="55874"/>
                    <a:pt x="209550" y="51911"/>
                  </a:cubicBezTo>
                  <a:cubicBezTo>
                    <a:pt x="212131" y="48016"/>
                    <a:pt x="213093" y="43262"/>
                    <a:pt x="212217" y="38671"/>
                  </a:cubicBezTo>
                  <a:cubicBezTo>
                    <a:pt x="209998" y="30594"/>
                    <a:pt x="202778" y="24917"/>
                    <a:pt x="194405" y="24670"/>
                  </a:cubicBezTo>
                  <a:lnTo>
                    <a:pt x="191167" y="24670"/>
                  </a:lnTo>
                  <a:lnTo>
                    <a:pt x="83058" y="48196"/>
                  </a:lnTo>
                  <a:cubicBezTo>
                    <a:pt x="28861" y="60293"/>
                    <a:pt x="0" y="94869"/>
                    <a:pt x="0" y="147923"/>
                  </a:cubicBezTo>
                  <a:cubicBezTo>
                    <a:pt x="0" y="189833"/>
                    <a:pt x="33528" y="234887"/>
                    <a:pt x="106966" y="234887"/>
                  </a:cubicBezTo>
                  <a:cubicBezTo>
                    <a:pt x="136484" y="235201"/>
                    <a:pt x="165592" y="227886"/>
                    <a:pt x="191453" y="213646"/>
                  </a:cubicBezTo>
                  <a:cubicBezTo>
                    <a:pt x="197968" y="210207"/>
                    <a:pt x="204130" y="206121"/>
                    <a:pt x="209836" y="201454"/>
                  </a:cubicBezTo>
                  <a:cubicBezTo>
                    <a:pt x="211836" y="199834"/>
                    <a:pt x="213932" y="198310"/>
                    <a:pt x="215837" y="196596"/>
                  </a:cubicBezTo>
                  <a:lnTo>
                    <a:pt x="222123" y="185261"/>
                  </a:lnTo>
                  <a:lnTo>
                    <a:pt x="220694" y="196215"/>
                  </a:lnTo>
                  <a:lnTo>
                    <a:pt x="220694" y="218504"/>
                  </a:lnTo>
                  <a:cubicBezTo>
                    <a:pt x="219980" y="228209"/>
                    <a:pt x="227267" y="236658"/>
                    <a:pt x="236973" y="237373"/>
                  </a:cubicBezTo>
                  <a:cubicBezTo>
                    <a:pt x="246679" y="238087"/>
                    <a:pt x="255127" y="230800"/>
                    <a:pt x="255842" y="221094"/>
                  </a:cubicBezTo>
                  <a:cubicBezTo>
                    <a:pt x="255908" y="220228"/>
                    <a:pt x="255908" y="219370"/>
                    <a:pt x="255842" y="218504"/>
                  </a:cubicBezTo>
                  <a:lnTo>
                    <a:pt x="255842" y="17717"/>
                  </a:lnTo>
                  <a:cubicBezTo>
                    <a:pt x="255899" y="7982"/>
                    <a:pt x="248050" y="48"/>
                    <a:pt x="238316" y="0"/>
                  </a:cubicBezTo>
                  <a:cubicBezTo>
                    <a:pt x="238192" y="0"/>
                    <a:pt x="238058" y="0"/>
                    <a:pt x="237935"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7" name="CustomShape 31">
              <a:extLst>
                <a:ext uri="{FF2B5EF4-FFF2-40B4-BE49-F238E27FC236}">
                  <a16:creationId xmlns:a16="http://schemas.microsoft.com/office/drawing/2014/main" id="{3C67736C-BDD8-CEDA-6F22-8D5811D4AACD}"/>
                </a:ext>
              </a:extLst>
            </p:cNvPr>
            <p:cNvSpPr/>
            <p:nvPr/>
          </p:nvSpPr>
          <p:spPr>
            <a:xfrm>
              <a:off x="10119600" y="693720"/>
              <a:ext cx="117000" cy="14760"/>
            </a:xfrm>
            <a:custGeom>
              <a:avLst/>
              <a:gdLst/>
              <a:ahLst/>
              <a:cxnLst/>
              <a:rect l="l" t="t" r="r" b="b"/>
              <a:pathLst>
                <a:path w="261270" h="34670">
                  <a:moveTo>
                    <a:pt x="243935" y="0"/>
                  </a:moveTo>
                  <a:lnTo>
                    <a:pt x="17335" y="0"/>
                  </a:lnTo>
                  <a:cubicBezTo>
                    <a:pt x="7761" y="0"/>
                    <a:pt x="0" y="7763"/>
                    <a:pt x="0" y="17335"/>
                  </a:cubicBezTo>
                  <a:cubicBezTo>
                    <a:pt x="0" y="26908"/>
                    <a:pt x="7761" y="34671"/>
                    <a:pt x="17335" y="34671"/>
                  </a:cubicBezTo>
                  <a:lnTo>
                    <a:pt x="243935" y="34671"/>
                  </a:lnTo>
                  <a:cubicBezTo>
                    <a:pt x="253510" y="34671"/>
                    <a:pt x="261271" y="26908"/>
                    <a:pt x="261271" y="17335"/>
                  </a:cubicBezTo>
                  <a:cubicBezTo>
                    <a:pt x="261271" y="7763"/>
                    <a:pt x="253510" y="0"/>
                    <a:pt x="243935"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8" name="CustomShape 32">
              <a:extLst>
                <a:ext uri="{FF2B5EF4-FFF2-40B4-BE49-F238E27FC236}">
                  <a16:creationId xmlns:a16="http://schemas.microsoft.com/office/drawing/2014/main" id="{82B27430-9407-95C5-DB74-9D40A2BB6803}"/>
                </a:ext>
              </a:extLst>
            </p:cNvPr>
            <p:cNvSpPr/>
            <p:nvPr/>
          </p:nvSpPr>
          <p:spPr>
            <a:xfrm>
              <a:off x="10097280" y="653400"/>
              <a:ext cx="133560" cy="129600"/>
            </a:xfrm>
            <a:custGeom>
              <a:avLst/>
              <a:gdLst/>
              <a:ahLst/>
              <a:cxnLst/>
              <a:rect l="l" t="t" r="r" b="b"/>
              <a:pathLst>
                <a:path w="298447" h="289706">
                  <a:moveTo>
                    <a:pt x="268224" y="213397"/>
                  </a:moveTo>
                  <a:cubicBezTo>
                    <a:pt x="242772" y="240819"/>
                    <a:pt x="206758" y="255983"/>
                    <a:pt x="169355" y="255021"/>
                  </a:cubicBezTo>
                  <a:cubicBezTo>
                    <a:pt x="100394" y="255021"/>
                    <a:pt x="36005" y="214064"/>
                    <a:pt x="36005" y="115956"/>
                  </a:cubicBezTo>
                  <a:cubicBezTo>
                    <a:pt x="36005" y="85190"/>
                    <a:pt x="47435" y="48710"/>
                    <a:pt x="67247" y="29469"/>
                  </a:cubicBezTo>
                  <a:cubicBezTo>
                    <a:pt x="73980" y="22706"/>
                    <a:pt x="73959" y="11772"/>
                    <a:pt x="67199" y="5038"/>
                  </a:cubicBezTo>
                  <a:cubicBezTo>
                    <a:pt x="60439" y="-1697"/>
                    <a:pt x="49501" y="-1678"/>
                    <a:pt x="42767" y="5085"/>
                  </a:cubicBezTo>
                  <a:cubicBezTo>
                    <a:pt x="17907" y="29469"/>
                    <a:pt x="0" y="76237"/>
                    <a:pt x="0" y="115956"/>
                  </a:cubicBezTo>
                  <a:cubicBezTo>
                    <a:pt x="0" y="239781"/>
                    <a:pt x="83630" y="289692"/>
                    <a:pt x="169164" y="289692"/>
                  </a:cubicBezTo>
                  <a:cubicBezTo>
                    <a:pt x="216019" y="290311"/>
                    <a:pt x="261044" y="271518"/>
                    <a:pt x="293561" y="237781"/>
                  </a:cubicBezTo>
                  <a:cubicBezTo>
                    <a:pt x="300294" y="230732"/>
                    <a:pt x="300038" y="219560"/>
                    <a:pt x="292989" y="212825"/>
                  </a:cubicBezTo>
                  <a:cubicBezTo>
                    <a:pt x="285940" y="206091"/>
                    <a:pt x="274767" y="206348"/>
                    <a:pt x="268034" y="213397"/>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9" name="CustomShape 33">
              <a:extLst>
                <a:ext uri="{FF2B5EF4-FFF2-40B4-BE49-F238E27FC236}">
                  <a16:creationId xmlns:a16="http://schemas.microsoft.com/office/drawing/2014/main" id="{B43CE8E5-8A19-B791-03FD-2748653D3C81}"/>
                </a:ext>
              </a:extLst>
            </p:cNvPr>
            <p:cNvSpPr/>
            <p:nvPr/>
          </p:nvSpPr>
          <p:spPr>
            <a:xfrm>
              <a:off x="10128240" y="628200"/>
              <a:ext cx="107280" cy="60120"/>
            </a:xfrm>
            <a:custGeom>
              <a:avLst/>
              <a:gdLst/>
              <a:ahLst/>
              <a:cxnLst/>
              <a:rect l="l" t="t" r="r" b="b"/>
              <a:pathLst>
                <a:path w="239891" h="135339">
                  <a:moveTo>
                    <a:pt x="26997" y="53270"/>
                  </a:moveTo>
                  <a:cubicBezTo>
                    <a:pt x="45476" y="39173"/>
                    <a:pt x="66526" y="34697"/>
                    <a:pt x="93672" y="34697"/>
                  </a:cubicBezTo>
                  <a:cubicBezTo>
                    <a:pt x="158156" y="34697"/>
                    <a:pt x="202829" y="70606"/>
                    <a:pt x="204067" y="118040"/>
                  </a:cubicBezTo>
                  <a:cubicBezTo>
                    <a:pt x="204409" y="127927"/>
                    <a:pt x="212703" y="135671"/>
                    <a:pt x="222593" y="135328"/>
                  </a:cubicBezTo>
                  <a:cubicBezTo>
                    <a:pt x="232483" y="134985"/>
                    <a:pt x="240223" y="126689"/>
                    <a:pt x="239881" y="116802"/>
                  </a:cubicBezTo>
                  <a:cubicBezTo>
                    <a:pt x="238547" y="53937"/>
                    <a:pt x="184922" y="121"/>
                    <a:pt x="93672" y="121"/>
                  </a:cubicBezTo>
                  <a:cubicBezTo>
                    <a:pt x="62710" y="-1165"/>
                    <a:pt x="32194" y="7846"/>
                    <a:pt x="6899" y="25743"/>
                  </a:cubicBezTo>
                  <a:cubicBezTo>
                    <a:pt x="-530" y="31344"/>
                    <a:pt x="-2211" y="41812"/>
                    <a:pt x="3089" y="49460"/>
                  </a:cubicBezTo>
                  <a:cubicBezTo>
                    <a:pt x="8647" y="57099"/>
                    <a:pt x="19339" y="58804"/>
                    <a:pt x="26997" y="5327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0" name="CustomShape 34">
              <a:extLst>
                <a:ext uri="{FF2B5EF4-FFF2-40B4-BE49-F238E27FC236}">
                  <a16:creationId xmlns:a16="http://schemas.microsoft.com/office/drawing/2014/main" id="{DD1FD5A2-B688-18C9-FFEE-E19B2B6A1505}"/>
                </a:ext>
              </a:extLst>
            </p:cNvPr>
            <p:cNvSpPr/>
            <p:nvPr/>
          </p:nvSpPr>
          <p:spPr>
            <a:xfrm>
              <a:off x="10635840" y="627840"/>
              <a:ext cx="105480" cy="35640"/>
            </a:xfrm>
            <a:custGeom>
              <a:avLst/>
              <a:gdLst/>
              <a:ahLst/>
              <a:cxnLst/>
              <a:rect l="l" t="t" r="r" b="b"/>
              <a:pathLst>
                <a:path w="235686" h="80535">
                  <a:moveTo>
                    <a:pt x="26644" y="61541"/>
                  </a:moveTo>
                  <a:cubicBezTo>
                    <a:pt x="49475" y="45529"/>
                    <a:pt x="76412" y="36376"/>
                    <a:pt x="104272" y="35156"/>
                  </a:cubicBezTo>
                  <a:cubicBezTo>
                    <a:pt x="112597" y="35223"/>
                    <a:pt x="120903" y="35861"/>
                    <a:pt x="129132" y="37061"/>
                  </a:cubicBezTo>
                  <a:lnTo>
                    <a:pt x="210857" y="78686"/>
                  </a:lnTo>
                  <a:cubicBezTo>
                    <a:pt x="219201" y="82934"/>
                    <a:pt x="229412" y="79619"/>
                    <a:pt x="233660" y="71275"/>
                  </a:cubicBezTo>
                  <a:cubicBezTo>
                    <a:pt x="233708" y="71171"/>
                    <a:pt x="233765" y="71075"/>
                    <a:pt x="233812" y="70970"/>
                  </a:cubicBezTo>
                  <a:cubicBezTo>
                    <a:pt x="238099" y="62589"/>
                    <a:pt x="234784" y="52311"/>
                    <a:pt x="226402" y="48025"/>
                  </a:cubicBezTo>
                  <a:cubicBezTo>
                    <a:pt x="226335" y="47987"/>
                    <a:pt x="226259" y="47958"/>
                    <a:pt x="226192" y="47920"/>
                  </a:cubicBezTo>
                  <a:lnTo>
                    <a:pt x="142372" y="5153"/>
                  </a:lnTo>
                  <a:cubicBezTo>
                    <a:pt x="140982" y="4438"/>
                    <a:pt x="139458" y="4010"/>
                    <a:pt x="137895" y="3914"/>
                  </a:cubicBezTo>
                  <a:cubicBezTo>
                    <a:pt x="126837" y="1190"/>
                    <a:pt x="115474" y="-124"/>
                    <a:pt x="104082" y="9"/>
                  </a:cubicBezTo>
                  <a:cubicBezTo>
                    <a:pt x="69554" y="1343"/>
                    <a:pt x="36121" y="12477"/>
                    <a:pt x="7689" y="32108"/>
                  </a:cubicBezTo>
                  <a:cubicBezTo>
                    <a:pt x="-112" y="37623"/>
                    <a:pt x="-2313" y="48234"/>
                    <a:pt x="2641" y="56397"/>
                  </a:cubicBezTo>
                  <a:cubicBezTo>
                    <a:pt x="8051" y="64151"/>
                    <a:pt x="18528" y="66389"/>
                    <a:pt x="26644" y="61541"/>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1" name="CustomShape 35">
              <a:extLst>
                <a:ext uri="{FF2B5EF4-FFF2-40B4-BE49-F238E27FC236}">
                  <a16:creationId xmlns:a16="http://schemas.microsoft.com/office/drawing/2014/main" id="{78DC9332-8556-7BE0-BA88-D88AA1F40E23}"/>
                </a:ext>
              </a:extLst>
            </p:cNvPr>
            <p:cNvSpPr/>
            <p:nvPr/>
          </p:nvSpPr>
          <p:spPr>
            <a:xfrm>
              <a:off x="10603800" y="655560"/>
              <a:ext cx="138600" cy="127080"/>
            </a:xfrm>
            <a:custGeom>
              <a:avLst/>
              <a:gdLst/>
              <a:ahLst/>
              <a:cxnLst/>
              <a:rect l="l" t="t" r="r" b="b"/>
              <a:pathLst>
                <a:path w="309212" h="283751">
                  <a:moveTo>
                    <a:pt x="279654" y="205552"/>
                  </a:moveTo>
                  <a:cubicBezTo>
                    <a:pt x="251774" y="233231"/>
                    <a:pt x="214170" y="248900"/>
                    <a:pt x="174879" y="249176"/>
                  </a:cubicBezTo>
                  <a:cubicBezTo>
                    <a:pt x="93154" y="249176"/>
                    <a:pt x="35719" y="194026"/>
                    <a:pt x="35719" y="117160"/>
                  </a:cubicBezTo>
                  <a:cubicBezTo>
                    <a:pt x="35719" y="79917"/>
                    <a:pt x="47149" y="48580"/>
                    <a:pt x="66961" y="30006"/>
                  </a:cubicBezTo>
                  <a:cubicBezTo>
                    <a:pt x="73419" y="22995"/>
                    <a:pt x="73704" y="12299"/>
                    <a:pt x="67627" y="4955"/>
                  </a:cubicBezTo>
                  <a:cubicBezTo>
                    <a:pt x="60646" y="-1389"/>
                    <a:pt x="50073" y="-1674"/>
                    <a:pt x="42767" y="4288"/>
                  </a:cubicBezTo>
                  <a:cubicBezTo>
                    <a:pt x="17812" y="28006"/>
                    <a:pt x="0" y="68392"/>
                    <a:pt x="0" y="117160"/>
                  </a:cubicBezTo>
                  <a:cubicBezTo>
                    <a:pt x="0" y="213267"/>
                    <a:pt x="71438" y="283752"/>
                    <a:pt x="174879" y="283752"/>
                  </a:cubicBezTo>
                  <a:cubicBezTo>
                    <a:pt x="223437" y="283476"/>
                    <a:pt x="269958" y="264150"/>
                    <a:pt x="304419" y="229936"/>
                  </a:cubicBezTo>
                  <a:cubicBezTo>
                    <a:pt x="310810" y="223059"/>
                    <a:pt x="310810" y="212429"/>
                    <a:pt x="304419" y="205552"/>
                  </a:cubicBezTo>
                  <a:cubicBezTo>
                    <a:pt x="297866" y="198713"/>
                    <a:pt x="287017" y="198475"/>
                    <a:pt x="280178" y="205028"/>
                  </a:cubicBezTo>
                  <a:cubicBezTo>
                    <a:pt x="279997" y="205199"/>
                    <a:pt x="279825" y="205371"/>
                    <a:pt x="279654" y="20555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2" name="CustomShape 36">
              <a:extLst>
                <a:ext uri="{FF2B5EF4-FFF2-40B4-BE49-F238E27FC236}">
                  <a16:creationId xmlns:a16="http://schemas.microsoft.com/office/drawing/2014/main" id="{C5FD13ED-A5AC-8B41-C6ED-083674E92393}"/>
                </a:ext>
              </a:extLst>
            </p:cNvPr>
            <p:cNvSpPr/>
            <p:nvPr/>
          </p:nvSpPr>
          <p:spPr>
            <a:xfrm>
              <a:off x="10944360" y="570600"/>
              <a:ext cx="15120" cy="54000"/>
            </a:xfrm>
            <a:custGeom>
              <a:avLst/>
              <a:gdLst/>
              <a:ahLst/>
              <a:cxnLst/>
              <a:rect l="l" t="t" r="r" b="b"/>
              <a:pathLst>
                <a:path w="35435" h="121502">
                  <a:moveTo>
                    <a:pt x="17671" y="121503"/>
                  </a:moveTo>
                  <a:cubicBezTo>
                    <a:pt x="27396" y="121455"/>
                    <a:pt x="35283" y="113606"/>
                    <a:pt x="35388" y="103881"/>
                  </a:cubicBezTo>
                  <a:lnTo>
                    <a:pt x="35388" y="19014"/>
                  </a:lnTo>
                  <a:cubicBezTo>
                    <a:pt x="36102" y="9260"/>
                    <a:pt x="28777" y="764"/>
                    <a:pt x="19014" y="49"/>
                  </a:cubicBezTo>
                  <a:cubicBezTo>
                    <a:pt x="9261" y="-675"/>
                    <a:pt x="764" y="6660"/>
                    <a:pt x="50" y="16413"/>
                  </a:cubicBezTo>
                  <a:cubicBezTo>
                    <a:pt x="-17" y="17280"/>
                    <a:pt x="-17" y="18147"/>
                    <a:pt x="50" y="19014"/>
                  </a:cubicBezTo>
                  <a:lnTo>
                    <a:pt x="50" y="103977"/>
                  </a:lnTo>
                  <a:cubicBezTo>
                    <a:pt x="155" y="113654"/>
                    <a:pt x="7994" y="121455"/>
                    <a:pt x="17671" y="121503"/>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3" name="CustomShape 37">
              <a:extLst>
                <a:ext uri="{FF2B5EF4-FFF2-40B4-BE49-F238E27FC236}">
                  <a16:creationId xmlns:a16="http://schemas.microsoft.com/office/drawing/2014/main" id="{924A2AB5-920F-2C14-FBED-9743A2D40E8E}"/>
                </a:ext>
              </a:extLst>
            </p:cNvPr>
            <p:cNvSpPr/>
            <p:nvPr/>
          </p:nvSpPr>
          <p:spPr>
            <a:xfrm>
              <a:off x="11404080" y="694080"/>
              <a:ext cx="15120" cy="88920"/>
            </a:xfrm>
            <a:custGeom>
              <a:avLst/>
              <a:gdLst/>
              <a:ahLst/>
              <a:cxnLst/>
              <a:rect l="l" t="t" r="r" b="b"/>
              <a:pathLst>
                <a:path w="35435" h="198655">
                  <a:moveTo>
                    <a:pt x="17669" y="0"/>
                  </a:moveTo>
                  <a:cubicBezTo>
                    <a:pt x="7925" y="57"/>
                    <a:pt x="48" y="7972"/>
                    <a:pt x="48" y="17717"/>
                  </a:cubicBezTo>
                  <a:lnTo>
                    <a:pt x="48" y="179642"/>
                  </a:lnTo>
                  <a:cubicBezTo>
                    <a:pt x="-666" y="189395"/>
                    <a:pt x="6658" y="197891"/>
                    <a:pt x="16422" y="198606"/>
                  </a:cubicBezTo>
                  <a:cubicBezTo>
                    <a:pt x="26175" y="199330"/>
                    <a:pt x="34671" y="191995"/>
                    <a:pt x="35386" y="182242"/>
                  </a:cubicBezTo>
                  <a:cubicBezTo>
                    <a:pt x="35452" y="181375"/>
                    <a:pt x="35452" y="180508"/>
                    <a:pt x="35386" y="179642"/>
                  </a:cubicBezTo>
                  <a:lnTo>
                    <a:pt x="35386" y="17717"/>
                  </a:lnTo>
                  <a:cubicBezTo>
                    <a:pt x="35386" y="7934"/>
                    <a:pt x="27451" y="0"/>
                    <a:pt x="17669"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4" name="CustomShape 38">
              <a:extLst>
                <a:ext uri="{FF2B5EF4-FFF2-40B4-BE49-F238E27FC236}">
                  <a16:creationId xmlns:a16="http://schemas.microsoft.com/office/drawing/2014/main" id="{A338F58D-17AF-1317-DB2B-EB548A884C47}"/>
                </a:ext>
              </a:extLst>
            </p:cNvPr>
            <p:cNvSpPr/>
            <p:nvPr/>
          </p:nvSpPr>
          <p:spPr>
            <a:xfrm>
              <a:off x="11297160" y="630360"/>
              <a:ext cx="15120" cy="152640"/>
            </a:xfrm>
            <a:custGeom>
              <a:avLst/>
              <a:gdLst/>
              <a:ahLst/>
              <a:cxnLst/>
              <a:rect l="l" t="t" r="r" b="b"/>
              <a:pathLst>
                <a:path w="35245" h="340290">
                  <a:moveTo>
                    <a:pt x="17670" y="0"/>
                  </a:moveTo>
                  <a:cubicBezTo>
                    <a:pt x="7964" y="48"/>
                    <a:pt x="96" y="7915"/>
                    <a:pt x="48" y="17621"/>
                  </a:cubicBezTo>
                  <a:lnTo>
                    <a:pt x="48" y="321374"/>
                  </a:lnTo>
                  <a:cubicBezTo>
                    <a:pt x="-666" y="331080"/>
                    <a:pt x="6621" y="339528"/>
                    <a:pt x="16327" y="340243"/>
                  </a:cubicBezTo>
                  <a:cubicBezTo>
                    <a:pt x="26032" y="340957"/>
                    <a:pt x="34481" y="333670"/>
                    <a:pt x="35196" y="323964"/>
                  </a:cubicBezTo>
                  <a:cubicBezTo>
                    <a:pt x="35262" y="323098"/>
                    <a:pt x="35262" y="322231"/>
                    <a:pt x="35196" y="321374"/>
                  </a:cubicBezTo>
                  <a:lnTo>
                    <a:pt x="35196" y="17621"/>
                  </a:lnTo>
                  <a:cubicBezTo>
                    <a:pt x="35148" y="7944"/>
                    <a:pt x="27347" y="105"/>
                    <a:pt x="17670"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5" name="CustomShape 39">
              <a:extLst>
                <a:ext uri="{FF2B5EF4-FFF2-40B4-BE49-F238E27FC236}">
                  <a16:creationId xmlns:a16="http://schemas.microsoft.com/office/drawing/2014/main" id="{C4640963-3762-8FDE-BC6E-31C10DB3D940}"/>
                </a:ext>
              </a:extLst>
            </p:cNvPr>
            <p:cNvSpPr/>
            <p:nvPr/>
          </p:nvSpPr>
          <p:spPr>
            <a:xfrm>
              <a:off x="11316600" y="630360"/>
              <a:ext cx="102600" cy="58680"/>
            </a:xfrm>
            <a:custGeom>
              <a:avLst/>
              <a:gdLst/>
              <a:ahLst/>
              <a:cxnLst/>
              <a:rect l="l" t="t" r="r" b="b"/>
              <a:pathLst>
                <a:path w="229481" h="131503">
                  <a:moveTo>
                    <a:pt x="100177" y="0"/>
                  </a:moveTo>
                  <a:lnTo>
                    <a:pt x="84556" y="0"/>
                  </a:lnTo>
                  <a:cubicBezTo>
                    <a:pt x="81794" y="67"/>
                    <a:pt x="79079" y="686"/>
                    <a:pt x="76555" y="1810"/>
                  </a:cubicBezTo>
                  <a:lnTo>
                    <a:pt x="9880" y="37529"/>
                  </a:lnTo>
                  <a:cubicBezTo>
                    <a:pt x="5499" y="39681"/>
                    <a:pt x="2241" y="43596"/>
                    <a:pt x="927" y="48292"/>
                  </a:cubicBezTo>
                  <a:cubicBezTo>
                    <a:pt x="-626" y="52664"/>
                    <a:pt x="-216" y="57493"/>
                    <a:pt x="2070" y="61532"/>
                  </a:cubicBezTo>
                  <a:cubicBezTo>
                    <a:pt x="6851" y="69847"/>
                    <a:pt x="17443" y="72743"/>
                    <a:pt x="25787" y="68009"/>
                  </a:cubicBezTo>
                  <a:lnTo>
                    <a:pt x="89033" y="34100"/>
                  </a:lnTo>
                  <a:lnTo>
                    <a:pt x="100177" y="34100"/>
                  </a:lnTo>
                  <a:cubicBezTo>
                    <a:pt x="158946" y="34100"/>
                    <a:pt x="194094" y="63341"/>
                    <a:pt x="194094" y="112490"/>
                  </a:cubicBezTo>
                  <a:cubicBezTo>
                    <a:pt x="193379" y="122244"/>
                    <a:pt x="200704" y="130740"/>
                    <a:pt x="210467" y="131455"/>
                  </a:cubicBezTo>
                  <a:cubicBezTo>
                    <a:pt x="220221" y="132179"/>
                    <a:pt x="228717" y="124844"/>
                    <a:pt x="229431" y="115091"/>
                  </a:cubicBezTo>
                  <a:cubicBezTo>
                    <a:pt x="229498" y="114224"/>
                    <a:pt x="229498" y="113357"/>
                    <a:pt x="229431" y="112490"/>
                  </a:cubicBezTo>
                  <a:cubicBezTo>
                    <a:pt x="229431" y="43148"/>
                    <a:pt x="179901" y="0"/>
                    <a:pt x="10017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6" name="CustomShape 40">
              <a:extLst>
                <a:ext uri="{FF2B5EF4-FFF2-40B4-BE49-F238E27FC236}">
                  <a16:creationId xmlns:a16="http://schemas.microsoft.com/office/drawing/2014/main" id="{B4929BC7-AA2D-AF06-6237-D293820FFD0B}"/>
                </a:ext>
              </a:extLst>
            </p:cNvPr>
            <p:cNvSpPr/>
            <p:nvPr/>
          </p:nvSpPr>
          <p:spPr>
            <a:xfrm>
              <a:off x="10965240" y="630360"/>
              <a:ext cx="43560" cy="14760"/>
            </a:xfrm>
            <a:custGeom>
              <a:avLst/>
              <a:gdLst/>
              <a:ahLst/>
              <a:cxnLst/>
              <a:rect l="l" t="t" r="r" b="b"/>
              <a:pathLst>
                <a:path w="98583" h="34106">
                  <a:moveTo>
                    <a:pt x="81534" y="0"/>
                  </a:moveTo>
                  <a:lnTo>
                    <a:pt x="17621" y="0"/>
                  </a:lnTo>
                  <a:cubicBezTo>
                    <a:pt x="7915" y="48"/>
                    <a:pt x="48" y="7915"/>
                    <a:pt x="0" y="17621"/>
                  </a:cubicBezTo>
                  <a:cubicBezTo>
                    <a:pt x="362" y="27013"/>
                    <a:pt x="8220" y="34366"/>
                    <a:pt x="17621" y="34100"/>
                  </a:cubicBezTo>
                  <a:lnTo>
                    <a:pt x="81534" y="34100"/>
                  </a:lnTo>
                  <a:cubicBezTo>
                    <a:pt x="90954" y="34100"/>
                    <a:pt x="98584" y="26470"/>
                    <a:pt x="98584" y="17050"/>
                  </a:cubicBezTo>
                  <a:cubicBezTo>
                    <a:pt x="98584" y="7630"/>
                    <a:pt x="90954" y="0"/>
                    <a:pt x="81534"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7" name="CustomShape 41">
              <a:extLst>
                <a:ext uri="{FF2B5EF4-FFF2-40B4-BE49-F238E27FC236}">
                  <a16:creationId xmlns:a16="http://schemas.microsoft.com/office/drawing/2014/main" id="{BCC5617B-E069-E2B3-F07A-CACB2C0946D8}"/>
                </a:ext>
              </a:extLst>
            </p:cNvPr>
            <p:cNvSpPr/>
            <p:nvPr/>
          </p:nvSpPr>
          <p:spPr>
            <a:xfrm>
              <a:off x="10913760" y="630360"/>
              <a:ext cx="94320" cy="151920"/>
            </a:xfrm>
            <a:custGeom>
              <a:avLst/>
              <a:gdLst/>
              <a:ahLst/>
              <a:cxnLst/>
              <a:rect l="l" t="t" r="r" b="b"/>
              <a:pathLst>
                <a:path w="211112" h="339138">
                  <a:moveTo>
                    <a:pt x="192691" y="305181"/>
                  </a:moveTo>
                  <a:lnTo>
                    <a:pt x="154591" y="305181"/>
                  </a:lnTo>
                  <a:cubicBezTo>
                    <a:pt x="119253" y="305181"/>
                    <a:pt x="103537" y="299561"/>
                    <a:pt x="103537" y="265271"/>
                  </a:cubicBezTo>
                  <a:lnTo>
                    <a:pt x="103537" y="17621"/>
                  </a:lnTo>
                  <a:cubicBezTo>
                    <a:pt x="103432" y="7896"/>
                    <a:pt x="95545" y="48"/>
                    <a:pt x="85820" y="0"/>
                  </a:cubicBezTo>
                  <a:lnTo>
                    <a:pt x="17050" y="0"/>
                  </a:lnTo>
                  <a:cubicBezTo>
                    <a:pt x="7629" y="0"/>
                    <a:pt x="0" y="7630"/>
                    <a:pt x="0" y="17050"/>
                  </a:cubicBezTo>
                  <a:cubicBezTo>
                    <a:pt x="0" y="26470"/>
                    <a:pt x="7629" y="34100"/>
                    <a:pt x="17050" y="34100"/>
                  </a:cubicBezTo>
                  <a:lnTo>
                    <a:pt x="68199" y="34100"/>
                  </a:lnTo>
                  <a:lnTo>
                    <a:pt x="68199" y="264986"/>
                  </a:lnTo>
                  <a:cubicBezTo>
                    <a:pt x="68199" y="326422"/>
                    <a:pt x="102775" y="339090"/>
                    <a:pt x="154591" y="339090"/>
                  </a:cubicBezTo>
                  <a:lnTo>
                    <a:pt x="192691" y="339090"/>
                  </a:lnTo>
                  <a:cubicBezTo>
                    <a:pt x="202130" y="339795"/>
                    <a:pt x="210360" y="332708"/>
                    <a:pt x="211064" y="323269"/>
                  </a:cubicBezTo>
                  <a:cubicBezTo>
                    <a:pt x="211769" y="313830"/>
                    <a:pt x="204692" y="305600"/>
                    <a:pt x="195243" y="304895"/>
                  </a:cubicBezTo>
                  <a:cubicBezTo>
                    <a:pt x="194396" y="304829"/>
                    <a:pt x="193538" y="304829"/>
                    <a:pt x="192691" y="30489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8" name="CustomShape 42">
              <a:extLst>
                <a:ext uri="{FF2B5EF4-FFF2-40B4-BE49-F238E27FC236}">
                  <a16:creationId xmlns:a16="http://schemas.microsoft.com/office/drawing/2014/main" id="{DA14344E-FE88-B0BD-68DE-8DE57F7BF122}"/>
                </a:ext>
              </a:extLst>
            </p:cNvPr>
            <p:cNvSpPr/>
            <p:nvPr/>
          </p:nvSpPr>
          <p:spPr>
            <a:xfrm>
              <a:off x="10269000" y="628200"/>
              <a:ext cx="136440" cy="154800"/>
            </a:xfrm>
            <a:custGeom>
              <a:avLst/>
              <a:gdLst/>
              <a:ahLst/>
              <a:cxnLst/>
              <a:rect l="l" t="t" r="r" b="b"/>
              <a:pathLst>
                <a:path w="304574" h="345379">
                  <a:moveTo>
                    <a:pt x="169259" y="0"/>
                  </a:moveTo>
                  <a:cubicBezTo>
                    <a:pt x="69628" y="0"/>
                    <a:pt x="0" y="72961"/>
                    <a:pt x="0" y="177355"/>
                  </a:cubicBezTo>
                  <a:cubicBezTo>
                    <a:pt x="0" y="276320"/>
                    <a:pt x="67818" y="345376"/>
                    <a:pt x="164973" y="345376"/>
                  </a:cubicBezTo>
                  <a:cubicBezTo>
                    <a:pt x="196420" y="345595"/>
                    <a:pt x="227082" y="335566"/>
                    <a:pt x="252317" y="316801"/>
                  </a:cubicBezTo>
                  <a:cubicBezTo>
                    <a:pt x="255851" y="314363"/>
                    <a:pt x="258147" y="310496"/>
                    <a:pt x="258604" y="306229"/>
                  </a:cubicBezTo>
                  <a:cubicBezTo>
                    <a:pt x="259318" y="300457"/>
                    <a:pt x="257432" y="294665"/>
                    <a:pt x="253460" y="290417"/>
                  </a:cubicBezTo>
                  <a:cubicBezTo>
                    <a:pt x="246412" y="284674"/>
                    <a:pt x="236437" y="284207"/>
                    <a:pt x="228886" y="289274"/>
                  </a:cubicBezTo>
                  <a:cubicBezTo>
                    <a:pt x="210723" y="303619"/>
                    <a:pt x="188106" y="311134"/>
                    <a:pt x="164973" y="310515"/>
                  </a:cubicBezTo>
                  <a:cubicBezTo>
                    <a:pt x="88773" y="310515"/>
                    <a:pt x="35814" y="255556"/>
                    <a:pt x="35814" y="177165"/>
                  </a:cubicBezTo>
                  <a:cubicBezTo>
                    <a:pt x="35814" y="91440"/>
                    <a:pt x="89440" y="34290"/>
                    <a:pt x="169164" y="34290"/>
                  </a:cubicBezTo>
                  <a:cubicBezTo>
                    <a:pt x="204597" y="34290"/>
                    <a:pt x="249745" y="51530"/>
                    <a:pt x="270891" y="90488"/>
                  </a:cubicBezTo>
                  <a:cubicBezTo>
                    <a:pt x="276263" y="98803"/>
                    <a:pt x="287112" y="101622"/>
                    <a:pt x="295846" y="96964"/>
                  </a:cubicBezTo>
                  <a:cubicBezTo>
                    <a:pt x="303962" y="91954"/>
                    <a:pt x="306895" y="81572"/>
                    <a:pt x="302609" y="73057"/>
                  </a:cubicBezTo>
                  <a:cubicBezTo>
                    <a:pt x="272986" y="19240"/>
                    <a:pt x="212312" y="0"/>
                    <a:pt x="169259"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9" name="CustomShape 43">
              <a:extLst>
                <a:ext uri="{FF2B5EF4-FFF2-40B4-BE49-F238E27FC236}">
                  <a16:creationId xmlns:a16="http://schemas.microsoft.com/office/drawing/2014/main" id="{F7E87312-E420-52F2-4C20-2CD2D952FC05}"/>
                </a:ext>
              </a:extLst>
            </p:cNvPr>
            <p:cNvSpPr/>
            <p:nvPr/>
          </p:nvSpPr>
          <p:spPr>
            <a:xfrm>
              <a:off x="10390320" y="572760"/>
              <a:ext cx="15480" cy="68760"/>
            </a:xfrm>
            <a:custGeom>
              <a:avLst/>
              <a:gdLst/>
              <a:ahLst/>
              <a:cxnLst/>
              <a:rect l="l" t="t" r="r" b="b"/>
              <a:pathLst>
                <a:path w="35814" h="153924">
                  <a:moveTo>
                    <a:pt x="17907" y="153924"/>
                  </a:moveTo>
                  <a:cubicBezTo>
                    <a:pt x="27756" y="153924"/>
                    <a:pt x="35757" y="145961"/>
                    <a:pt x="35814" y="136112"/>
                  </a:cubicBezTo>
                  <a:lnTo>
                    <a:pt x="35814" y="17907"/>
                  </a:lnTo>
                  <a:cubicBezTo>
                    <a:pt x="35814" y="8020"/>
                    <a:pt x="27794" y="0"/>
                    <a:pt x="17907" y="0"/>
                  </a:cubicBezTo>
                  <a:cubicBezTo>
                    <a:pt x="8020" y="0"/>
                    <a:pt x="0" y="8020"/>
                    <a:pt x="0" y="17907"/>
                  </a:cubicBezTo>
                  <a:lnTo>
                    <a:pt x="0" y="136112"/>
                  </a:lnTo>
                  <a:cubicBezTo>
                    <a:pt x="48" y="145961"/>
                    <a:pt x="8058" y="153924"/>
                    <a:pt x="17907" y="153924"/>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0" name="CustomShape 44">
              <a:extLst>
                <a:ext uri="{FF2B5EF4-FFF2-40B4-BE49-F238E27FC236}">
                  <a16:creationId xmlns:a16="http://schemas.microsoft.com/office/drawing/2014/main" id="{62E80F1F-C003-63D3-5885-AD962275ED33}"/>
                </a:ext>
              </a:extLst>
            </p:cNvPr>
            <p:cNvSpPr/>
            <p:nvPr/>
          </p:nvSpPr>
          <p:spPr>
            <a:xfrm>
              <a:off x="10390320" y="677520"/>
              <a:ext cx="15480" cy="104400"/>
            </a:xfrm>
            <a:custGeom>
              <a:avLst/>
              <a:gdLst/>
              <a:ahLst/>
              <a:cxnLst/>
              <a:rect l="l" t="t" r="r" b="b"/>
              <a:pathLst>
                <a:path w="35814" h="233171">
                  <a:moveTo>
                    <a:pt x="17907" y="0"/>
                  </a:moveTo>
                  <a:cubicBezTo>
                    <a:pt x="8058" y="0"/>
                    <a:pt x="57" y="7963"/>
                    <a:pt x="0" y="17812"/>
                  </a:cubicBezTo>
                  <a:lnTo>
                    <a:pt x="0" y="215265"/>
                  </a:lnTo>
                  <a:cubicBezTo>
                    <a:pt x="0" y="225152"/>
                    <a:pt x="8020" y="233172"/>
                    <a:pt x="17907" y="233172"/>
                  </a:cubicBezTo>
                  <a:cubicBezTo>
                    <a:pt x="27794" y="233172"/>
                    <a:pt x="35814" y="225152"/>
                    <a:pt x="35814" y="215265"/>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1" name="CustomShape 45">
              <a:extLst>
                <a:ext uri="{FF2B5EF4-FFF2-40B4-BE49-F238E27FC236}">
                  <a16:creationId xmlns:a16="http://schemas.microsoft.com/office/drawing/2014/main" id="{105F7DB2-D28A-B1B9-10FB-33D38DEADA75}"/>
                </a:ext>
              </a:extLst>
            </p:cNvPr>
            <p:cNvSpPr/>
            <p:nvPr/>
          </p:nvSpPr>
          <p:spPr>
            <a:xfrm>
              <a:off x="10446480" y="630000"/>
              <a:ext cx="15480" cy="85680"/>
            </a:xfrm>
            <a:custGeom>
              <a:avLst/>
              <a:gdLst/>
              <a:ahLst/>
              <a:cxnLst/>
              <a:rect l="l" t="t" r="r" b="b"/>
              <a:pathLst>
                <a:path w="35816" h="192119">
                  <a:moveTo>
                    <a:pt x="17909" y="192119"/>
                  </a:moveTo>
                  <a:cubicBezTo>
                    <a:pt x="27796" y="192119"/>
                    <a:pt x="35816" y="184099"/>
                    <a:pt x="35816" y="174212"/>
                  </a:cubicBezTo>
                  <a:lnTo>
                    <a:pt x="35816" y="17907"/>
                  </a:lnTo>
                  <a:cubicBezTo>
                    <a:pt x="35816" y="8020"/>
                    <a:pt x="27796" y="0"/>
                    <a:pt x="17909" y="0"/>
                  </a:cubicBezTo>
                  <a:cubicBezTo>
                    <a:pt x="8022" y="0"/>
                    <a:pt x="2" y="8020"/>
                    <a:pt x="2" y="17907"/>
                  </a:cubicBezTo>
                  <a:lnTo>
                    <a:pt x="2" y="173926"/>
                  </a:lnTo>
                  <a:cubicBezTo>
                    <a:pt x="-160" y="183813"/>
                    <a:pt x="7737" y="191957"/>
                    <a:pt x="17624" y="192119"/>
                  </a:cubicBezTo>
                  <a:cubicBezTo>
                    <a:pt x="17719" y="192119"/>
                    <a:pt x="17814" y="192119"/>
                    <a:pt x="17909" y="19211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2" name="CustomShape 46">
              <a:extLst>
                <a:ext uri="{FF2B5EF4-FFF2-40B4-BE49-F238E27FC236}">
                  <a16:creationId xmlns:a16="http://schemas.microsoft.com/office/drawing/2014/main" id="{800A3D40-0D84-46CD-1D35-A9981C8649FC}"/>
                </a:ext>
              </a:extLst>
            </p:cNvPr>
            <p:cNvSpPr/>
            <p:nvPr/>
          </p:nvSpPr>
          <p:spPr>
            <a:xfrm>
              <a:off x="10446480" y="630000"/>
              <a:ext cx="122040" cy="153000"/>
            </a:xfrm>
            <a:custGeom>
              <a:avLst/>
              <a:gdLst/>
              <a:ahLst/>
              <a:cxnLst/>
              <a:rect l="l" t="t" r="r" b="b"/>
              <a:pathLst>
                <a:path w="272510" h="340899">
                  <a:moveTo>
                    <a:pt x="254603" y="0"/>
                  </a:moveTo>
                  <a:cubicBezTo>
                    <a:pt x="244754" y="0"/>
                    <a:pt x="236753" y="7963"/>
                    <a:pt x="236696" y="17812"/>
                  </a:cubicBezTo>
                  <a:lnTo>
                    <a:pt x="236696" y="224504"/>
                  </a:lnTo>
                  <a:cubicBezTo>
                    <a:pt x="216503" y="284893"/>
                    <a:pt x="173355" y="306419"/>
                    <a:pt x="139636" y="306419"/>
                  </a:cubicBezTo>
                  <a:lnTo>
                    <a:pt x="129159" y="306419"/>
                  </a:lnTo>
                  <a:cubicBezTo>
                    <a:pt x="71533" y="306419"/>
                    <a:pt x="35814" y="273939"/>
                    <a:pt x="35814" y="221742"/>
                  </a:cubicBezTo>
                  <a:cubicBezTo>
                    <a:pt x="35814" y="211855"/>
                    <a:pt x="27794" y="203835"/>
                    <a:pt x="17907" y="203835"/>
                  </a:cubicBezTo>
                  <a:cubicBezTo>
                    <a:pt x="8020" y="203835"/>
                    <a:pt x="0" y="211855"/>
                    <a:pt x="0" y="221742"/>
                  </a:cubicBezTo>
                  <a:cubicBezTo>
                    <a:pt x="0" y="295275"/>
                    <a:pt x="49530" y="340900"/>
                    <a:pt x="129159" y="340900"/>
                  </a:cubicBezTo>
                  <a:lnTo>
                    <a:pt x="139636" y="340900"/>
                  </a:lnTo>
                  <a:cubicBezTo>
                    <a:pt x="174946" y="340176"/>
                    <a:pt x="208483" y="325279"/>
                    <a:pt x="232696" y="299561"/>
                  </a:cubicBezTo>
                  <a:lnTo>
                    <a:pt x="238125" y="290036"/>
                  </a:lnTo>
                  <a:lnTo>
                    <a:pt x="236696" y="302324"/>
                  </a:lnTo>
                  <a:lnTo>
                    <a:pt x="236696" y="320231"/>
                  </a:lnTo>
                  <a:cubicBezTo>
                    <a:pt x="236696" y="330118"/>
                    <a:pt x="244716" y="338138"/>
                    <a:pt x="254603" y="338138"/>
                  </a:cubicBezTo>
                  <a:cubicBezTo>
                    <a:pt x="264490" y="338138"/>
                    <a:pt x="272510" y="330118"/>
                    <a:pt x="272510" y="320231"/>
                  </a:cubicBezTo>
                  <a:lnTo>
                    <a:pt x="272510" y="17812"/>
                  </a:lnTo>
                  <a:cubicBezTo>
                    <a:pt x="272453" y="7963"/>
                    <a:pt x="264452" y="0"/>
                    <a:pt x="254603"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grpSp>
    </p:spTree>
    <p:extLst>
      <p:ext uri="{BB962C8B-B14F-4D97-AF65-F5344CB8AC3E}">
        <p14:creationId xmlns:p14="http://schemas.microsoft.com/office/powerpoint/2010/main" val="3477509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9495473" cy="1617674"/>
          </a:xfrm>
        </p:spPr>
        <p:txBody>
          <a:bodyPr/>
          <a:lstStyle>
            <a:lvl1pPr>
              <a:defRPr>
                <a:solidFill>
                  <a:schemeClr val="bg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623887" y="2276475"/>
            <a:ext cx="9495473" cy="3960813"/>
          </a:xfrm>
        </p:spPr>
        <p:txBody>
          <a:bodyPr wrap="square" bIns="0"/>
          <a:lstStyle>
            <a:lvl1pPr>
              <a:buClr>
                <a:schemeClr val="bg1"/>
              </a:buClr>
              <a:defRPr sz="2200">
                <a:solidFill>
                  <a:schemeClr val="bg1"/>
                </a:solidFill>
              </a:defRPr>
            </a:lvl1pPr>
            <a:lvl2pPr>
              <a:buClr>
                <a:schemeClr val="bg1"/>
              </a:buClr>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endParaRPr lang="en-GB"/>
          </a:p>
        </p:txBody>
      </p:sp>
    </p:spTree>
    <p:extLst>
      <p:ext uri="{BB962C8B-B14F-4D97-AF65-F5344CB8AC3E}">
        <p14:creationId xmlns:p14="http://schemas.microsoft.com/office/powerpoint/2010/main" val="6686134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BlueTXT_Image">
    <p:bg>
      <p:bgPr>
        <a:solidFill>
          <a:schemeClr val="bg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93DC81ED-C73B-4F9A-9054-D14FC0B7E15A}"/>
              </a:ext>
            </a:extLst>
          </p:cNvPr>
          <p:cNvSpPr>
            <a:spLocks noGrp="1"/>
          </p:cNvSpPr>
          <p:nvPr>
            <p:ph type="pic" sz="quarter" idx="15"/>
          </p:nvPr>
        </p:nvSpPr>
        <p:spPr>
          <a:xfrm>
            <a:off x="0" y="0"/>
            <a:ext cx="12192000" cy="6858000"/>
          </a:xfrm>
        </p:spPr>
        <p:txBody>
          <a:bodyPr/>
          <a:lstStyle/>
          <a:p>
            <a:endParaRPr lang="et-EE"/>
          </a:p>
        </p:txBody>
      </p:sp>
      <p:sp>
        <p:nvSpPr>
          <p:cNvPr id="2" name="Title 1"/>
          <p:cNvSpPr>
            <a:spLocks noGrp="1"/>
          </p:cNvSpPr>
          <p:nvPr>
            <p:ph type="title"/>
          </p:nvPr>
        </p:nvSpPr>
        <p:spPr>
          <a:xfrm>
            <a:off x="623887" y="658801"/>
            <a:ext cx="7559675" cy="1617674"/>
          </a:xfrm>
        </p:spPr>
        <p:txBody>
          <a:bodyPr/>
          <a:lstStyle>
            <a:lvl1pPr>
              <a:defRPr>
                <a:solidFill>
                  <a:schemeClr val="accent1"/>
                </a:solidFill>
              </a:defRPr>
            </a:lvl1pPr>
          </a:lstStyle>
          <a:p>
            <a:endParaRPr lang="en-GB"/>
          </a:p>
        </p:txBody>
      </p:sp>
      <p:sp>
        <p:nvSpPr>
          <p:cNvPr id="9" name="Text Placeholder 8"/>
          <p:cNvSpPr>
            <a:spLocks noGrp="1"/>
          </p:cNvSpPr>
          <p:nvPr>
            <p:ph type="body" sz="quarter" idx="12" hasCustomPrompt="1"/>
          </p:nvPr>
        </p:nvSpPr>
        <p:spPr>
          <a:xfrm>
            <a:off x="623887" y="2276475"/>
            <a:ext cx="7559675" cy="3960813"/>
          </a:xfrm>
        </p:spPr>
        <p:txBody>
          <a:bodyPr wrap="square" bIns="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4183034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WhiteTXT_Image">
    <p:bg>
      <p:bgPr>
        <a:solidFill>
          <a:schemeClr val="bg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93DC81ED-C73B-4F9A-9054-D14FC0B7E15A}"/>
              </a:ext>
            </a:extLst>
          </p:cNvPr>
          <p:cNvSpPr>
            <a:spLocks noGrp="1"/>
          </p:cNvSpPr>
          <p:nvPr>
            <p:ph type="pic" sz="quarter" idx="15"/>
          </p:nvPr>
        </p:nvSpPr>
        <p:spPr>
          <a:xfrm>
            <a:off x="0" y="0"/>
            <a:ext cx="12192000" cy="6858000"/>
          </a:xfrm>
          <a:solidFill>
            <a:schemeClr val="accent1"/>
          </a:solidFill>
        </p:spPr>
        <p:txBody>
          <a:bodyPr/>
          <a:lstStyle/>
          <a:p>
            <a:endParaRPr lang="et-EE"/>
          </a:p>
        </p:txBody>
      </p:sp>
      <p:sp>
        <p:nvSpPr>
          <p:cNvPr id="2" name="Title 1"/>
          <p:cNvSpPr>
            <a:spLocks noGrp="1"/>
          </p:cNvSpPr>
          <p:nvPr>
            <p:ph type="title"/>
          </p:nvPr>
        </p:nvSpPr>
        <p:spPr>
          <a:xfrm>
            <a:off x="623887" y="658801"/>
            <a:ext cx="7559675" cy="1617674"/>
          </a:xfrm>
        </p:spPr>
        <p:txBody>
          <a:bodyPr/>
          <a:lstStyle>
            <a:lvl1pPr>
              <a:defRPr baseline="0">
                <a:solidFill>
                  <a:schemeClr val="bg1"/>
                </a:solidFill>
              </a:defRPr>
            </a:lvl1pPr>
          </a:lstStyle>
          <a:p>
            <a:endParaRPr lang="en-GB" dirty="0"/>
          </a:p>
        </p:txBody>
      </p:sp>
      <p:sp>
        <p:nvSpPr>
          <p:cNvPr id="9" name="Text Placeholder 8"/>
          <p:cNvSpPr>
            <a:spLocks noGrp="1"/>
          </p:cNvSpPr>
          <p:nvPr>
            <p:ph type="body" sz="quarter" idx="12" hasCustomPrompt="1"/>
          </p:nvPr>
        </p:nvSpPr>
        <p:spPr>
          <a:xfrm>
            <a:off x="623887" y="2276475"/>
            <a:ext cx="7559675" cy="3960813"/>
          </a:xfrm>
        </p:spPr>
        <p:txBody>
          <a:bodyPr wrap="square" bIns="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2133301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Graph_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a:solidFill>
                  <a:schemeClr val="bg1"/>
                </a:solidFill>
              </a:defRPr>
            </a:lvl1pPr>
          </a:lstStyle>
          <a:p>
            <a:endParaRPr lang="en-GB" dirty="0"/>
          </a:p>
        </p:txBody>
      </p:sp>
      <p:sp>
        <p:nvSpPr>
          <p:cNvPr id="9" name="Text Placeholder 8"/>
          <p:cNvSpPr>
            <a:spLocks noGrp="1"/>
          </p:cNvSpPr>
          <p:nvPr>
            <p:ph type="body" sz="quarter" idx="12" hasCustomPrompt="1"/>
          </p:nvPr>
        </p:nvSpPr>
        <p:spPr>
          <a:xfrm>
            <a:off x="8183563" y="657225"/>
            <a:ext cx="3384550" cy="800100"/>
          </a:xfrm>
        </p:spPr>
        <p:txBody>
          <a:bodyPr wrap="square" bIns="0" anchor="t" anchorCtr="0"/>
          <a:lstStyle>
            <a:lvl1pPr marL="0" indent="0" algn="r">
              <a:buClr>
                <a:schemeClr val="bg1"/>
              </a:buClr>
              <a:buNone/>
              <a:defRPr sz="1200">
                <a:solidFill>
                  <a:schemeClr val="bg1"/>
                </a:solidFill>
              </a:defRPr>
            </a:lvl1pPr>
            <a:lvl2pPr marL="270000" indent="0">
              <a:buClr>
                <a:schemeClr val="bg1"/>
              </a:buClr>
              <a:buNone/>
              <a:defRPr sz="1200">
                <a:solidFill>
                  <a:schemeClr val="bg1"/>
                </a:solidFill>
              </a:defRPr>
            </a:lvl2pPr>
            <a:lvl3pPr marL="540000" indent="0">
              <a:buClr>
                <a:schemeClr val="bg1"/>
              </a:buClr>
              <a:buNone/>
              <a:defRPr sz="1200">
                <a:solidFill>
                  <a:schemeClr val="bg1"/>
                </a:solidFill>
              </a:defRPr>
            </a:lvl3pPr>
            <a:lvl4pPr marL="900000" indent="0">
              <a:buClr>
                <a:schemeClr val="bg1"/>
              </a:buClr>
              <a:buNone/>
              <a:defRPr sz="1200">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Source</a:t>
            </a:r>
            <a:endParaRPr lang="en-GB"/>
          </a:p>
        </p:txBody>
      </p:sp>
    </p:spTree>
    <p:extLst>
      <p:ext uri="{BB962C8B-B14F-4D97-AF65-F5344CB8AC3E}">
        <p14:creationId xmlns:p14="http://schemas.microsoft.com/office/powerpoint/2010/main" val="2837557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Graph_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baseline="0">
                <a:solidFill>
                  <a:schemeClr val="accent1"/>
                </a:solidFill>
              </a:defRPr>
            </a:lvl1pPr>
          </a:lstStyle>
          <a:p>
            <a:endParaRPr lang="en-GB"/>
          </a:p>
        </p:txBody>
      </p:sp>
      <p:sp>
        <p:nvSpPr>
          <p:cNvPr id="9" name="Text Placeholder 8"/>
          <p:cNvSpPr>
            <a:spLocks noGrp="1"/>
          </p:cNvSpPr>
          <p:nvPr>
            <p:ph type="body" sz="quarter" idx="12" hasCustomPrompt="1"/>
          </p:nvPr>
        </p:nvSpPr>
        <p:spPr>
          <a:xfrm>
            <a:off x="8183563" y="657225"/>
            <a:ext cx="3384550" cy="800100"/>
          </a:xfrm>
        </p:spPr>
        <p:txBody>
          <a:bodyPr wrap="square" bIns="0" anchor="t" anchorCtr="0"/>
          <a:lstStyle>
            <a:lvl1pPr marL="0" indent="0" algn="r">
              <a:buClr>
                <a:schemeClr val="bg1"/>
              </a:buClr>
              <a:buNone/>
              <a:defRPr sz="1200" baseline="0">
                <a:solidFill>
                  <a:schemeClr val="accent1"/>
                </a:solidFill>
              </a:defRPr>
            </a:lvl1pPr>
            <a:lvl2pPr marL="270000" indent="0">
              <a:buClr>
                <a:schemeClr val="bg1"/>
              </a:buClr>
              <a:buNone/>
              <a:defRPr sz="1200">
                <a:solidFill>
                  <a:schemeClr val="bg1"/>
                </a:solidFill>
              </a:defRPr>
            </a:lvl2pPr>
            <a:lvl3pPr marL="540000" indent="0">
              <a:buClr>
                <a:schemeClr val="bg1"/>
              </a:buClr>
              <a:buNone/>
              <a:defRPr sz="1200">
                <a:solidFill>
                  <a:schemeClr val="bg1"/>
                </a:solidFill>
              </a:defRPr>
            </a:lvl3pPr>
            <a:lvl4pPr marL="900000" indent="0">
              <a:buClr>
                <a:schemeClr val="bg1"/>
              </a:buClr>
              <a:buNone/>
              <a:defRPr sz="1200">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Source</a:t>
            </a:r>
            <a:endParaRPr lang="en-GB"/>
          </a:p>
        </p:txBody>
      </p:sp>
    </p:spTree>
    <p:extLst>
      <p:ext uri="{BB962C8B-B14F-4D97-AF65-F5344CB8AC3E}">
        <p14:creationId xmlns:p14="http://schemas.microsoft.com/office/powerpoint/2010/main" val="19889497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Blue_Full_Half-Image">
    <p:bg>
      <p:bgPr>
        <a:solidFill>
          <a:schemeClr val="accent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D3B062EB-0F5C-4F9D-9569-2531A3D63769}"/>
              </a:ext>
            </a:extLst>
          </p:cNvPr>
          <p:cNvSpPr>
            <a:spLocks noGrp="1"/>
          </p:cNvSpPr>
          <p:nvPr>
            <p:ph type="pic" sz="quarter" idx="13" hasCustomPrompt="1"/>
          </p:nvPr>
        </p:nvSpPr>
        <p:spPr>
          <a:xfrm>
            <a:off x="6096000" y="0"/>
            <a:ext cx="6096000" cy="6858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623887" y="658801"/>
            <a:ext cx="5111750" cy="974638"/>
          </a:xfrm>
        </p:spPr>
        <p:txBody>
          <a:bodyPr/>
          <a:lstStyle>
            <a:lvl1pPr>
              <a:defRPr>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23887" y="1633439"/>
            <a:ext cx="5111750" cy="1795561"/>
          </a:xfrm>
        </p:spPr>
        <p:txBody>
          <a:bodyPr bIns="0" anchor="t" anchorCtr="0"/>
          <a:lstStyle>
            <a:lvl1pPr marL="0" indent="0">
              <a:spcBef>
                <a:spcPts val="200"/>
              </a:spcBef>
              <a:buNone/>
              <a:defRPr sz="2200">
                <a:solidFill>
                  <a:schemeClr val="bg1"/>
                </a:solidFill>
              </a:defRPr>
            </a:lvl1pPr>
          </a:lstStyle>
          <a:p>
            <a:pPr lvl="0"/>
            <a:r>
              <a:rPr lang="en-GB"/>
              <a:t>Click to edit</a:t>
            </a:r>
          </a:p>
        </p:txBody>
      </p:sp>
      <p:sp>
        <p:nvSpPr>
          <p:cNvPr id="9" name="Text Placeholder 8"/>
          <p:cNvSpPr>
            <a:spLocks noGrp="1"/>
          </p:cNvSpPr>
          <p:nvPr>
            <p:ph type="body" sz="quarter" idx="12" hasCustomPrompt="1"/>
          </p:nvPr>
        </p:nvSpPr>
        <p:spPr>
          <a:xfrm>
            <a:off x="623888" y="3994150"/>
            <a:ext cx="5111750" cy="2243138"/>
          </a:xfrm>
        </p:spPr>
        <p:txBody>
          <a:bodyPr wrap="square" bIns="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First level</a:t>
            </a:r>
          </a:p>
          <a:p>
            <a:pPr lvl="1"/>
            <a:r>
              <a:rPr lang="en-US" dirty="0"/>
              <a:t>Second Level</a:t>
            </a:r>
          </a:p>
          <a:p>
            <a:pPr lvl="2"/>
            <a:r>
              <a:rPr lang="en-US" dirty="0"/>
              <a:t>Third level</a:t>
            </a:r>
          </a:p>
          <a:p>
            <a:pPr lvl="3"/>
            <a:r>
              <a:rPr lang="en-US" dirty="0" err="1"/>
              <a:t>Fourh</a:t>
            </a:r>
            <a:r>
              <a:rPr lang="en-US" dirty="0"/>
              <a:t> level</a:t>
            </a:r>
            <a:endParaRPr lang="en-GB" dirty="0"/>
          </a:p>
        </p:txBody>
      </p:sp>
    </p:spTree>
    <p:extLst>
      <p:ext uri="{BB962C8B-B14F-4D97-AF65-F5344CB8AC3E}">
        <p14:creationId xmlns:p14="http://schemas.microsoft.com/office/powerpoint/2010/main" val="3457154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_White_Half-Image">
    <p:bg>
      <p:bgPr>
        <a:solidFill>
          <a:schemeClr val="bg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A1F15EB4-2BA8-4FAB-9FDD-CE1746C11BF7}"/>
              </a:ext>
            </a:extLst>
          </p:cNvPr>
          <p:cNvSpPr>
            <a:spLocks noGrp="1"/>
          </p:cNvSpPr>
          <p:nvPr>
            <p:ph type="pic" sz="quarter" idx="13" hasCustomPrompt="1"/>
          </p:nvPr>
        </p:nvSpPr>
        <p:spPr>
          <a:xfrm>
            <a:off x="6096000" y="0"/>
            <a:ext cx="6096000" cy="6858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623888" y="658801"/>
            <a:ext cx="5111750" cy="1617674"/>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623888" y="2276475"/>
            <a:ext cx="5111750" cy="3960813"/>
          </a:xfrm>
        </p:spPr>
        <p:txBody>
          <a:bodyPr wrap="square" bIns="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First level</a:t>
            </a:r>
          </a:p>
          <a:p>
            <a:pPr lvl="1"/>
            <a:r>
              <a:rPr lang="en-US" dirty="0"/>
              <a:t>Second Level</a:t>
            </a:r>
          </a:p>
          <a:p>
            <a:pPr lvl="2"/>
            <a:r>
              <a:rPr lang="en-US" dirty="0"/>
              <a:t>Third level</a:t>
            </a:r>
          </a:p>
          <a:p>
            <a:pPr lvl="3"/>
            <a:r>
              <a:rPr lang="en-US" dirty="0" err="1"/>
              <a:t>Fourh</a:t>
            </a:r>
            <a:r>
              <a:rPr lang="en-US" dirty="0"/>
              <a:t> level</a:t>
            </a:r>
            <a:endParaRPr lang="en-GB" dirty="0"/>
          </a:p>
        </p:txBody>
      </p:sp>
    </p:spTree>
    <p:extLst>
      <p:ext uri="{BB962C8B-B14F-4D97-AF65-F5344CB8AC3E}">
        <p14:creationId xmlns:p14="http://schemas.microsoft.com/office/powerpoint/2010/main" val="4183034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985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 Subheading + Text">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chemeClr val="bg1"/>
                </a:solidFill>
              </a:defRPr>
            </a:lvl1pPr>
          </a:lstStyle>
          <a:p>
            <a:r>
              <a:rPr lang="en-US"/>
              <a:t>Click to edit</a:t>
            </a:r>
            <a:endParaRPr lang="en-GB"/>
          </a:p>
        </p:txBody>
      </p:sp>
      <p:sp>
        <p:nvSpPr>
          <p:cNvPr id="4" name="Text Placeholder 3"/>
          <p:cNvSpPr>
            <a:spLocks noGrp="1"/>
          </p:cNvSpPr>
          <p:nvPr>
            <p:ph type="body" sz="quarter" idx="10"/>
          </p:nvPr>
        </p:nvSpPr>
        <p:spPr>
          <a:xfrm>
            <a:off x="623888" y="4133850"/>
            <a:ext cx="4824412" cy="2103438"/>
          </a:xfrm>
        </p:spPr>
        <p:txBody>
          <a:bodyPr/>
          <a:lstStyle>
            <a:lvl1pPr marL="228600" indent="-228600">
              <a:buClr>
                <a:schemeClr val="bg1"/>
              </a:buClr>
              <a:buFont typeface="Aino" panose="02000603040504020204" pitchFamily="50" charset="0"/>
              <a:buChar char="+"/>
              <a:defRPr>
                <a:solidFill>
                  <a:schemeClr val="bg1"/>
                </a:solidFill>
              </a:defRPr>
            </a:lvl1pPr>
            <a:lvl2pPr marL="361950" indent="-180975">
              <a:buClr>
                <a:schemeClr val="bg1"/>
              </a:buClr>
              <a:buFont typeface="Aino" panose="02000603040504020204" pitchFamily="50" charset="0"/>
              <a:buChar char="+"/>
              <a:defRPr>
                <a:solidFill>
                  <a:schemeClr val="bg1"/>
                </a:solidFill>
              </a:defRPr>
            </a:lvl2pPr>
            <a:lvl3pPr marL="542925" indent="-180975">
              <a:buClr>
                <a:schemeClr val="bg1"/>
              </a:buClr>
              <a:buFont typeface="Aino" panose="02000603040504020204" pitchFamily="50" charset="0"/>
              <a:buChar char="+"/>
              <a:defRPr>
                <a:solidFill>
                  <a:schemeClr val="bg1"/>
                </a:solidFill>
              </a:defRPr>
            </a:lvl3pPr>
            <a:lvl4pPr marL="714375" indent="-171450">
              <a:buClr>
                <a:schemeClr val="bg1"/>
              </a:buClr>
              <a:buFont typeface="Aino" panose="02000603040504020204" pitchFamily="50" charset="0"/>
              <a:buChar char="+"/>
              <a:defRPr>
                <a:solidFill>
                  <a:schemeClr val="bg1"/>
                </a:solidFill>
              </a:defRPr>
            </a:lvl4pPr>
            <a:lvl5pPr marL="895350" indent="-180975">
              <a:buClr>
                <a:schemeClr val="bg1"/>
              </a:buClr>
              <a:buFont typeface="Aino" panose="02000603040504020204" pitchFamily="50"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bg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a:t>Click to edit Master subtitle style</a:t>
            </a:r>
          </a:p>
        </p:txBody>
      </p:sp>
    </p:spTree>
    <p:extLst>
      <p:ext uri="{BB962C8B-B14F-4D97-AF65-F5344CB8AC3E}">
        <p14:creationId xmlns:p14="http://schemas.microsoft.com/office/powerpoint/2010/main" val="427936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chemeClr val="bg1"/>
                </a:solidFill>
              </a:defRPr>
            </a:lvl1pPr>
          </a:lstStyle>
          <a:p>
            <a:r>
              <a:rPr lang="en-US"/>
              <a:t>Click to edit</a:t>
            </a:r>
            <a:endParaRPr lang="en-GB"/>
          </a:p>
        </p:txBody>
      </p:sp>
      <p:sp>
        <p:nvSpPr>
          <p:cNvPr id="4" name="Text Placeholder 3"/>
          <p:cNvSpPr>
            <a:spLocks noGrp="1"/>
          </p:cNvSpPr>
          <p:nvPr>
            <p:ph type="body" sz="quarter" idx="10" hasCustomPrompt="1"/>
          </p:nvPr>
        </p:nvSpPr>
        <p:spPr>
          <a:xfrm>
            <a:off x="8183563" y="658800"/>
            <a:ext cx="3475037" cy="969975"/>
          </a:xfrm>
        </p:spPr>
        <p:txBody>
          <a:bodyPr bIns="0" anchor="t" anchorCtr="0"/>
          <a:lstStyle>
            <a:lvl1pPr marL="0" indent="0" algn="r">
              <a:buClr>
                <a:schemeClr val="bg1"/>
              </a:buClr>
              <a:buFont typeface="Aino" panose="02000603040504020204" pitchFamily="50" charset="0"/>
              <a:buNone/>
              <a:defRPr sz="1200">
                <a:solidFill>
                  <a:schemeClr val="bg1"/>
                </a:solidFill>
              </a:defRPr>
            </a:lvl1pPr>
            <a:lvl2pPr marL="180975" indent="0" algn="r">
              <a:buClr>
                <a:schemeClr val="bg1"/>
              </a:buClr>
              <a:buFont typeface="Aino" panose="02000603040504020204" pitchFamily="50" charset="0"/>
              <a:buNone/>
              <a:defRPr sz="1200">
                <a:solidFill>
                  <a:schemeClr val="bg1"/>
                </a:solidFill>
              </a:defRPr>
            </a:lvl2pPr>
            <a:lvl3pPr marL="361950" indent="0" algn="r">
              <a:buClr>
                <a:schemeClr val="bg1"/>
              </a:buClr>
              <a:buFont typeface="Aino" panose="02000603040504020204" pitchFamily="50" charset="0"/>
              <a:buNone/>
              <a:defRPr sz="1200">
                <a:solidFill>
                  <a:schemeClr val="bg1"/>
                </a:solidFill>
              </a:defRPr>
            </a:lvl3pPr>
            <a:lvl4pPr marL="542925" indent="0" algn="r">
              <a:buClr>
                <a:schemeClr val="bg1"/>
              </a:buClr>
              <a:buFont typeface="Aino" panose="02000603040504020204" pitchFamily="50" charset="0"/>
              <a:buNone/>
              <a:defRPr sz="1200">
                <a:solidFill>
                  <a:schemeClr val="bg1"/>
                </a:solidFill>
              </a:defRPr>
            </a:lvl4pPr>
            <a:lvl5pPr marL="714375" indent="0" algn="r">
              <a:buClr>
                <a:schemeClr val="bg1"/>
              </a:buClr>
              <a:buFont typeface="Aino" panose="02000603040504020204" pitchFamily="50" charset="0"/>
              <a:buNone/>
              <a:defRPr sz="1200">
                <a:solidFill>
                  <a:schemeClr val="bg1"/>
                </a:solidFill>
              </a:defRPr>
            </a:lvl5pPr>
          </a:lstStyle>
          <a:p>
            <a:pPr lvl="0"/>
            <a:r>
              <a:rPr lang="en-US"/>
              <a:t>Source</a:t>
            </a:r>
            <a:endParaRPr lang="en-GB"/>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bg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a:t>Click to edit Master subtitle style</a:t>
            </a:r>
          </a:p>
        </p:txBody>
      </p:sp>
    </p:spTree>
    <p:extLst>
      <p:ext uri="{BB962C8B-B14F-4D97-AF65-F5344CB8AC3E}">
        <p14:creationId xmlns:p14="http://schemas.microsoft.com/office/powerpoint/2010/main" val="359896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tmplLst>
          <p:tmpl>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000096"/>
        </a:solidFill>
        <a:effectLst/>
      </p:bgPr>
    </p:bg>
    <p:spTree>
      <p:nvGrpSpPr>
        <p:cNvPr id="1" name=""/>
        <p:cNvGrpSpPr/>
        <p:nvPr/>
      </p:nvGrpSpPr>
      <p:grpSpPr>
        <a:xfrm>
          <a:off x="0" y="0"/>
          <a:ext cx="0" cy="0"/>
          <a:chOff x="0" y="0"/>
          <a:chExt cx="0" cy="0"/>
        </a:xfrm>
      </p:grpSpPr>
      <p:sp>
        <p:nvSpPr>
          <p:cNvPr id="6" name="Pildi kohatäide 5">
            <a:extLst>
              <a:ext uri="{FF2B5EF4-FFF2-40B4-BE49-F238E27FC236}">
                <a16:creationId xmlns:a16="http://schemas.microsoft.com/office/drawing/2014/main" id="{126F0A89-86A5-4090-9178-9BFAD233258F}"/>
              </a:ext>
            </a:extLst>
          </p:cNvPr>
          <p:cNvSpPr>
            <a:spLocks noGrp="1"/>
          </p:cNvSpPr>
          <p:nvPr>
            <p:ph type="pic" sz="quarter" idx="15"/>
          </p:nvPr>
        </p:nvSpPr>
        <p:spPr>
          <a:xfrm>
            <a:off x="0" y="0"/>
            <a:ext cx="12192000" cy="6858000"/>
          </a:xfrm>
        </p:spPr>
        <p:txBody>
          <a:bodyPr/>
          <a:lstStyle/>
          <a:p>
            <a:endParaRPr lang="et-EE" dirty="0"/>
          </a:p>
        </p:txBody>
      </p:sp>
      <p:sp>
        <p:nvSpPr>
          <p:cNvPr id="2" name="Title 1"/>
          <p:cNvSpPr>
            <a:spLocks noGrp="1"/>
          </p:cNvSpPr>
          <p:nvPr>
            <p:ph type="title" hasCustomPrompt="1"/>
          </p:nvPr>
        </p:nvSpPr>
        <p:spPr>
          <a:xfrm>
            <a:off x="623888" y="658801"/>
            <a:ext cx="7559676" cy="969974"/>
          </a:xfrm>
        </p:spPr>
        <p:txBody>
          <a:bodyPr/>
          <a:lstStyle>
            <a:lvl1pPr>
              <a:defRPr sz="6000" baseline="0">
                <a:solidFill>
                  <a:schemeClr val="bg1"/>
                </a:solidFill>
              </a:defRPr>
            </a:lvl1pPr>
          </a:lstStyle>
          <a:p>
            <a:r>
              <a:rPr lang="et-EE" dirty="0" err="1"/>
              <a:t>Thank</a:t>
            </a:r>
            <a:r>
              <a:rPr lang="et-EE" dirty="0"/>
              <a:t> </a:t>
            </a:r>
            <a:r>
              <a:rPr lang="et-EE" dirty="0" err="1"/>
              <a:t>you</a:t>
            </a:r>
            <a:r>
              <a:rPr lang="et-EE" dirty="0"/>
              <a:t>!</a:t>
            </a:r>
            <a:endParaRPr lang="en-GB" dirty="0"/>
          </a:p>
        </p:txBody>
      </p:sp>
      <p:sp>
        <p:nvSpPr>
          <p:cNvPr id="8" name="Text Placeholder 8">
            <a:extLst>
              <a:ext uri="{FF2B5EF4-FFF2-40B4-BE49-F238E27FC236}">
                <a16:creationId xmlns:a16="http://schemas.microsoft.com/office/drawing/2014/main" id="{CBB58941-81E5-4953-941F-6E307D9AC4D2}"/>
              </a:ext>
            </a:extLst>
          </p:cNvPr>
          <p:cNvSpPr>
            <a:spLocks noGrp="1"/>
          </p:cNvSpPr>
          <p:nvPr>
            <p:ph type="body" sz="quarter" idx="12" hasCustomPrompt="1"/>
          </p:nvPr>
        </p:nvSpPr>
        <p:spPr>
          <a:xfrm>
            <a:off x="623888" y="1594347"/>
            <a:ext cx="7559676" cy="668216"/>
          </a:xfrm>
        </p:spPr>
        <p:txBody>
          <a:bodyPr wrap="square" bIns="0"/>
          <a:lstStyle>
            <a:lvl1pPr>
              <a:buClr>
                <a:schemeClr val="bg1"/>
              </a:buClr>
              <a:buNone/>
              <a:defRPr sz="2200">
                <a:solidFill>
                  <a:schemeClr val="bg1"/>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t-EE" dirty="0" err="1"/>
              <a:t>Author</a:t>
            </a:r>
            <a:endParaRPr lang="en-GB" dirty="0"/>
          </a:p>
        </p:txBody>
      </p:sp>
      <p:sp>
        <p:nvSpPr>
          <p:cNvPr id="9" name="Text Placeholder 8">
            <a:extLst>
              <a:ext uri="{FF2B5EF4-FFF2-40B4-BE49-F238E27FC236}">
                <a16:creationId xmlns:a16="http://schemas.microsoft.com/office/drawing/2014/main" id="{BCC6AD63-665D-ADB9-3D8A-8529EDFD55BE}"/>
              </a:ext>
            </a:extLst>
          </p:cNvPr>
          <p:cNvSpPr>
            <a:spLocks noGrp="1"/>
          </p:cNvSpPr>
          <p:nvPr>
            <p:ph type="body" sz="quarter" idx="16"/>
          </p:nvPr>
        </p:nvSpPr>
        <p:spPr>
          <a:xfrm>
            <a:off x="623888" y="2262563"/>
            <a:ext cx="7559676" cy="351692"/>
          </a:xfrm>
        </p:spPr>
        <p:txBody>
          <a:bodyPr wrap="square" bIns="0"/>
          <a:lstStyle>
            <a:lvl1pPr>
              <a:buClr>
                <a:schemeClr val="bg1"/>
              </a:buClr>
              <a:buNone/>
              <a:defRPr sz="1800">
                <a:solidFill>
                  <a:schemeClr val="bg1"/>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endParaRPr lang="et-EE" dirty="0"/>
          </a:p>
          <a:p>
            <a:pPr lvl="0"/>
            <a:r>
              <a:rPr lang="et-EE" dirty="0"/>
              <a:t>email</a:t>
            </a:r>
            <a:endParaRPr lang="en-GB" dirty="0"/>
          </a:p>
        </p:txBody>
      </p:sp>
      <p:sp>
        <p:nvSpPr>
          <p:cNvPr id="10" name="Text Placeholder 8">
            <a:extLst>
              <a:ext uri="{FF2B5EF4-FFF2-40B4-BE49-F238E27FC236}">
                <a16:creationId xmlns:a16="http://schemas.microsoft.com/office/drawing/2014/main" id="{AEF66D70-7EF5-EFFA-126A-6B13B4A8C868}"/>
              </a:ext>
            </a:extLst>
          </p:cNvPr>
          <p:cNvSpPr>
            <a:spLocks noGrp="1"/>
          </p:cNvSpPr>
          <p:nvPr>
            <p:ph type="body" sz="quarter" idx="17" hasCustomPrompt="1"/>
          </p:nvPr>
        </p:nvSpPr>
        <p:spPr>
          <a:xfrm rot="16200000">
            <a:off x="8834783" y="3111236"/>
            <a:ext cx="5583888" cy="668216"/>
          </a:xfrm>
        </p:spPr>
        <p:txBody>
          <a:bodyPr wrap="square" bIns="0"/>
          <a:lstStyle>
            <a:lvl1pPr>
              <a:spcBef>
                <a:spcPts val="0"/>
              </a:spcBef>
              <a:buClr>
                <a:schemeClr val="bg1"/>
              </a:buClr>
              <a:buNone/>
              <a:defRPr sz="1000">
                <a:solidFill>
                  <a:schemeClr val="tx1">
                    <a:lumMod val="75000"/>
                  </a:schemeClr>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t-EE" dirty="0" err="1"/>
              <a:t>Copyright</a:t>
            </a:r>
            <a:endParaRPr lang="en-GB" dirty="0"/>
          </a:p>
        </p:txBody>
      </p:sp>
      <p:grpSp>
        <p:nvGrpSpPr>
          <p:cNvPr id="11" name="Group 5">
            <a:extLst>
              <a:ext uri="{FF2B5EF4-FFF2-40B4-BE49-F238E27FC236}">
                <a16:creationId xmlns:a16="http://schemas.microsoft.com/office/drawing/2014/main" id="{FB377AFB-24E6-379F-A6C9-CBE639CDB942}"/>
              </a:ext>
            </a:extLst>
          </p:cNvPr>
          <p:cNvGrpSpPr/>
          <p:nvPr userDrawn="1"/>
        </p:nvGrpSpPr>
        <p:grpSpPr>
          <a:xfrm>
            <a:off x="9949320" y="0"/>
            <a:ext cx="1618200" cy="1215360"/>
            <a:chOff x="9949320" y="0"/>
            <a:chExt cx="1618200" cy="1215360"/>
          </a:xfrm>
        </p:grpSpPr>
        <p:sp>
          <p:nvSpPr>
            <p:cNvPr id="12" name="CustomShape 6">
              <a:extLst>
                <a:ext uri="{FF2B5EF4-FFF2-40B4-BE49-F238E27FC236}">
                  <a16:creationId xmlns:a16="http://schemas.microsoft.com/office/drawing/2014/main" id="{DAD43082-20AB-9431-68A5-10AB9F6F7C97}"/>
                </a:ext>
              </a:extLst>
            </p:cNvPr>
            <p:cNvSpPr/>
            <p:nvPr/>
          </p:nvSpPr>
          <p:spPr>
            <a:xfrm>
              <a:off x="9949320" y="0"/>
              <a:ext cx="1618200" cy="1215360"/>
            </a:xfrm>
            <a:custGeom>
              <a:avLst/>
              <a:gdLst/>
              <a:ahLst/>
              <a:cxnLst/>
              <a:rect l="l" t="t" r="r" b="b"/>
              <a:pathLst>
                <a:path w="3593877" h="2699956">
                  <a:moveTo>
                    <a:pt x="0" y="0"/>
                  </a:moveTo>
                  <a:lnTo>
                    <a:pt x="3593878" y="0"/>
                  </a:lnTo>
                  <a:lnTo>
                    <a:pt x="3593878" y="2699957"/>
                  </a:lnTo>
                  <a:lnTo>
                    <a:pt x="0" y="2699957"/>
                  </a:lnTo>
                  <a:close/>
                </a:path>
              </a:pathLst>
            </a:custGeom>
            <a:solidFill>
              <a:srgbClr val="FFFFFF"/>
            </a:solidFill>
            <a:ln w="9360">
              <a:noFill/>
            </a:ln>
          </p:spPr>
          <p:style>
            <a:lnRef idx="0">
              <a:scrgbClr r="0" g="0" b="0"/>
            </a:lnRef>
            <a:fillRef idx="0">
              <a:scrgbClr r="0" g="0" b="0"/>
            </a:fillRef>
            <a:effectRef idx="0">
              <a:scrgbClr r="0" g="0" b="0"/>
            </a:effectRef>
            <a:fontRef idx="minor"/>
          </p:style>
        </p:sp>
        <p:sp>
          <p:nvSpPr>
            <p:cNvPr id="13" name="CustomShape 7">
              <a:extLst>
                <a:ext uri="{FF2B5EF4-FFF2-40B4-BE49-F238E27FC236}">
                  <a16:creationId xmlns:a16="http://schemas.microsoft.com/office/drawing/2014/main" id="{BCD89C7F-ED6C-6205-464B-1C2969EB0786}"/>
                </a:ext>
              </a:extLst>
            </p:cNvPr>
            <p:cNvSpPr/>
            <p:nvPr/>
          </p:nvSpPr>
          <p:spPr>
            <a:xfrm>
              <a:off x="10822320" y="914760"/>
              <a:ext cx="39240" cy="131040"/>
            </a:xfrm>
            <a:custGeom>
              <a:avLst/>
              <a:gdLst/>
              <a:ahLst/>
              <a:cxnLst/>
              <a:rect l="l" t="t" r="r" b="b"/>
              <a:pathLst>
                <a:path w="88677" h="292427">
                  <a:moveTo>
                    <a:pt x="17621" y="34300"/>
                  </a:moveTo>
                  <a:lnTo>
                    <a:pt x="52864" y="34300"/>
                  </a:lnTo>
                  <a:lnTo>
                    <a:pt x="52864" y="274521"/>
                  </a:lnTo>
                  <a:cubicBezTo>
                    <a:pt x="52864" y="284408"/>
                    <a:pt x="60884" y="292428"/>
                    <a:pt x="70771" y="292428"/>
                  </a:cubicBezTo>
                  <a:cubicBezTo>
                    <a:pt x="80658" y="292428"/>
                    <a:pt x="88678" y="284408"/>
                    <a:pt x="88678" y="274521"/>
                  </a:cubicBezTo>
                  <a:lnTo>
                    <a:pt x="88678" y="17346"/>
                  </a:lnTo>
                  <a:cubicBezTo>
                    <a:pt x="88573" y="7668"/>
                    <a:pt x="80648" y="-94"/>
                    <a:pt x="70971" y="1"/>
                  </a:cubicBezTo>
                  <a:cubicBezTo>
                    <a:pt x="70876" y="10"/>
                    <a:pt x="70771" y="10"/>
                    <a:pt x="70675" y="10"/>
                  </a:cubicBezTo>
                  <a:lnTo>
                    <a:pt x="17336" y="10"/>
                  </a:lnTo>
                  <a:cubicBezTo>
                    <a:pt x="7763" y="10"/>
                    <a:pt x="0" y="7773"/>
                    <a:pt x="0" y="17346"/>
                  </a:cubicBezTo>
                  <a:cubicBezTo>
                    <a:pt x="0" y="26919"/>
                    <a:pt x="7763" y="34681"/>
                    <a:pt x="17336" y="34681"/>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4" name="CustomShape 8">
              <a:extLst>
                <a:ext uri="{FF2B5EF4-FFF2-40B4-BE49-F238E27FC236}">
                  <a16:creationId xmlns:a16="http://schemas.microsoft.com/office/drawing/2014/main" id="{C6198014-AD44-DAE8-7C9A-FF4493802E2F}"/>
                </a:ext>
              </a:extLst>
            </p:cNvPr>
            <p:cNvSpPr/>
            <p:nvPr/>
          </p:nvSpPr>
          <p:spPr>
            <a:xfrm>
              <a:off x="10846080" y="854280"/>
              <a:ext cx="15480" cy="38160"/>
            </a:xfrm>
            <a:custGeom>
              <a:avLst/>
              <a:gdLst/>
              <a:ahLst/>
              <a:cxnLst/>
              <a:rect l="l" t="t" r="r" b="b"/>
              <a:pathLst>
                <a:path w="35813" h="86391">
                  <a:moveTo>
                    <a:pt x="17812" y="86392"/>
                  </a:moveTo>
                  <a:cubicBezTo>
                    <a:pt x="27422" y="86306"/>
                    <a:pt x="35309" y="78753"/>
                    <a:pt x="35814" y="69152"/>
                  </a:cubicBezTo>
                  <a:lnTo>
                    <a:pt x="35814" y="17907"/>
                  </a:lnTo>
                  <a:cubicBezTo>
                    <a:pt x="35814" y="8020"/>
                    <a:pt x="27794" y="0"/>
                    <a:pt x="17907" y="0"/>
                  </a:cubicBezTo>
                  <a:cubicBezTo>
                    <a:pt x="8020" y="0"/>
                    <a:pt x="0" y="8020"/>
                    <a:pt x="0" y="17907"/>
                  </a:cubicBezTo>
                  <a:lnTo>
                    <a:pt x="0" y="69437"/>
                  </a:lnTo>
                  <a:cubicBezTo>
                    <a:pt x="686" y="78829"/>
                    <a:pt x="8391" y="86173"/>
                    <a:pt x="17812" y="8639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5" name="CustomShape 9">
              <a:extLst>
                <a:ext uri="{FF2B5EF4-FFF2-40B4-BE49-F238E27FC236}">
                  <a16:creationId xmlns:a16="http://schemas.microsoft.com/office/drawing/2014/main" id="{039D1C67-27E9-B17F-9178-35DBB4F8672B}"/>
                </a:ext>
              </a:extLst>
            </p:cNvPr>
            <p:cNvSpPr/>
            <p:nvPr/>
          </p:nvSpPr>
          <p:spPr>
            <a:xfrm>
              <a:off x="10911960" y="911520"/>
              <a:ext cx="114840" cy="42120"/>
            </a:xfrm>
            <a:custGeom>
              <a:avLst/>
              <a:gdLst/>
              <a:ahLst/>
              <a:cxnLst/>
              <a:rect l="l" t="t" r="r" b="b"/>
              <a:pathLst>
                <a:path w="256598" h="95453">
                  <a:moveTo>
                    <a:pt x="29917" y="69545"/>
                  </a:moveTo>
                  <a:cubicBezTo>
                    <a:pt x="56930" y="46580"/>
                    <a:pt x="91325" y="34131"/>
                    <a:pt x="126786" y="34493"/>
                  </a:cubicBezTo>
                  <a:cubicBezTo>
                    <a:pt x="172982" y="34493"/>
                    <a:pt x="207844" y="52781"/>
                    <a:pt x="222512" y="84690"/>
                  </a:cubicBezTo>
                  <a:cubicBezTo>
                    <a:pt x="225379" y="91281"/>
                    <a:pt x="231904" y="95510"/>
                    <a:pt x="239086" y="95453"/>
                  </a:cubicBezTo>
                  <a:cubicBezTo>
                    <a:pt x="241667" y="95481"/>
                    <a:pt x="244210" y="94900"/>
                    <a:pt x="246515" y="93738"/>
                  </a:cubicBezTo>
                  <a:cubicBezTo>
                    <a:pt x="250821" y="91824"/>
                    <a:pt x="254088" y="88147"/>
                    <a:pt x="255469" y="83642"/>
                  </a:cubicBezTo>
                  <a:cubicBezTo>
                    <a:pt x="257126" y="79118"/>
                    <a:pt x="256955" y="74136"/>
                    <a:pt x="254993" y="69735"/>
                  </a:cubicBezTo>
                  <a:cubicBezTo>
                    <a:pt x="234038" y="25349"/>
                    <a:pt x="187365" y="12"/>
                    <a:pt x="126786" y="12"/>
                  </a:cubicBezTo>
                  <a:cubicBezTo>
                    <a:pt x="82647" y="-502"/>
                    <a:pt x="39794" y="14919"/>
                    <a:pt x="6104" y="43446"/>
                  </a:cubicBezTo>
                  <a:cubicBezTo>
                    <a:pt x="-1116" y="49495"/>
                    <a:pt x="-2068" y="60248"/>
                    <a:pt x="3980" y="67469"/>
                  </a:cubicBezTo>
                  <a:cubicBezTo>
                    <a:pt x="4085" y="67592"/>
                    <a:pt x="4190" y="67707"/>
                    <a:pt x="4295" y="67830"/>
                  </a:cubicBezTo>
                  <a:cubicBezTo>
                    <a:pt x="11105" y="74936"/>
                    <a:pt x="22221" y="75679"/>
                    <a:pt x="29917" y="6954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6" name="CustomShape 10">
              <a:extLst>
                <a:ext uri="{FF2B5EF4-FFF2-40B4-BE49-F238E27FC236}">
                  <a16:creationId xmlns:a16="http://schemas.microsoft.com/office/drawing/2014/main" id="{A1328454-6F06-BE03-EFDE-E3CA0EBEC058}"/>
                </a:ext>
              </a:extLst>
            </p:cNvPr>
            <p:cNvSpPr/>
            <p:nvPr/>
          </p:nvSpPr>
          <p:spPr>
            <a:xfrm>
              <a:off x="10118880" y="911520"/>
              <a:ext cx="109080" cy="62640"/>
            </a:xfrm>
            <a:custGeom>
              <a:avLst/>
              <a:gdLst/>
              <a:ahLst/>
              <a:cxnLst/>
              <a:rect l="l" t="t" r="r" b="b"/>
              <a:pathLst>
                <a:path w="243607" h="140735">
                  <a:moveTo>
                    <a:pt x="27579" y="62435"/>
                  </a:moveTo>
                  <a:cubicBezTo>
                    <a:pt x="52439" y="43385"/>
                    <a:pt x="70060" y="34622"/>
                    <a:pt x="103017" y="34622"/>
                  </a:cubicBezTo>
                  <a:cubicBezTo>
                    <a:pt x="152547" y="34622"/>
                    <a:pt x="203505" y="69579"/>
                    <a:pt x="207792" y="122824"/>
                  </a:cubicBezTo>
                  <a:cubicBezTo>
                    <a:pt x="208087" y="132549"/>
                    <a:pt x="215876" y="140388"/>
                    <a:pt x="225603" y="140731"/>
                  </a:cubicBezTo>
                  <a:cubicBezTo>
                    <a:pt x="235333" y="140940"/>
                    <a:pt x="243392" y="133225"/>
                    <a:pt x="243604" y="123500"/>
                  </a:cubicBezTo>
                  <a:cubicBezTo>
                    <a:pt x="243608" y="123272"/>
                    <a:pt x="243609" y="123052"/>
                    <a:pt x="243606" y="122824"/>
                  </a:cubicBezTo>
                  <a:cubicBezTo>
                    <a:pt x="239605" y="54434"/>
                    <a:pt x="176169" y="47"/>
                    <a:pt x="102636" y="47"/>
                  </a:cubicBezTo>
                  <a:cubicBezTo>
                    <a:pt x="67423" y="-849"/>
                    <a:pt x="33101" y="11181"/>
                    <a:pt x="6147" y="33860"/>
                  </a:cubicBezTo>
                  <a:cubicBezTo>
                    <a:pt x="-1311" y="40357"/>
                    <a:pt x="-2092" y="51663"/>
                    <a:pt x="4402" y="59121"/>
                  </a:cubicBezTo>
                  <a:cubicBezTo>
                    <a:pt x="10237" y="65826"/>
                    <a:pt x="20102" y="67236"/>
                    <a:pt x="27579" y="6243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7" name="CustomShape 11">
              <a:extLst>
                <a:ext uri="{FF2B5EF4-FFF2-40B4-BE49-F238E27FC236}">
                  <a16:creationId xmlns:a16="http://schemas.microsoft.com/office/drawing/2014/main" id="{18ED1FA0-6440-D7E6-2C7C-9A018297F959}"/>
                </a:ext>
              </a:extLst>
            </p:cNvPr>
            <p:cNvSpPr/>
            <p:nvPr/>
          </p:nvSpPr>
          <p:spPr>
            <a:xfrm>
              <a:off x="10410120" y="854640"/>
              <a:ext cx="15480" cy="54000"/>
            </a:xfrm>
            <a:custGeom>
              <a:avLst/>
              <a:gdLst/>
              <a:ahLst/>
              <a:cxnLst/>
              <a:rect l="l" t="t" r="r" b="b"/>
              <a:pathLst>
                <a:path w="35814" h="121538">
                  <a:moveTo>
                    <a:pt x="17812" y="121539"/>
                  </a:moveTo>
                  <a:cubicBezTo>
                    <a:pt x="27718" y="121539"/>
                    <a:pt x="35757" y="113538"/>
                    <a:pt x="35814" y="103632"/>
                  </a:cubicBezTo>
                  <a:lnTo>
                    <a:pt x="35814" y="17907"/>
                  </a:lnTo>
                  <a:cubicBezTo>
                    <a:pt x="35814" y="8020"/>
                    <a:pt x="27794" y="0"/>
                    <a:pt x="17907" y="0"/>
                  </a:cubicBezTo>
                  <a:cubicBezTo>
                    <a:pt x="8020" y="0"/>
                    <a:pt x="0" y="8020"/>
                    <a:pt x="0" y="17907"/>
                  </a:cubicBezTo>
                  <a:lnTo>
                    <a:pt x="0" y="103632"/>
                  </a:lnTo>
                  <a:cubicBezTo>
                    <a:pt x="0" y="113481"/>
                    <a:pt x="7963" y="121482"/>
                    <a:pt x="17812" y="12153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8" name="CustomShape 12">
              <a:extLst>
                <a:ext uri="{FF2B5EF4-FFF2-40B4-BE49-F238E27FC236}">
                  <a16:creationId xmlns:a16="http://schemas.microsoft.com/office/drawing/2014/main" id="{435F7EB6-3414-0217-82BE-46D1A8A927E8}"/>
                </a:ext>
              </a:extLst>
            </p:cNvPr>
            <p:cNvSpPr/>
            <p:nvPr/>
          </p:nvSpPr>
          <p:spPr>
            <a:xfrm>
              <a:off x="10490400" y="911520"/>
              <a:ext cx="146520" cy="156960"/>
            </a:xfrm>
            <a:custGeom>
              <a:avLst/>
              <a:gdLst/>
              <a:ahLst/>
              <a:cxnLst/>
              <a:rect l="l" t="t" r="r" b="b"/>
              <a:pathLst>
                <a:path w="326722" h="349853">
                  <a:moveTo>
                    <a:pt x="163083" y="0"/>
                  </a:moveTo>
                  <a:cubicBezTo>
                    <a:pt x="71739" y="0"/>
                    <a:pt x="7731" y="60865"/>
                    <a:pt x="587" y="148590"/>
                  </a:cubicBezTo>
                  <a:cubicBezTo>
                    <a:pt x="111" y="153019"/>
                    <a:pt x="1454" y="157448"/>
                    <a:pt x="4302" y="160877"/>
                  </a:cubicBezTo>
                  <a:cubicBezTo>
                    <a:pt x="7512" y="164773"/>
                    <a:pt x="12131" y="167240"/>
                    <a:pt x="17160" y="167735"/>
                  </a:cubicBezTo>
                  <a:lnTo>
                    <a:pt x="18684" y="167735"/>
                  </a:lnTo>
                  <a:cubicBezTo>
                    <a:pt x="27886" y="167097"/>
                    <a:pt x="35315" y="159953"/>
                    <a:pt x="36306" y="150781"/>
                  </a:cubicBezTo>
                  <a:cubicBezTo>
                    <a:pt x="43259" y="81343"/>
                    <a:pt x="91551" y="34385"/>
                    <a:pt x="163083" y="34385"/>
                  </a:cubicBezTo>
                  <a:cubicBezTo>
                    <a:pt x="240712" y="34385"/>
                    <a:pt x="290814" y="88106"/>
                    <a:pt x="290814" y="171069"/>
                  </a:cubicBezTo>
                  <a:cubicBezTo>
                    <a:pt x="290814" y="257365"/>
                    <a:pt x="239474" y="315373"/>
                    <a:pt x="163083" y="315373"/>
                  </a:cubicBezTo>
                  <a:cubicBezTo>
                    <a:pt x="91074" y="315373"/>
                    <a:pt x="42497" y="267748"/>
                    <a:pt x="35734" y="194691"/>
                  </a:cubicBezTo>
                  <a:cubicBezTo>
                    <a:pt x="35144" y="185414"/>
                    <a:pt x="27590" y="178108"/>
                    <a:pt x="18303" y="177832"/>
                  </a:cubicBezTo>
                  <a:lnTo>
                    <a:pt x="16684" y="177832"/>
                  </a:lnTo>
                  <a:cubicBezTo>
                    <a:pt x="11674" y="178298"/>
                    <a:pt x="7054" y="180727"/>
                    <a:pt x="3825" y="184594"/>
                  </a:cubicBezTo>
                  <a:cubicBezTo>
                    <a:pt x="939" y="187890"/>
                    <a:pt x="-413" y="192253"/>
                    <a:pt x="111" y="196596"/>
                  </a:cubicBezTo>
                  <a:cubicBezTo>
                    <a:pt x="6207" y="286321"/>
                    <a:pt x="70596" y="349853"/>
                    <a:pt x="163083" y="349853"/>
                  </a:cubicBezTo>
                  <a:cubicBezTo>
                    <a:pt x="260810" y="349853"/>
                    <a:pt x="326723" y="277939"/>
                    <a:pt x="326723" y="170974"/>
                  </a:cubicBezTo>
                  <a:cubicBezTo>
                    <a:pt x="326723" y="67151"/>
                    <a:pt x="262429" y="0"/>
                    <a:pt x="163083"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19" name="CustomShape 13">
              <a:extLst>
                <a:ext uri="{FF2B5EF4-FFF2-40B4-BE49-F238E27FC236}">
                  <a16:creationId xmlns:a16="http://schemas.microsoft.com/office/drawing/2014/main" id="{0C18A2C9-B03F-5A4E-714E-1FCEB118F0C7}"/>
                </a:ext>
              </a:extLst>
            </p:cNvPr>
            <p:cNvSpPr/>
            <p:nvPr/>
          </p:nvSpPr>
          <p:spPr>
            <a:xfrm>
              <a:off x="10379160" y="914400"/>
              <a:ext cx="95400" cy="151200"/>
            </a:xfrm>
            <a:custGeom>
              <a:avLst/>
              <a:gdLst/>
              <a:ahLst/>
              <a:cxnLst/>
              <a:rect l="l" t="t" r="r" b="b"/>
              <a:pathLst>
                <a:path w="213693" h="337613">
                  <a:moveTo>
                    <a:pt x="194881" y="303752"/>
                  </a:moveTo>
                  <a:lnTo>
                    <a:pt x="156781" y="303752"/>
                  </a:lnTo>
                  <a:cubicBezTo>
                    <a:pt x="120777" y="303752"/>
                    <a:pt x="104870" y="297942"/>
                    <a:pt x="104870" y="263176"/>
                  </a:cubicBezTo>
                  <a:lnTo>
                    <a:pt x="104870" y="18002"/>
                  </a:lnTo>
                  <a:cubicBezTo>
                    <a:pt x="104870" y="8058"/>
                    <a:pt x="96812" y="0"/>
                    <a:pt x="86868" y="0"/>
                  </a:cubicBezTo>
                  <a:lnTo>
                    <a:pt x="17335" y="0"/>
                  </a:lnTo>
                  <a:cubicBezTo>
                    <a:pt x="7763" y="0"/>
                    <a:pt x="0" y="7763"/>
                    <a:pt x="0" y="17335"/>
                  </a:cubicBezTo>
                  <a:cubicBezTo>
                    <a:pt x="0" y="26908"/>
                    <a:pt x="7763" y="34671"/>
                    <a:pt x="17335" y="34671"/>
                  </a:cubicBezTo>
                  <a:lnTo>
                    <a:pt x="69247" y="34671"/>
                  </a:lnTo>
                  <a:lnTo>
                    <a:pt x="69247" y="262414"/>
                  </a:lnTo>
                  <a:cubicBezTo>
                    <a:pt x="69247" y="324803"/>
                    <a:pt x="104299" y="337566"/>
                    <a:pt x="156972" y="337566"/>
                  </a:cubicBezTo>
                  <a:lnTo>
                    <a:pt x="195072" y="337566"/>
                  </a:lnTo>
                  <a:cubicBezTo>
                    <a:pt x="204616" y="338271"/>
                    <a:pt x="212931" y="331108"/>
                    <a:pt x="213646" y="321564"/>
                  </a:cubicBezTo>
                  <a:cubicBezTo>
                    <a:pt x="214351" y="312010"/>
                    <a:pt x="207188" y="303695"/>
                    <a:pt x="197644" y="302990"/>
                  </a:cubicBezTo>
                  <a:cubicBezTo>
                    <a:pt x="196786" y="302924"/>
                    <a:pt x="195929" y="302924"/>
                    <a:pt x="195072" y="30299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0" name="CustomShape 14">
              <a:extLst>
                <a:ext uri="{FF2B5EF4-FFF2-40B4-BE49-F238E27FC236}">
                  <a16:creationId xmlns:a16="http://schemas.microsoft.com/office/drawing/2014/main" id="{B16A7688-7340-7871-CD40-C6775C21A3A1}"/>
                </a:ext>
              </a:extLst>
            </p:cNvPr>
            <p:cNvSpPr/>
            <p:nvPr/>
          </p:nvSpPr>
          <p:spPr>
            <a:xfrm>
              <a:off x="10431360" y="914400"/>
              <a:ext cx="45000" cy="14760"/>
            </a:xfrm>
            <a:custGeom>
              <a:avLst/>
              <a:gdLst/>
              <a:ahLst/>
              <a:cxnLst/>
              <a:rect l="l" t="t" r="r" b="b"/>
              <a:pathLst>
                <a:path w="101108" h="34673">
                  <a:moveTo>
                    <a:pt x="82487" y="50"/>
                  </a:moveTo>
                  <a:lnTo>
                    <a:pt x="17812" y="50"/>
                  </a:lnTo>
                  <a:cubicBezTo>
                    <a:pt x="7963" y="107"/>
                    <a:pt x="0" y="8108"/>
                    <a:pt x="0" y="17957"/>
                  </a:cubicBezTo>
                  <a:cubicBezTo>
                    <a:pt x="362" y="27453"/>
                    <a:pt x="8306" y="34892"/>
                    <a:pt x="17812" y="34626"/>
                  </a:cubicBezTo>
                  <a:lnTo>
                    <a:pt x="82487" y="34626"/>
                  </a:lnTo>
                  <a:cubicBezTo>
                    <a:pt x="92031" y="35331"/>
                    <a:pt x="100346" y="28168"/>
                    <a:pt x="101060" y="18624"/>
                  </a:cubicBezTo>
                  <a:cubicBezTo>
                    <a:pt x="101765" y="9070"/>
                    <a:pt x="94602" y="755"/>
                    <a:pt x="85058" y="50"/>
                  </a:cubicBezTo>
                  <a:cubicBezTo>
                    <a:pt x="84201" y="-17"/>
                    <a:pt x="83344" y="-17"/>
                    <a:pt x="82487" y="5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1" name="CustomShape 15">
              <a:extLst>
                <a:ext uri="{FF2B5EF4-FFF2-40B4-BE49-F238E27FC236}">
                  <a16:creationId xmlns:a16="http://schemas.microsoft.com/office/drawing/2014/main" id="{E315A3F5-5871-F801-F6DA-44F61C6453A2}"/>
                </a:ext>
              </a:extLst>
            </p:cNvPr>
            <p:cNvSpPr/>
            <p:nvPr/>
          </p:nvSpPr>
          <p:spPr>
            <a:xfrm>
              <a:off x="10778040" y="979200"/>
              <a:ext cx="15480" cy="88200"/>
            </a:xfrm>
            <a:custGeom>
              <a:avLst/>
              <a:gdLst/>
              <a:ahLst/>
              <a:cxnLst/>
              <a:rect l="l" t="t" r="r" b="b"/>
              <a:pathLst>
                <a:path w="35814" h="197643">
                  <a:moveTo>
                    <a:pt x="17907" y="0"/>
                  </a:moveTo>
                  <a:cubicBezTo>
                    <a:pt x="8058" y="0"/>
                    <a:pt x="57" y="7963"/>
                    <a:pt x="0" y="17812"/>
                  </a:cubicBezTo>
                  <a:lnTo>
                    <a:pt x="0" y="179737"/>
                  </a:lnTo>
                  <a:cubicBezTo>
                    <a:pt x="0" y="189624"/>
                    <a:pt x="8020" y="197644"/>
                    <a:pt x="17907" y="197644"/>
                  </a:cubicBezTo>
                  <a:cubicBezTo>
                    <a:pt x="27794" y="197644"/>
                    <a:pt x="35814" y="189624"/>
                    <a:pt x="35814" y="179737"/>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2" name="CustomShape 16">
              <a:extLst>
                <a:ext uri="{FF2B5EF4-FFF2-40B4-BE49-F238E27FC236}">
                  <a16:creationId xmlns:a16="http://schemas.microsoft.com/office/drawing/2014/main" id="{B5831DD0-7D0C-F904-FA68-6F60BD1B8C9E}"/>
                </a:ext>
              </a:extLst>
            </p:cNvPr>
            <p:cNvSpPr/>
            <p:nvPr/>
          </p:nvSpPr>
          <p:spPr>
            <a:xfrm>
              <a:off x="10669320" y="912960"/>
              <a:ext cx="15480" cy="154080"/>
            </a:xfrm>
            <a:custGeom>
              <a:avLst/>
              <a:gdLst/>
              <a:ahLst/>
              <a:cxnLst/>
              <a:rect l="l" t="t" r="r" b="b"/>
              <a:pathLst>
                <a:path w="35813" h="343757">
                  <a:moveTo>
                    <a:pt x="17907" y="0"/>
                  </a:moveTo>
                  <a:cubicBezTo>
                    <a:pt x="8020" y="0"/>
                    <a:pt x="0" y="8020"/>
                    <a:pt x="0" y="17907"/>
                  </a:cubicBezTo>
                  <a:lnTo>
                    <a:pt x="0" y="325850"/>
                  </a:lnTo>
                  <a:cubicBezTo>
                    <a:pt x="0" y="335737"/>
                    <a:pt x="8020" y="343757"/>
                    <a:pt x="17907" y="343757"/>
                  </a:cubicBezTo>
                  <a:cubicBezTo>
                    <a:pt x="27794" y="343757"/>
                    <a:pt x="35814" y="335737"/>
                    <a:pt x="35814" y="325850"/>
                  </a:cubicBezTo>
                  <a:lnTo>
                    <a:pt x="35814" y="17907"/>
                  </a:lnTo>
                  <a:cubicBezTo>
                    <a:pt x="35814" y="8020"/>
                    <a:pt x="27794"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3" name="CustomShape 17">
              <a:extLst>
                <a:ext uri="{FF2B5EF4-FFF2-40B4-BE49-F238E27FC236}">
                  <a16:creationId xmlns:a16="http://schemas.microsoft.com/office/drawing/2014/main" id="{8BA8AA51-7FCA-DC04-EE29-47E1A7A3CC29}"/>
                </a:ext>
              </a:extLst>
            </p:cNvPr>
            <p:cNvSpPr/>
            <p:nvPr/>
          </p:nvSpPr>
          <p:spPr>
            <a:xfrm>
              <a:off x="10911240" y="959760"/>
              <a:ext cx="116640" cy="107280"/>
            </a:xfrm>
            <a:custGeom>
              <a:avLst/>
              <a:gdLst/>
              <a:ahLst/>
              <a:cxnLst/>
              <a:rect l="l" t="t" r="r" b="b"/>
              <a:pathLst>
                <a:path w="260699" h="239744">
                  <a:moveTo>
                    <a:pt x="243078" y="0"/>
                  </a:moveTo>
                  <a:cubicBezTo>
                    <a:pt x="233191" y="0"/>
                    <a:pt x="225171" y="8020"/>
                    <a:pt x="225171" y="17907"/>
                  </a:cubicBezTo>
                  <a:lnTo>
                    <a:pt x="225171" y="113824"/>
                  </a:lnTo>
                  <a:cubicBezTo>
                    <a:pt x="221742" y="203454"/>
                    <a:pt x="109061" y="204121"/>
                    <a:pt x="109061" y="204121"/>
                  </a:cubicBezTo>
                  <a:cubicBezTo>
                    <a:pt x="61436" y="204121"/>
                    <a:pt x="35814" y="177165"/>
                    <a:pt x="35814" y="150495"/>
                  </a:cubicBezTo>
                  <a:cubicBezTo>
                    <a:pt x="35814" y="110395"/>
                    <a:pt x="55626" y="91154"/>
                    <a:pt x="94583" y="82772"/>
                  </a:cubicBezTo>
                  <a:lnTo>
                    <a:pt x="202216" y="60293"/>
                  </a:lnTo>
                  <a:cubicBezTo>
                    <a:pt x="206921" y="59446"/>
                    <a:pt x="211055" y="56683"/>
                    <a:pt x="213646" y="52673"/>
                  </a:cubicBezTo>
                  <a:cubicBezTo>
                    <a:pt x="216265" y="48720"/>
                    <a:pt x="217256" y="43910"/>
                    <a:pt x="216408" y="39243"/>
                  </a:cubicBezTo>
                  <a:cubicBezTo>
                    <a:pt x="214227" y="30956"/>
                    <a:pt x="206778" y="25155"/>
                    <a:pt x="198215" y="25051"/>
                  </a:cubicBezTo>
                  <a:lnTo>
                    <a:pt x="194977" y="25051"/>
                  </a:lnTo>
                  <a:lnTo>
                    <a:pt x="84677" y="48863"/>
                  </a:lnTo>
                  <a:cubicBezTo>
                    <a:pt x="29337" y="61246"/>
                    <a:pt x="0" y="96488"/>
                    <a:pt x="0" y="150209"/>
                  </a:cubicBezTo>
                  <a:cubicBezTo>
                    <a:pt x="0" y="192691"/>
                    <a:pt x="34195" y="238506"/>
                    <a:pt x="109061" y="238506"/>
                  </a:cubicBezTo>
                  <a:cubicBezTo>
                    <a:pt x="139017" y="238735"/>
                    <a:pt x="168526" y="231295"/>
                    <a:pt x="194786" y="216884"/>
                  </a:cubicBezTo>
                  <a:cubicBezTo>
                    <a:pt x="201520" y="213369"/>
                    <a:pt x="207893" y="209226"/>
                    <a:pt x="213836" y="204502"/>
                  </a:cubicBezTo>
                  <a:lnTo>
                    <a:pt x="219932" y="199549"/>
                  </a:lnTo>
                  <a:lnTo>
                    <a:pt x="226314" y="188023"/>
                  </a:lnTo>
                  <a:lnTo>
                    <a:pt x="224885" y="199168"/>
                  </a:lnTo>
                  <a:lnTo>
                    <a:pt x="224885" y="221837"/>
                  </a:lnTo>
                  <a:cubicBezTo>
                    <a:pt x="224885" y="231724"/>
                    <a:pt x="232905" y="239744"/>
                    <a:pt x="242792" y="239744"/>
                  </a:cubicBezTo>
                  <a:cubicBezTo>
                    <a:pt x="252679" y="239744"/>
                    <a:pt x="260699" y="231724"/>
                    <a:pt x="260699" y="221837"/>
                  </a:cubicBezTo>
                  <a:lnTo>
                    <a:pt x="260699" y="17907"/>
                  </a:lnTo>
                  <a:cubicBezTo>
                    <a:pt x="260699" y="8125"/>
                    <a:pt x="252860" y="152"/>
                    <a:pt x="24307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4" name="CustomShape 18">
              <a:extLst>
                <a:ext uri="{FF2B5EF4-FFF2-40B4-BE49-F238E27FC236}">
                  <a16:creationId xmlns:a16="http://schemas.microsoft.com/office/drawing/2014/main" id="{1D042588-EE74-F253-2726-AC33633E8521}"/>
                </a:ext>
              </a:extLst>
            </p:cNvPr>
            <p:cNvSpPr/>
            <p:nvPr/>
          </p:nvSpPr>
          <p:spPr>
            <a:xfrm>
              <a:off x="10821240" y="1051200"/>
              <a:ext cx="64080" cy="14760"/>
            </a:xfrm>
            <a:custGeom>
              <a:avLst/>
              <a:gdLst/>
              <a:ahLst/>
              <a:cxnLst/>
              <a:rect l="l" t="t" r="r" b="b"/>
              <a:pathLst>
                <a:path w="144114" h="34673">
                  <a:moveTo>
                    <a:pt x="128064" y="48"/>
                  </a:moveTo>
                  <a:lnTo>
                    <a:pt x="18622" y="48"/>
                  </a:lnTo>
                  <a:cubicBezTo>
                    <a:pt x="9078" y="-657"/>
                    <a:pt x="762" y="6506"/>
                    <a:pt x="48" y="16050"/>
                  </a:cubicBezTo>
                  <a:cubicBezTo>
                    <a:pt x="-657" y="25603"/>
                    <a:pt x="6506" y="33919"/>
                    <a:pt x="16050" y="34624"/>
                  </a:cubicBezTo>
                  <a:cubicBezTo>
                    <a:pt x="16907" y="34690"/>
                    <a:pt x="17764" y="34690"/>
                    <a:pt x="18622" y="34624"/>
                  </a:cubicBezTo>
                  <a:lnTo>
                    <a:pt x="128064" y="34624"/>
                  </a:lnTo>
                  <a:cubicBezTo>
                    <a:pt x="137608" y="33919"/>
                    <a:pt x="144780" y="25603"/>
                    <a:pt x="144066" y="16050"/>
                  </a:cubicBezTo>
                  <a:cubicBezTo>
                    <a:pt x="143428" y="7487"/>
                    <a:pt x="136627" y="686"/>
                    <a:pt x="128064" y="48"/>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5" name="CustomShape 19">
              <a:extLst>
                <a:ext uri="{FF2B5EF4-FFF2-40B4-BE49-F238E27FC236}">
                  <a16:creationId xmlns:a16="http://schemas.microsoft.com/office/drawing/2014/main" id="{133B3D80-F8CC-700D-B324-7871A96BC681}"/>
                </a:ext>
              </a:extLst>
            </p:cNvPr>
            <p:cNvSpPr/>
            <p:nvPr/>
          </p:nvSpPr>
          <p:spPr>
            <a:xfrm>
              <a:off x="10689120" y="914400"/>
              <a:ext cx="104040" cy="58680"/>
            </a:xfrm>
            <a:custGeom>
              <a:avLst/>
              <a:gdLst/>
              <a:ahLst/>
              <a:cxnLst/>
              <a:rect l="l" t="t" r="r" b="b"/>
              <a:pathLst>
                <a:path w="232668" h="131921">
                  <a:moveTo>
                    <a:pt x="101984" y="0"/>
                  </a:moveTo>
                  <a:lnTo>
                    <a:pt x="86173" y="0"/>
                  </a:lnTo>
                  <a:cubicBezTo>
                    <a:pt x="83334" y="48"/>
                    <a:pt x="80543" y="695"/>
                    <a:pt x="77981" y="1905"/>
                  </a:cubicBezTo>
                  <a:lnTo>
                    <a:pt x="10449" y="38005"/>
                  </a:lnTo>
                  <a:cubicBezTo>
                    <a:pt x="5858" y="40081"/>
                    <a:pt x="2381" y="44034"/>
                    <a:pt x="924" y="48863"/>
                  </a:cubicBezTo>
                  <a:cubicBezTo>
                    <a:pt x="-629" y="53302"/>
                    <a:pt x="-210" y="58188"/>
                    <a:pt x="2067" y="62294"/>
                  </a:cubicBezTo>
                  <a:cubicBezTo>
                    <a:pt x="6877" y="70752"/>
                    <a:pt x="17631" y="73714"/>
                    <a:pt x="26089" y="68904"/>
                  </a:cubicBezTo>
                  <a:cubicBezTo>
                    <a:pt x="26118" y="68894"/>
                    <a:pt x="26137" y="68875"/>
                    <a:pt x="26165" y="68866"/>
                  </a:cubicBezTo>
                  <a:lnTo>
                    <a:pt x="90269" y="34576"/>
                  </a:lnTo>
                  <a:lnTo>
                    <a:pt x="101603" y="34576"/>
                  </a:lnTo>
                  <a:cubicBezTo>
                    <a:pt x="161230" y="34576"/>
                    <a:pt x="196853" y="64294"/>
                    <a:pt x="196853" y="114014"/>
                  </a:cubicBezTo>
                  <a:cubicBezTo>
                    <a:pt x="196853" y="123901"/>
                    <a:pt x="204873" y="131921"/>
                    <a:pt x="214760" y="131921"/>
                  </a:cubicBezTo>
                  <a:cubicBezTo>
                    <a:pt x="224647" y="131921"/>
                    <a:pt x="232667" y="123901"/>
                    <a:pt x="232667" y="114014"/>
                  </a:cubicBezTo>
                  <a:cubicBezTo>
                    <a:pt x="232953" y="43720"/>
                    <a:pt x="182756" y="0"/>
                    <a:pt x="101984"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6" name="CustomShape 20">
              <a:extLst>
                <a:ext uri="{FF2B5EF4-FFF2-40B4-BE49-F238E27FC236}">
                  <a16:creationId xmlns:a16="http://schemas.microsoft.com/office/drawing/2014/main" id="{6C02E3B5-5310-8343-DF74-0F5C97FC7AC4}"/>
                </a:ext>
              </a:extLst>
            </p:cNvPr>
            <p:cNvSpPr/>
            <p:nvPr/>
          </p:nvSpPr>
          <p:spPr>
            <a:xfrm>
              <a:off x="10250280" y="1028880"/>
              <a:ext cx="112680" cy="39600"/>
            </a:xfrm>
            <a:custGeom>
              <a:avLst/>
              <a:gdLst/>
              <a:ahLst/>
              <a:cxnLst/>
              <a:rect l="l" t="t" r="r" b="b"/>
              <a:pathLst>
                <a:path w="251517" h="89820">
                  <a:moveTo>
                    <a:pt x="247763" y="7334"/>
                  </a:moveTo>
                  <a:cubicBezTo>
                    <a:pt x="245432" y="4648"/>
                    <a:pt x="242398" y="2667"/>
                    <a:pt x="239000" y="1619"/>
                  </a:cubicBezTo>
                  <a:cubicBezTo>
                    <a:pt x="229892" y="-1172"/>
                    <a:pt x="220196" y="3696"/>
                    <a:pt x="216998" y="12668"/>
                  </a:cubicBezTo>
                  <a:cubicBezTo>
                    <a:pt x="216998" y="12668"/>
                    <a:pt x="216998" y="13145"/>
                    <a:pt x="216998" y="13335"/>
                  </a:cubicBezTo>
                  <a:cubicBezTo>
                    <a:pt x="206255" y="32595"/>
                    <a:pt x="187892" y="46425"/>
                    <a:pt x="166420" y="51435"/>
                  </a:cubicBezTo>
                  <a:cubicBezTo>
                    <a:pt x="154895" y="54083"/>
                    <a:pt x="143098" y="55359"/>
                    <a:pt x="131273" y="55245"/>
                  </a:cubicBezTo>
                  <a:cubicBezTo>
                    <a:pt x="88410" y="55245"/>
                    <a:pt x="44786" y="35242"/>
                    <a:pt x="33927" y="10858"/>
                  </a:cubicBezTo>
                  <a:cubicBezTo>
                    <a:pt x="31206" y="4315"/>
                    <a:pt x="24825" y="29"/>
                    <a:pt x="17735" y="0"/>
                  </a:cubicBezTo>
                  <a:cubicBezTo>
                    <a:pt x="15232" y="10"/>
                    <a:pt x="12762" y="562"/>
                    <a:pt x="10496" y="1619"/>
                  </a:cubicBezTo>
                  <a:cubicBezTo>
                    <a:pt x="9414" y="2029"/>
                    <a:pt x="8390" y="2572"/>
                    <a:pt x="7448" y="3238"/>
                  </a:cubicBezTo>
                  <a:cubicBezTo>
                    <a:pt x="594" y="7820"/>
                    <a:pt x="-1910" y="16707"/>
                    <a:pt x="1542" y="24194"/>
                  </a:cubicBezTo>
                  <a:cubicBezTo>
                    <a:pt x="17830" y="60388"/>
                    <a:pt x="75742" y="89821"/>
                    <a:pt x="131273" y="89821"/>
                  </a:cubicBezTo>
                  <a:cubicBezTo>
                    <a:pt x="206901" y="89821"/>
                    <a:pt x="241763" y="54578"/>
                    <a:pt x="250716" y="23813"/>
                  </a:cubicBezTo>
                  <a:cubicBezTo>
                    <a:pt x="251785" y="20145"/>
                    <a:pt x="251785" y="16240"/>
                    <a:pt x="250716" y="12573"/>
                  </a:cubicBezTo>
                  <a:cubicBezTo>
                    <a:pt x="250065" y="10659"/>
                    <a:pt x="249064" y="8887"/>
                    <a:pt x="247763" y="7334"/>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7" name="CustomShape 21">
              <a:extLst>
                <a:ext uri="{FF2B5EF4-FFF2-40B4-BE49-F238E27FC236}">
                  <a16:creationId xmlns:a16="http://schemas.microsoft.com/office/drawing/2014/main" id="{EEACD986-9C27-2B49-9BB8-03D4D97027AF}"/>
                </a:ext>
              </a:extLst>
            </p:cNvPr>
            <p:cNvSpPr/>
            <p:nvPr/>
          </p:nvSpPr>
          <p:spPr>
            <a:xfrm>
              <a:off x="10256400" y="911520"/>
              <a:ext cx="108000" cy="39960"/>
            </a:xfrm>
            <a:custGeom>
              <a:avLst/>
              <a:gdLst/>
              <a:ahLst/>
              <a:cxnLst/>
              <a:rect l="l" t="t" r="r" b="b"/>
              <a:pathLst>
                <a:path w="241676" h="90487">
                  <a:moveTo>
                    <a:pt x="122998" y="0"/>
                  </a:moveTo>
                  <a:cubicBezTo>
                    <a:pt x="62228" y="0"/>
                    <a:pt x="3935" y="34100"/>
                    <a:pt x="220" y="72200"/>
                  </a:cubicBezTo>
                  <a:cubicBezTo>
                    <a:pt x="-518" y="76733"/>
                    <a:pt x="617" y="81372"/>
                    <a:pt x="3364" y="85058"/>
                  </a:cubicBezTo>
                  <a:cubicBezTo>
                    <a:pt x="6332" y="88383"/>
                    <a:pt x="10531" y="90345"/>
                    <a:pt x="14984" y="90488"/>
                  </a:cubicBezTo>
                  <a:lnTo>
                    <a:pt x="17937" y="90488"/>
                  </a:lnTo>
                  <a:cubicBezTo>
                    <a:pt x="27462" y="90488"/>
                    <a:pt x="31653" y="83153"/>
                    <a:pt x="35939" y="75057"/>
                  </a:cubicBezTo>
                  <a:cubicBezTo>
                    <a:pt x="44797" y="58388"/>
                    <a:pt x="72610" y="34576"/>
                    <a:pt x="122998" y="34576"/>
                  </a:cubicBezTo>
                  <a:cubicBezTo>
                    <a:pt x="160240" y="34576"/>
                    <a:pt x="193864" y="48387"/>
                    <a:pt x="208723" y="70009"/>
                  </a:cubicBezTo>
                  <a:cubicBezTo>
                    <a:pt x="214160" y="78305"/>
                    <a:pt x="225173" y="80820"/>
                    <a:pt x="233678" y="75724"/>
                  </a:cubicBezTo>
                  <a:cubicBezTo>
                    <a:pt x="241772" y="70380"/>
                    <a:pt x="244102" y="59541"/>
                    <a:pt x="238917" y="51340"/>
                  </a:cubicBezTo>
                  <a:cubicBezTo>
                    <a:pt x="217676" y="19717"/>
                    <a:pt x="173290" y="0"/>
                    <a:pt x="12299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8" name="CustomShape 22">
              <a:extLst>
                <a:ext uri="{FF2B5EF4-FFF2-40B4-BE49-F238E27FC236}">
                  <a16:creationId xmlns:a16="http://schemas.microsoft.com/office/drawing/2014/main" id="{2A911081-B14F-6398-FCAB-A97B942E9BB9}"/>
                </a:ext>
              </a:extLst>
            </p:cNvPr>
            <p:cNvSpPr/>
            <p:nvPr/>
          </p:nvSpPr>
          <p:spPr>
            <a:xfrm>
              <a:off x="10090080" y="938880"/>
              <a:ext cx="134280" cy="129960"/>
            </a:xfrm>
            <a:custGeom>
              <a:avLst/>
              <a:gdLst/>
              <a:ahLst/>
              <a:cxnLst/>
              <a:rect l="l" t="t" r="r" b="b"/>
              <a:pathLst>
                <a:path w="299811" h="290060">
                  <a:moveTo>
                    <a:pt x="268510" y="212239"/>
                  </a:moveTo>
                  <a:cubicBezTo>
                    <a:pt x="242449" y="239804"/>
                    <a:pt x="206144" y="255349"/>
                    <a:pt x="168212" y="255196"/>
                  </a:cubicBezTo>
                  <a:cubicBezTo>
                    <a:pt x="104394" y="255196"/>
                    <a:pt x="35814" y="211095"/>
                    <a:pt x="35814" y="114036"/>
                  </a:cubicBezTo>
                  <a:cubicBezTo>
                    <a:pt x="35814" y="85461"/>
                    <a:pt x="44005" y="47837"/>
                    <a:pt x="62293" y="30311"/>
                  </a:cubicBezTo>
                  <a:cubicBezTo>
                    <a:pt x="65763" y="27273"/>
                    <a:pt x="67802" y="22920"/>
                    <a:pt x="67913" y="18310"/>
                  </a:cubicBezTo>
                  <a:cubicBezTo>
                    <a:pt x="68016" y="13414"/>
                    <a:pt x="66165" y="8689"/>
                    <a:pt x="62770" y="5165"/>
                  </a:cubicBezTo>
                  <a:cubicBezTo>
                    <a:pt x="55765" y="-1722"/>
                    <a:pt x="44533" y="-1722"/>
                    <a:pt x="37528" y="5165"/>
                  </a:cubicBezTo>
                  <a:cubicBezTo>
                    <a:pt x="12001" y="29835"/>
                    <a:pt x="0" y="78222"/>
                    <a:pt x="0" y="114322"/>
                  </a:cubicBezTo>
                  <a:cubicBezTo>
                    <a:pt x="0" y="235003"/>
                    <a:pt x="87154" y="290058"/>
                    <a:pt x="168212" y="290058"/>
                  </a:cubicBezTo>
                  <a:cubicBezTo>
                    <a:pt x="215952" y="290334"/>
                    <a:pt x="261777" y="271303"/>
                    <a:pt x="295275" y="237289"/>
                  </a:cubicBezTo>
                  <a:cubicBezTo>
                    <a:pt x="301671" y="229765"/>
                    <a:pt x="301258" y="218601"/>
                    <a:pt x="294322" y="211572"/>
                  </a:cubicBezTo>
                  <a:cubicBezTo>
                    <a:pt x="286749" y="205342"/>
                    <a:pt x="275752" y="205628"/>
                    <a:pt x="268510" y="21223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29" name="CustomShape 23">
              <a:extLst>
                <a:ext uri="{FF2B5EF4-FFF2-40B4-BE49-F238E27FC236}">
                  <a16:creationId xmlns:a16="http://schemas.microsoft.com/office/drawing/2014/main" id="{4AF9B1D3-D26C-34C4-E40E-4956031B23A6}"/>
                </a:ext>
              </a:extLst>
            </p:cNvPr>
            <p:cNvSpPr/>
            <p:nvPr/>
          </p:nvSpPr>
          <p:spPr>
            <a:xfrm>
              <a:off x="10256760" y="956520"/>
              <a:ext cx="107280" cy="68400"/>
            </a:xfrm>
            <a:custGeom>
              <a:avLst/>
              <a:gdLst/>
              <a:ahLst/>
              <a:cxnLst/>
              <a:rect l="l" t="t" r="r" b="b"/>
              <a:pathLst>
                <a:path w="239647" h="153076">
                  <a:moveTo>
                    <a:pt x="136329" y="66108"/>
                  </a:moveTo>
                  <a:lnTo>
                    <a:pt x="98229" y="52392"/>
                  </a:lnTo>
                  <a:cubicBezTo>
                    <a:pt x="83751" y="47058"/>
                    <a:pt x="41745" y="30675"/>
                    <a:pt x="34697" y="13149"/>
                  </a:cubicBezTo>
                  <a:cubicBezTo>
                    <a:pt x="32310" y="5757"/>
                    <a:pt x="25678" y="557"/>
                    <a:pt x="17933" y="4"/>
                  </a:cubicBezTo>
                  <a:cubicBezTo>
                    <a:pt x="16351" y="-34"/>
                    <a:pt x="14773" y="195"/>
                    <a:pt x="13266" y="671"/>
                  </a:cubicBezTo>
                  <a:cubicBezTo>
                    <a:pt x="8579" y="1823"/>
                    <a:pt x="4599" y="4900"/>
                    <a:pt x="2312" y="9148"/>
                  </a:cubicBezTo>
                  <a:cubicBezTo>
                    <a:pt x="-43" y="13111"/>
                    <a:pt x="-629" y="17873"/>
                    <a:pt x="693" y="22293"/>
                  </a:cubicBezTo>
                  <a:cubicBezTo>
                    <a:pt x="7932" y="49439"/>
                    <a:pt x="51080" y="73632"/>
                    <a:pt x="85846" y="86301"/>
                  </a:cubicBezTo>
                  <a:lnTo>
                    <a:pt x="123946" y="100017"/>
                  </a:lnTo>
                  <a:cubicBezTo>
                    <a:pt x="130899" y="102684"/>
                    <a:pt x="138043" y="104970"/>
                    <a:pt x="144711" y="107351"/>
                  </a:cubicBezTo>
                  <a:cubicBezTo>
                    <a:pt x="174429" y="117447"/>
                    <a:pt x="197193" y="125829"/>
                    <a:pt x="204623" y="142689"/>
                  </a:cubicBezTo>
                  <a:cubicBezTo>
                    <a:pt x="207954" y="149213"/>
                    <a:pt x="214731" y="153252"/>
                    <a:pt x="222054" y="153071"/>
                  </a:cubicBezTo>
                  <a:cubicBezTo>
                    <a:pt x="224415" y="153081"/>
                    <a:pt x="226751" y="152595"/>
                    <a:pt x="228912" y="151642"/>
                  </a:cubicBezTo>
                  <a:cubicBezTo>
                    <a:pt x="237755" y="147346"/>
                    <a:pt x="241880" y="137040"/>
                    <a:pt x="238437" y="127830"/>
                  </a:cubicBezTo>
                  <a:cubicBezTo>
                    <a:pt x="226149" y="99159"/>
                    <a:pt x="186716" y="84586"/>
                    <a:pt x="136329" y="66108"/>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0" name="CustomShape 24">
              <a:extLst>
                <a:ext uri="{FF2B5EF4-FFF2-40B4-BE49-F238E27FC236}">
                  <a16:creationId xmlns:a16="http://schemas.microsoft.com/office/drawing/2014/main" id="{E7882D1E-27B5-0BA4-6D90-2A0BFA1B4167}"/>
                </a:ext>
              </a:extLst>
            </p:cNvPr>
            <p:cNvSpPr/>
            <p:nvPr/>
          </p:nvSpPr>
          <p:spPr>
            <a:xfrm>
              <a:off x="10110960" y="978480"/>
              <a:ext cx="117720" cy="14760"/>
            </a:xfrm>
            <a:custGeom>
              <a:avLst/>
              <a:gdLst/>
              <a:ahLst/>
              <a:cxnLst/>
              <a:rect l="l" t="t" r="r" b="b"/>
              <a:pathLst>
                <a:path w="262887" h="34675">
                  <a:moveTo>
                    <a:pt x="244268" y="50"/>
                  </a:moveTo>
                  <a:lnTo>
                    <a:pt x="18620" y="50"/>
                  </a:lnTo>
                  <a:cubicBezTo>
                    <a:pt x="9072" y="-655"/>
                    <a:pt x="757" y="6508"/>
                    <a:pt x="48" y="16052"/>
                  </a:cubicBezTo>
                  <a:cubicBezTo>
                    <a:pt x="-661" y="25606"/>
                    <a:pt x="6505" y="33921"/>
                    <a:pt x="16052" y="34626"/>
                  </a:cubicBezTo>
                  <a:cubicBezTo>
                    <a:pt x="16907" y="34693"/>
                    <a:pt x="17765" y="34693"/>
                    <a:pt x="18620" y="34626"/>
                  </a:cubicBezTo>
                  <a:lnTo>
                    <a:pt x="244268" y="34626"/>
                  </a:lnTo>
                  <a:cubicBezTo>
                    <a:pt x="253815" y="35331"/>
                    <a:pt x="262131" y="28168"/>
                    <a:pt x="262839" y="18624"/>
                  </a:cubicBezTo>
                  <a:cubicBezTo>
                    <a:pt x="263549" y="9070"/>
                    <a:pt x="256383" y="755"/>
                    <a:pt x="246836" y="50"/>
                  </a:cubicBezTo>
                  <a:cubicBezTo>
                    <a:pt x="245981" y="-17"/>
                    <a:pt x="245123" y="-17"/>
                    <a:pt x="244268" y="5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1" name="CustomShape 25">
              <a:extLst>
                <a:ext uri="{FF2B5EF4-FFF2-40B4-BE49-F238E27FC236}">
                  <a16:creationId xmlns:a16="http://schemas.microsoft.com/office/drawing/2014/main" id="{BA90D201-48F0-31CE-DE84-4E221313AA15}"/>
                </a:ext>
              </a:extLst>
            </p:cNvPr>
            <p:cNvSpPr/>
            <p:nvPr/>
          </p:nvSpPr>
          <p:spPr>
            <a:xfrm>
              <a:off x="11034720" y="631800"/>
              <a:ext cx="38520" cy="128520"/>
            </a:xfrm>
            <a:custGeom>
              <a:avLst/>
              <a:gdLst/>
              <a:ahLst/>
              <a:cxnLst/>
              <a:rect l="l" t="t" r="r" b="b"/>
              <a:pathLst>
                <a:path w="87058" h="287029">
                  <a:moveTo>
                    <a:pt x="17050" y="34007"/>
                  </a:moveTo>
                  <a:lnTo>
                    <a:pt x="51911" y="34007"/>
                  </a:lnTo>
                  <a:lnTo>
                    <a:pt x="51911" y="270703"/>
                  </a:lnTo>
                  <a:cubicBezTo>
                    <a:pt x="52626" y="280409"/>
                    <a:pt x="61074" y="287696"/>
                    <a:pt x="70780" y="286981"/>
                  </a:cubicBezTo>
                  <a:cubicBezTo>
                    <a:pt x="79486" y="286343"/>
                    <a:pt x="86420" y="279418"/>
                    <a:pt x="87058" y="270703"/>
                  </a:cubicBezTo>
                  <a:lnTo>
                    <a:pt x="87058" y="16957"/>
                  </a:lnTo>
                  <a:cubicBezTo>
                    <a:pt x="86906" y="7432"/>
                    <a:pt x="79058" y="-159"/>
                    <a:pt x="69542" y="3"/>
                  </a:cubicBezTo>
                  <a:cubicBezTo>
                    <a:pt x="69475" y="3"/>
                    <a:pt x="69409" y="3"/>
                    <a:pt x="69342" y="3"/>
                  </a:cubicBezTo>
                  <a:lnTo>
                    <a:pt x="17050" y="3"/>
                  </a:lnTo>
                  <a:cubicBezTo>
                    <a:pt x="7630" y="3"/>
                    <a:pt x="0" y="7632"/>
                    <a:pt x="0" y="17052"/>
                  </a:cubicBezTo>
                  <a:cubicBezTo>
                    <a:pt x="0" y="26472"/>
                    <a:pt x="7630" y="34102"/>
                    <a:pt x="17050" y="3410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2" name="CustomShape 26">
              <a:extLst>
                <a:ext uri="{FF2B5EF4-FFF2-40B4-BE49-F238E27FC236}">
                  <a16:creationId xmlns:a16="http://schemas.microsoft.com/office/drawing/2014/main" id="{736D9E86-F5A4-2FFA-38CC-A6B4101E08D9}"/>
                </a:ext>
              </a:extLst>
            </p:cNvPr>
            <p:cNvSpPr/>
            <p:nvPr/>
          </p:nvSpPr>
          <p:spPr>
            <a:xfrm>
              <a:off x="11058120" y="572760"/>
              <a:ext cx="15120" cy="37080"/>
            </a:xfrm>
            <a:custGeom>
              <a:avLst/>
              <a:gdLst/>
              <a:ahLst/>
              <a:cxnLst/>
              <a:rect l="l" t="t" r="r" b="b"/>
              <a:pathLst>
                <a:path w="35147" h="84049">
                  <a:moveTo>
                    <a:pt x="17431" y="84049"/>
                  </a:moveTo>
                  <a:cubicBezTo>
                    <a:pt x="26899" y="83916"/>
                    <a:pt x="34652" y="76458"/>
                    <a:pt x="35147" y="66999"/>
                  </a:cubicBezTo>
                  <a:lnTo>
                    <a:pt x="35147" y="16327"/>
                  </a:lnTo>
                  <a:cubicBezTo>
                    <a:pt x="34433" y="6621"/>
                    <a:pt x="25984" y="-666"/>
                    <a:pt x="16278" y="48"/>
                  </a:cubicBezTo>
                  <a:cubicBezTo>
                    <a:pt x="7573" y="687"/>
                    <a:pt x="638" y="7611"/>
                    <a:pt x="0" y="16327"/>
                  </a:cubicBezTo>
                  <a:lnTo>
                    <a:pt x="0" y="66999"/>
                  </a:lnTo>
                  <a:cubicBezTo>
                    <a:pt x="495" y="76353"/>
                    <a:pt x="8068" y="83764"/>
                    <a:pt x="17431" y="8404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3" name="CustomShape 27">
              <a:extLst>
                <a:ext uri="{FF2B5EF4-FFF2-40B4-BE49-F238E27FC236}">
                  <a16:creationId xmlns:a16="http://schemas.microsoft.com/office/drawing/2014/main" id="{380B0FA7-FA8C-D694-9FCC-D7F47946525A}"/>
                </a:ext>
              </a:extLst>
            </p:cNvPr>
            <p:cNvSpPr/>
            <p:nvPr/>
          </p:nvSpPr>
          <p:spPr>
            <a:xfrm>
              <a:off x="11118960" y="628920"/>
              <a:ext cx="143640" cy="154800"/>
            </a:xfrm>
            <a:custGeom>
              <a:avLst/>
              <a:gdLst/>
              <a:ahLst/>
              <a:cxnLst/>
              <a:rect l="l" t="t" r="r" b="b"/>
              <a:pathLst>
                <a:path w="320404" h="344995">
                  <a:moveTo>
                    <a:pt x="159908" y="0"/>
                  </a:moveTo>
                  <a:cubicBezTo>
                    <a:pt x="70373" y="0"/>
                    <a:pt x="7508" y="60008"/>
                    <a:pt x="650" y="146399"/>
                  </a:cubicBezTo>
                  <a:cubicBezTo>
                    <a:pt x="145" y="150762"/>
                    <a:pt x="1460" y="155134"/>
                    <a:pt x="4269" y="158496"/>
                  </a:cubicBezTo>
                  <a:cubicBezTo>
                    <a:pt x="7451" y="162316"/>
                    <a:pt x="11994" y="164744"/>
                    <a:pt x="16938" y="165259"/>
                  </a:cubicBezTo>
                  <a:lnTo>
                    <a:pt x="18366" y="165259"/>
                  </a:lnTo>
                  <a:cubicBezTo>
                    <a:pt x="27463" y="164773"/>
                    <a:pt x="34816" y="157667"/>
                    <a:pt x="35607" y="148590"/>
                  </a:cubicBezTo>
                  <a:cubicBezTo>
                    <a:pt x="42465" y="80200"/>
                    <a:pt x="89804" y="34290"/>
                    <a:pt x="159908" y="34290"/>
                  </a:cubicBezTo>
                  <a:cubicBezTo>
                    <a:pt x="236108" y="34290"/>
                    <a:pt x="285257" y="87154"/>
                    <a:pt x="285257" y="168974"/>
                  </a:cubicBezTo>
                  <a:cubicBezTo>
                    <a:pt x="285257" y="253937"/>
                    <a:pt x="234870" y="310991"/>
                    <a:pt x="159908" y="310991"/>
                  </a:cubicBezTo>
                  <a:cubicBezTo>
                    <a:pt x="89328" y="310991"/>
                    <a:pt x="41798" y="264509"/>
                    <a:pt x="35131" y="192119"/>
                  </a:cubicBezTo>
                  <a:cubicBezTo>
                    <a:pt x="34502" y="183023"/>
                    <a:pt x="27101" y="175870"/>
                    <a:pt x="17985" y="175546"/>
                  </a:cubicBezTo>
                  <a:lnTo>
                    <a:pt x="16461" y="175546"/>
                  </a:lnTo>
                  <a:cubicBezTo>
                    <a:pt x="11528" y="176041"/>
                    <a:pt x="6984" y="178432"/>
                    <a:pt x="3793" y="182213"/>
                  </a:cubicBezTo>
                  <a:cubicBezTo>
                    <a:pt x="993" y="185480"/>
                    <a:pt x="-350" y="189748"/>
                    <a:pt x="78" y="194024"/>
                  </a:cubicBezTo>
                  <a:cubicBezTo>
                    <a:pt x="6079" y="282416"/>
                    <a:pt x="69230" y="344996"/>
                    <a:pt x="159908" y="344996"/>
                  </a:cubicBezTo>
                  <a:cubicBezTo>
                    <a:pt x="255825" y="344996"/>
                    <a:pt x="320404" y="274130"/>
                    <a:pt x="320404" y="168878"/>
                  </a:cubicBezTo>
                  <a:cubicBezTo>
                    <a:pt x="320404" y="66199"/>
                    <a:pt x="257349" y="0"/>
                    <a:pt x="159908"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4" name="CustomShape 28">
              <a:extLst>
                <a:ext uri="{FF2B5EF4-FFF2-40B4-BE49-F238E27FC236}">
                  <a16:creationId xmlns:a16="http://schemas.microsoft.com/office/drawing/2014/main" id="{54662DD7-5DD2-E952-E6C9-9C96BC019A79}"/>
                </a:ext>
              </a:extLst>
            </p:cNvPr>
            <p:cNvSpPr/>
            <p:nvPr/>
          </p:nvSpPr>
          <p:spPr>
            <a:xfrm>
              <a:off x="11034000" y="766080"/>
              <a:ext cx="63000" cy="14760"/>
            </a:xfrm>
            <a:custGeom>
              <a:avLst/>
              <a:gdLst/>
              <a:ahLst/>
              <a:cxnLst/>
              <a:rect l="l" t="t" r="r" b="b"/>
              <a:pathLst>
                <a:path w="141446" h="34099">
                  <a:moveTo>
                    <a:pt x="124396" y="0"/>
                  </a:moveTo>
                  <a:lnTo>
                    <a:pt x="17050" y="0"/>
                  </a:lnTo>
                  <a:cubicBezTo>
                    <a:pt x="7629" y="0"/>
                    <a:pt x="0" y="7629"/>
                    <a:pt x="0" y="17050"/>
                  </a:cubicBezTo>
                  <a:cubicBezTo>
                    <a:pt x="0" y="26470"/>
                    <a:pt x="7629" y="34100"/>
                    <a:pt x="17050" y="34100"/>
                  </a:cubicBezTo>
                  <a:lnTo>
                    <a:pt x="124396" y="34100"/>
                  </a:lnTo>
                  <a:cubicBezTo>
                    <a:pt x="133817" y="34100"/>
                    <a:pt x="141446" y="26470"/>
                    <a:pt x="141446" y="17050"/>
                  </a:cubicBezTo>
                  <a:cubicBezTo>
                    <a:pt x="141446" y="7629"/>
                    <a:pt x="133817" y="0"/>
                    <a:pt x="124396"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5" name="CustomShape 29">
              <a:extLst>
                <a:ext uri="{FF2B5EF4-FFF2-40B4-BE49-F238E27FC236}">
                  <a16:creationId xmlns:a16="http://schemas.microsoft.com/office/drawing/2014/main" id="{12BDA28F-9165-0822-BC1F-96EB17D30800}"/>
                </a:ext>
              </a:extLst>
            </p:cNvPr>
            <p:cNvSpPr/>
            <p:nvPr/>
          </p:nvSpPr>
          <p:spPr>
            <a:xfrm>
              <a:off x="10778760" y="628920"/>
              <a:ext cx="112320" cy="41400"/>
            </a:xfrm>
            <a:custGeom>
              <a:avLst/>
              <a:gdLst/>
              <a:ahLst/>
              <a:cxnLst/>
              <a:rect l="l" t="t" r="r" b="b"/>
              <a:pathLst>
                <a:path w="251290" h="93637">
                  <a:moveTo>
                    <a:pt x="28799" y="68110"/>
                  </a:moveTo>
                  <a:cubicBezTo>
                    <a:pt x="55364" y="45526"/>
                    <a:pt x="89188" y="33277"/>
                    <a:pt x="124049" y="33630"/>
                  </a:cubicBezTo>
                  <a:cubicBezTo>
                    <a:pt x="169198" y="33630"/>
                    <a:pt x="203488" y="51632"/>
                    <a:pt x="217775" y="83064"/>
                  </a:cubicBezTo>
                  <a:cubicBezTo>
                    <a:pt x="220595" y="89532"/>
                    <a:pt x="227005" y="93694"/>
                    <a:pt x="234063" y="93637"/>
                  </a:cubicBezTo>
                  <a:cubicBezTo>
                    <a:pt x="236606" y="93666"/>
                    <a:pt x="239130" y="93085"/>
                    <a:pt x="241397" y="91923"/>
                  </a:cubicBezTo>
                  <a:cubicBezTo>
                    <a:pt x="245531" y="90122"/>
                    <a:pt x="248712" y="86665"/>
                    <a:pt x="250160" y="82398"/>
                  </a:cubicBezTo>
                  <a:cubicBezTo>
                    <a:pt x="251818" y="77940"/>
                    <a:pt x="251646" y="73015"/>
                    <a:pt x="249684" y="68682"/>
                  </a:cubicBezTo>
                  <a:cubicBezTo>
                    <a:pt x="229110" y="25057"/>
                    <a:pt x="183009" y="6"/>
                    <a:pt x="124049" y="6"/>
                  </a:cubicBezTo>
                  <a:cubicBezTo>
                    <a:pt x="80825" y="-356"/>
                    <a:pt x="38915" y="14818"/>
                    <a:pt x="5939" y="42773"/>
                  </a:cubicBezTo>
                  <a:cubicBezTo>
                    <a:pt x="-1157" y="48803"/>
                    <a:pt x="-2014" y="59442"/>
                    <a:pt x="4015" y="66538"/>
                  </a:cubicBezTo>
                  <a:cubicBezTo>
                    <a:pt x="4091" y="66615"/>
                    <a:pt x="4158" y="66700"/>
                    <a:pt x="4225" y="66777"/>
                  </a:cubicBezTo>
                  <a:cubicBezTo>
                    <a:pt x="10768" y="73673"/>
                    <a:pt x="21551" y="74254"/>
                    <a:pt x="28799" y="6811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6" name="CustomShape 30">
              <a:extLst>
                <a:ext uri="{FF2B5EF4-FFF2-40B4-BE49-F238E27FC236}">
                  <a16:creationId xmlns:a16="http://schemas.microsoft.com/office/drawing/2014/main" id="{EA4A95B3-1CE7-BF1D-B8F9-A4FFB8A7639D}"/>
                </a:ext>
              </a:extLst>
            </p:cNvPr>
            <p:cNvSpPr/>
            <p:nvPr/>
          </p:nvSpPr>
          <p:spPr>
            <a:xfrm>
              <a:off x="10778040" y="676080"/>
              <a:ext cx="114480" cy="106200"/>
            </a:xfrm>
            <a:custGeom>
              <a:avLst/>
              <a:gdLst/>
              <a:ahLst/>
              <a:cxnLst/>
              <a:rect l="l" t="t" r="r" b="b"/>
              <a:pathLst>
                <a:path w="255891" h="237420">
                  <a:moveTo>
                    <a:pt x="237935" y="0"/>
                  </a:moveTo>
                  <a:cubicBezTo>
                    <a:pt x="228190" y="57"/>
                    <a:pt x="220313" y="7972"/>
                    <a:pt x="220313" y="17717"/>
                  </a:cubicBezTo>
                  <a:lnTo>
                    <a:pt x="220313" y="112109"/>
                  </a:lnTo>
                  <a:cubicBezTo>
                    <a:pt x="216980" y="200406"/>
                    <a:pt x="106490" y="201073"/>
                    <a:pt x="106490" y="201073"/>
                  </a:cubicBezTo>
                  <a:cubicBezTo>
                    <a:pt x="59436" y="201073"/>
                    <a:pt x="34671" y="174498"/>
                    <a:pt x="34671" y="148209"/>
                  </a:cubicBezTo>
                  <a:cubicBezTo>
                    <a:pt x="34671" y="108775"/>
                    <a:pt x="53721" y="89821"/>
                    <a:pt x="91821" y="81534"/>
                  </a:cubicBezTo>
                  <a:lnTo>
                    <a:pt x="198311" y="59436"/>
                  </a:lnTo>
                  <a:cubicBezTo>
                    <a:pt x="202940" y="58598"/>
                    <a:pt x="207007" y="55874"/>
                    <a:pt x="209550" y="51911"/>
                  </a:cubicBezTo>
                  <a:cubicBezTo>
                    <a:pt x="212131" y="48016"/>
                    <a:pt x="213093" y="43262"/>
                    <a:pt x="212217" y="38671"/>
                  </a:cubicBezTo>
                  <a:cubicBezTo>
                    <a:pt x="209998" y="30594"/>
                    <a:pt x="202778" y="24917"/>
                    <a:pt x="194405" y="24670"/>
                  </a:cubicBezTo>
                  <a:lnTo>
                    <a:pt x="191167" y="24670"/>
                  </a:lnTo>
                  <a:lnTo>
                    <a:pt x="83058" y="48196"/>
                  </a:lnTo>
                  <a:cubicBezTo>
                    <a:pt x="28861" y="60293"/>
                    <a:pt x="0" y="94869"/>
                    <a:pt x="0" y="147923"/>
                  </a:cubicBezTo>
                  <a:cubicBezTo>
                    <a:pt x="0" y="189833"/>
                    <a:pt x="33528" y="234887"/>
                    <a:pt x="106966" y="234887"/>
                  </a:cubicBezTo>
                  <a:cubicBezTo>
                    <a:pt x="136484" y="235201"/>
                    <a:pt x="165592" y="227886"/>
                    <a:pt x="191453" y="213646"/>
                  </a:cubicBezTo>
                  <a:cubicBezTo>
                    <a:pt x="197968" y="210207"/>
                    <a:pt x="204130" y="206121"/>
                    <a:pt x="209836" y="201454"/>
                  </a:cubicBezTo>
                  <a:cubicBezTo>
                    <a:pt x="211836" y="199834"/>
                    <a:pt x="213932" y="198310"/>
                    <a:pt x="215837" y="196596"/>
                  </a:cubicBezTo>
                  <a:lnTo>
                    <a:pt x="222123" y="185261"/>
                  </a:lnTo>
                  <a:lnTo>
                    <a:pt x="220694" y="196215"/>
                  </a:lnTo>
                  <a:lnTo>
                    <a:pt x="220694" y="218504"/>
                  </a:lnTo>
                  <a:cubicBezTo>
                    <a:pt x="219980" y="228209"/>
                    <a:pt x="227267" y="236658"/>
                    <a:pt x="236973" y="237373"/>
                  </a:cubicBezTo>
                  <a:cubicBezTo>
                    <a:pt x="246679" y="238087"/>
                    <a:pt x="255127" y="230800"/>
                    <a:pt x="255842" y="221094"/>
                  </a:cubicBezTo>
                  <a:cubicBezTo>
                    <a:pt x="255908" y="220228"/>
                    <a:pt x="255908" y="219370"/>
                    <a:pt x="255842" y="218504"/>
                  </a:cubicBezTo>
                  <a:lnTo>
                    <a:pt x="255842" y="17717"/>
                  </a:lnTo>
                  <a:cubicBezTo>
                    <a:pt x="255899" y="7982"/>
                    <a:pt x="248050" y="48"/>
                    <a:pt x="238316" y="0"/>
                  </a:cubicBezTo>
                  <a:cubicBezTo>
                    <a:pt x="238192" y="0"/>
                    <a:pt x="238058" y="0"/>
                    <a:pt x="237935"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7" name="CustomShape 31">
              <a:extLst>
                <a:ext uri="{FF2B5EF4-FFF2-40B4-BE49-F238E27FC236}">
                  <a16:creationId xmlns:a16="http://schemas.microsoft.com/office/drawing/2014/main" id="{3C67736C-BDD8-CEDA-6F22-8D5811D4AACD}"/>
                </a:ext>
              </a:extLst>
            </p:cNvPr>
            <p:cNvSpPr/>
            <p:nvPr/>
          </p:nvSpPr>
          <p:spPr>
            <a:xfrm>
              <a:off x="10119600" y="693720"/>
              <a:ext cx="117000" cy="14760"/>
            </a:xfrm>
            <a:custGeom>
              <a:avLst/>
              <a:gdLst/>
              <a:ahLst/>
              <a:cxnLst/>
              <a:rect l="l" t="t" r="r" b="b"/>
              <a:pathLst>
                <a:path w="261270" h="34670">
                  <a:moveTo>
                    <a:pt x="243935" y="0"/>
                  </a:moveTo>
                  <a:lnTo>
                    <a:pt x="17335" y="0"/>
                  </a:lnTo>
                  <a:cubicBezTo>
                    <a:pt x="7761" y="0"/>
                    <a:pt x="0" y="7763"/>
                    <a:pt x="0" y="17335"/>
                  </a:cubicBezTo>
                  <a:cubicBezTo>
                    <a:pt x="0" y="26908"/>
                    <a:pt x="7761" y="34671"/>
                    <a:pt x="17335" y="34671"/>
                  </a:cubicBezTo>
                  <a:lnTo>
                    <a:pt x="243935" y="34671"/>
                  </a:lnTo>
                  <a:cubicBezTo>
                    <a:pt x="253510" y="34671"/>
                    <a:pt x="261271" y="26908"/>
                    <a:pt x="261271" y="17335"/>
                  </a:cubicBezTo>
                  <a:cubicBezTo>
                    <a:pt x="261271" y="7763"/>
                    <a:pt x="253510" y="0"/>
                    <a:pt x="243935"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8" name="CustomShape 32">
              <a:extLst>
                <a:ext uri="{FF2B5EF4-FFF2-40B4-BE49-F238E27FC236}">
                  <a16:creationId xmlns:a16="http://schemas.microsoft.com/office/drawing/2014/main" id="{82B27430-9407-95C5-DB74-9D40A2BB6803}"/>
                </a:ext>
              </a:extLst>
            </p:cNvPr>
            <p:cNvSpPr/>
            <p:nvPr/>
          </p:nvSpPr>
          <p:spPr>
            <a:xfrm>
              <a:off x="10097280" y="653400"/>
              <a:ext cx="133560" cy="129600"/>
            </a:xfrm>
            <a:custGeom>
              <a:avLst/>
              <a:gdLst/>
              <a:ahLst/>
              <a:cxnLst/>
              <a:rect l="l" t="t" r="r" b="b"/>
              <a:pathLst>
                <a:path w="298447" h="289706">
                  <a:moveTo>
                    <a:pt x="268224" y="213397"/>
                  </a:moveTo>
                  <a:cubicBezTo>
                    <a:pt x="242772" y="240819"/>
                    <a:pt x="206758" y="255983"/>
                    <a:pt x="169355" y="255021"/>
                  </a:cubicBezTo>
                  <a:cubicBezTo>
                    <a:pt x="100394" y="255021"/>
                    <a:pt x="36005" y="214064"/>
                    <a:pt x="36005" y="115956"/>
                  </a:cubicBezTo>
                  <a:cubicBezTo>
                    <a:pt x="36005" y="85190"/>
                    <a:pt x="47435" y="48710"/>
                    <a:pt x="67247" y="29469"/>
                  </a:cubicBezTo>
                  <a:cubicBezTo>
                    <a:pt x="73980" y="22706"/>
                    <a:pt x="73959" y="11772"/>
                    <a:pt x="67199" y="5038"/>
                  </a:cubicBezTo>
                  <a:cubicBezTo>
                    <a:pt x="60439" y="-1697"/>
                    <a:pt x="49501" y="-1678"/>
                    <a:pt x="42767" y="5085"/>
                  </a:cubicBezTo>
                  <a:cubicBezTo>
                    <a:pt x="17907" y="29469"/>
                    <a:pt x="0" y="76237"/>
                    <a:pt x="0" y="115956"/>
                  </a:cubicBezTo>
                  <a:cubicBezTo>
                    <a:pt x="0" y="239781"/>
                    <a:pt x="83630" y="289692"/>
                    <a:pt x="169164" y="289692"/>
                  </a:cubicBezTo>
                  <a:cubicBezTo>
                    <a:pt x="216019" y="290311"/>
                    <a:pt x="261044" y="271518"/>
                    <a:pt x="293561" y="237781"/>
                  </a:cubicBezTo>
                  <a:cubicBezTo>
                    <a:pt x="300294" y="230732"/>
                    <a:pt x="300038" y="219560"/>
                    <a:pt x="292989" y="212825"/>
                  </a:cubicBezTo>
                  <a:cubicBezTo>
                    <a:pt x="285940" y="206091"/>
                    <a:pt x="274767" y="206348"/>
                    <a:pt x="268034" y="213397"/>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39" name="CustomShape 33">
              <a:extLst>
                <a:ext uri="{FF2B5EF4-FFF2-40B4-BE49-F238E27FC236}">
                  <a16:creationId xmlns:a16="http://schemas.microsoft.com/office/drawing/2014/main" id="{B43CE8E5-8A19-B791-03FD-2748653D3C81}"/>
                </a:ext>
              </a:extLst>
            </p:cNvPr>
            <p:cNvSpPr/>
            <p:nvPr/>
          </p:nvSpPr>
          <p:spPr>
            <a:xfrm>
              <a:off x="10128240" y="628200"/>
              <a:ext cx="107280" cy="60120"/>
            </a:xfrm>
            <a:custGeom>
              <a:avLst/>
              <a:gdLst/>
              <a:ahLst/>
              <a:cxnLst/>
              <a:rect l="l" t="t" r="r" b="b"/>
              <a:pathLst>
                <a:path w="239891" h="135339">
                  <a:moveTo>
                    <a:pt x="26997" y="53270"/>
                  </a:moveTo>
                  <a:cubicBezTo>
                    <a:pt x="45476" y="39173"/>
                    <a:pt x="66526" y="34697"/>
                    <a:pt x="93672" y="34697"/>
                  </a:cubicBezTo>
                  <a:cubicBezTo>
                    <a:pt x="158156" y="34697"/>
                    <a:pt x="202829" y="70606"/>
                    <a:pt x="204067" y="118040"/>
                  </a:cubicBezTo>
                  <a:cubicBezTo>
                    <a:pt x="204409" y="127927"/>
                    <a:pt x="212703" y="135671"/>
                    <a:pt x="222593" y="135328"/>
                  </a:cubicBezTo>
                  <a:cubicBezTo>
                    <a:pt x="232483" y="134985"/>
                    <a:pt x="240223" y="126689"/>
                    <a:pt x="239881" y="116802"/>
                  </a:cubicBezTo>
                  <a:cubicBezTo>
                    <a:pt x="238547" y="53937"/>
                    <a:pt x="184922" y="121"/>
                    <a:pt x="93672" y="121"/>
                  </a:cubicBezTo>
                  <a:cubicBezTo>
                    <a:pt x="62710" y="-1165"/>
                    <a:pt x="32194" y="7846"/>
                    <a:pt x="6899" y="25743"/>
                  </a:cubicBezTo>
                  <a:cubicBezTo>
                    <a:pt x="-530" y="31344"/>
                    <a:pt x="-2211" y="41812"/>
                    <a:pt x="3089" y="49460"/>
                  </a:cubicBezTo>
                  <a:cubicBezTo>
                    <a:pt x="8647" y="57099"/>
                    <a:pt x="19339" y="58804"/>
                    <a:pt x="26997" y="5327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0" name="CustomShape 34">
              <a:extLst>
                <a:ext uri="{FF2B5EF4-FFF2-40B4-BE49-F238E27FC236}">
                  <a16:creationId xmlns:a16="http://schemas.microsoft.com/office/drawing/2014/main" id="{DD1FD5A2-B688-18C9-FFEE-E19B2B6A1505}"/>
                </a:ext>
              </a:extLst>
            </p:cNvPr>
            <p:cNvSpPr/>
            <p:nvPr/>
          </p:nvSpPr>
          <p:spPr>
            <a:xfrm>
              <a:off x="10635840" y="627840"/>
              <a:ext cx="105480" cy="35640"/>
            </a:xfrm>
            <a:custGeom>
              <a:avLst/>
              <a:gdLst/>
              <a:ahLst/>
              <a:cxnLst/>
              <a:rect l="l" t="t" r="r" b="b"/>
              <a:pathLst>
                <a:path w="235686" h="80535">
                  <a:moveTo>
                    <a:pt x="26644" y="61541"/>
                  </a:moveTo>
                  <a:cubicBezTo>
                    <a:pt x="49475" y="45529"/>
                    <a:pt x="76412" y="36376"/>
                    <a:pt x="104272" y="35156"/>
                  </a:cubicBezTo>
                  <a:cubicBezTo>
                    <a:pt x="112597" y="35223"/>
                    <a:pt x="120903" y="35861"/>
                    <a:pt x="129132" y="37061"/>
                  </a:cubicBezTo>
                  <a:lnTo>
                    <a:pt x="210857" y="78686"/>
                  </a:lnTo>
                  <a:cubicBezTo>
                    <a:pt x="219201" y="82934"/>
                    <a:pt x="229412" y="79619"/>
                    <a:pt x="233660" y="71275"/>
                  </a:cubicBezTo>
                  <a:cubicBezTo>
                    <a:pt x="233708" y="71171"/>
                    <a:pt x="233765" y="71075"/>
                    <a:pt x="233812" y="70970"/>
                  </a:cubicBezTo>
                  <a:cubicBezTo>
                    <a:pt x="238099" y="62589"/>
                    <a:pt x="234784" y="52311"/>
                    <a:pt x="226402" y="48025"/>
                  </a:cubicBezTo>
                  <a:cubicBezTo>
                    <a:pt x="226335" y="47987"/>
                    <a:pt x="226259" y="47958"/>
                    <a:pt x="226192" y="47920"/>
                  </a:cubicBezTo>
                  <a:lnTo>
                    <a:pt x="142372" y="5153"/>
                  </a:lnTo>
                  <a:cubicBezTo>
                    <a:pt x="140982" y="4438"/>
                    <a:pt x="139458" y="4010"/>
                    <a:pt x="137895" y="3914"/>
                  </a:cubicBezTo>
                  <a:cubicBezTo>
                    <a:pt x="126837" y="1190"/>
                    <a:pt x="115474" y="-124"/>
                    <a:pt x="104082" y="9"/>
                  </a:cubicBezTo>
                  <a:cubicBezTo>
                    <a:pt x="69554" y="1343"/>
                    <a:pt x="36121" y="12477"/>
                    <a:pt x="7689" y="32108"/>
                  </a:cubicBezTo>
                  <a:cubicBezTo>
                    <a:pt x="-112" y="37623"/>
                    <a:pt x="-2313" y="48234"/>
                    <a:pt x="2641" y="56397"/>
                  </a:cubicBezTo>
                  <a:cubicBezTo>
                    <a:pt x="8051" y="64151"/>
                    <a:pt x="18528" y="66389"/>
                    <a:pt x="26644" y="61541"/>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1" name="CustomShape 35">
              <a:extLst>
                <a:ext uri="{FF2B5EF4-FFF2-40B4-BE49-F238E27FC236}">
                  <a16:creationId xmlns:a16="http://schemas.microsoft.com/office/drawing/2014/main" id="{78DC9332-8556-7BE0-BA88-D88AA1F40E23}"/>
                </a:ext>
              </a:extLst>
            </p:cNvPr>
            <p:cNvSpPr/>
            <p:nvPr/>
          </p:nvSpPr>
          <p:spPr>
            <a:xfrm>
              <a:off x="10603800" y="655560"/>
              <a:ext cx="138600" cy="127080"/>
            </a:xfrm>
            <a:custGeom>
              <a:avLst/>
              <a:gdLst/>
              <a:ahLst/>
              <a:cxnLst/>
              <a:rect l="l" t="t" r="r" b="b"/>
              <a:pathLst>
                <a:path w="309212" h="283751">
                  <a:moveTo>
                    <a:pt x="279654" y="205552"/>
                  </a:moveTo>
                  <a:cubicBezTo>
                    <a:pt x="251774" y="233231"/>
                    <a:pt x="214170" y="248900"/>
                    <a:pt x="174879" y="249176"/>
                  </a:cubicBezTo>
                  <a:cubicBezTo>
                    <a:pt x="93154" y="249176"/>
                    <a:pt x="35719" y="194026"/>
                    <a:pt x="35719" y="117160"/>
                  </a:cubicBezTo>
                  <a:cubicBezTo>
                    <a:pt x="35719" y="79917"/>
                    <a:pt x="47149" y="48580"/>
                    <a:pt x="66961" y="30006"/>
                  </a:cubicBezTo>
                  <a:cubicBezTo>
                    <a:pt x="73419" y="22995"/>
                    <a:pt x="73704" y="12299"/>
                    <a:pt x="67627" y="4955"/>
                  </a:cubicBezTo>
                  <a:cubicBezTo>
                    <a:pt x="60646" y="-1389"/>
                    <a:pt x="50073" y="-1674"/>
                    <a:pt x="42767" y="4288"/>
                  </a:cubicBezTo>
                  <a:cubicBezTo>
                    <a:pt x="17812" y="28006"/>
                    <a:pt x="0" y="68392"/>
                    <a:pt x="0" y="117160"/>
                  </a:cubicBezTo>
                  <a:cubicBezTo>
                    <a:pt x="0" y="213267"/>
                    <a:pt x="71438" y="283752"/>
                    <a:pt x="174879" y="283752"/>
                  </a:cubicBezTo>
                  <a:cubicBezTo>
                    <a:pt x="223437" y="283476"/>
                    <a:pt x="269958" y="264150"/>
                    <a:pt x="304419" y="229936"/>
                  </a:cubicBezTo>
                  <a:cubicBezTo>
                    <a:pt x="310810" y="223059"/>
                    <a:pt x="310810" y="212429"/>
                    <a:pt x="304419" y="205552"/>
                  </a:cubicBezTo>
                  <a:cubicBezTo>
                    <a:pt x="297866" y="198713"/>
                    <a:pt x="287017" y="198475"/>
                    <a:pt x="280178" y="205028"/>
                  </a:cubicBezTo>
                  <a:cubicBezTo>
                    <a:pt x="279997" y="205199"/>
                    <a:pt x="279825" y="205371"/>
                    <a:pt x="279654" y="205552"/>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2" name="CustomShape 36">
              <a:extLst>
                <a:ext uri="{FF2B5EF4-FFF2-40B4-BE49-F238E27FC236}">
                  <a16:creationId xmlns:a16="http://schemas.microsoft.com/office/drawing/2014/main" id="{C5FD13ED-A5AC-8B41-C6ED-083674E92393}"/>
                </a:ext>
              </a:extLst>
            </p:cNvPr>
            <p:cNvSpPr/>
            <p:nvPr/>
          </p:nvSpPr>
          <p:spPr>
            <a:xfrm>
              <a:off x="10944360" y="570600"/>
              <a:ext cx="15120" cy="54000"/>
            </a:xfrm>
            <a:custGeom>
              <a:avLst/>
              <a:gdLst/>
              <a:ahLst/>
              <a:cxnLst/>
              <a:rect l="l" t="t" r="r" b="b"/>
              <a:pathLst>
                <a:path w="35435" h="121502">
                  <a:moveTo>
                    <a:pt x="17671" y="121503"/>
                  </a:moveTo>
                  <a:cubicBezTo>
                    <a:pt x="27396" y="121455"/>
                    <a:pt x="35283" y="113606"/>
                    <a:pt x="35388" y="103881"/>
                  </a:cubicBezTo>
                  <a:lnTo>
                    <a:pt x="35388" y="19014"/>
                  </a:lnTo>
                  <a:cubicBezTo>
                    <a:pt x="36102" y="9260"/>
                    <a:pt x="28777" y="764"/>
                    <a:pt x="19014" y="49"/>
                  </a:cubicBezTo>
                  <a:cubicBezTo>
                    <a:pt x="9261" y="-675"/>
                    <a:pt x="764" y="6660"/>
                    <a:pt x="50" y="16413"/>
                  </a:cubicBezTo>
                  <a:cubicBezTo>
                    <a:pt x="-17" y="17280"/>
                    <a:pt x="-17" y="18147"/>
                    <a:pt x="50" y="19014"/>
                  </a:cubicBezTo>
                  <a:lnTo>
                    <a:pt x="50" y="103977"/>
                  </a:lnTo>
                  <a:cubicBezTo>
                    <a:pt x="155" y="113654"/>
                    <a:pt x="7994" y="121455"/>
                    <a:pt x="17671" y="121503"/>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3" name="CustomShape 37">
              <a:extLst>
                <a:ext uri="{FF2B5EF4-FFF2-40B4-BE49-F238E27FC236}">
                  <a16:creationId xmlns:a16="http://schemas.microsoft.com/office/drawing/2014/main" id="{924A2AB5-920F-2C14-FBED-9743A2D40E8E}"/>
                </a:ext>
              </a:extLst>
            </p:cNvPr>
            <p:cNvSpPr/>
            <p:nvPr/>
          </p:nvSpPr>
          <p:spPr>
            <a:xfrm>
              <a:off x="11404080" y="694080"/>
              <a:ext cx="15120" cy="88920"/>
            </a:xfrm>
            <a:custGeom>
              <a:avLst/>
              <a:gdLst/>
              <a:ahLst/>
              <a:cxnLst/>
              <a:rect l="l" t="t" r="r" b="b"/>
              <a:pathLst>
                <a:path w="35435" h="198655">
                  <a:moveTo>
                    <a:pt x="17669" y="0"/>
                  </a:moveTo>
                  <a:cubicBezTo>
                    <a:pt x="7925" y="57"/>
                    <a:pt x="48" y="7972"/>
                    <a:pt x="48" y="17717"/>
                  </a:cubicBezTo>
                  <a:lnTo>
                    <a:pt x="48" y="179642"/>
                  </a:lnTo>
                  <a:cubicBezTo>
                    <a:pt x="-666" y="189395"/>
                    <a:pt x="6658" y="197891"/>
                    <a:pt x="16422" y="198606"/>
                  </a:cubicBezTo>
                  <a:cubicBezTo>
                    <a:pt x="26175" y="199330"/>
                    <a:pt x="34671" y="191995"/>
                    <a:pt x="35386" y="182242"/>
                  </a:cubicBezTo>
                  <a:cubicBezTo>
                    <a:pt x="35452" y="181375"/>
                    <a:pt x="35452" y="180508"/>
                    <a:pt x="35386" y="179642"/>
                  </a:cubicBezTo>
                  <a:lnTo>
                    <a:pt x="35386" y="17717"/>
                  </a:lnTo>
                  <a:cubicBezTo>
                    <a:pt x="35386" y="7934"/>
                    <a:pt x="27451" y="0"/>
                    <a:pt x="17669"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4" name="CustomShape 38">
              <a:extLst>
                <a:ext uri="{FF2B5EF4-FFF2-40B4-BE49-F238E27FC236}">
                  <a16:creationId xmlns:a16="http://schemas.microsoft.com/office/drawing/2014/main" id="{A338F58D-17AF-1317-DB2B-EB548A884C47}"/>
                </a:ext>
              </a:extLst>
            </p:cNvPr>
            <p:cNvSpPr/>
            <p:nvPr/>
          </p:nvSpPr>
          <p:spPr>
            <a:xfrm>
              <a:off x="11297160" y="630360"/>
              <a:ext cx="15120" cy="152640"/>
            </a:xfrm>
            <a:custGeom>
              <a:avLst/>
              <a:gdLst/>
              <a:ahLst/>
              <a:cxnLst/>
              <a:rect l="l" t="t" r="r" b="b"/>
              <a:pathLst>
                <a:path w="35245" h="340290">
                  <a:moveTo>
                    <a:pt x="17670" y="0"/>
                  </a:moveTo>
                  <a:cubicBezTo>
                    <a:pt x="7964" y="48"/>
                    <a:pt x="96" y="7915"/>
                    <a:pt x="48" y="17621"/>
                  </a:cubicBezTo>
                  <a:lnTo>
                    <a:pt x="48" y="321374"/>
                  </a:lnTo>
                  <a:cubicBezTo>
                    <a:pt x="-666" y="331080"/>
                    <a:pt x="6621" y="339528"/>
                    <a:pt x="16327" y="340243"/>
                  </a:cubicBezTo>
                  <a:cubicBezTo>
                    <a:pt x="26032" y="340957"/>
                    <a:pt x="34481" y="333670"/>
                    <a:pt x="35196" y="323964"/>
                  </a:cubicBezTo>
                  <a:cubicBezTo>
                    <a:pt x="35262" y="323098"/>
                    <a:pt x="35262" y="322231"/>
                    <a:pt x="35196" y="321374"/>
                  </a:cubicBezTo>
                  <a:lnTo>
                    <a:pt x="35196" y="17621"/>
                  </a:lnTo>
                  <a:cubicBezTo>
                    <a:pt x="35148" y="7944"/>
                    <a:pt x="27347" y="105"/>
                    <a:pt x="17670"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5" name="CustomShape 39">
              <a:extLst>
                <a:ext uri="{FF2B5EF4-FFF2-40B4-BE49-F238E27FC236}">
                  <a16:creationId xmlns:a16="http://schemas.microsoft.com/office/drawing/2014/main" id="{C4640963-3762-8FDE-BC6E-31C10DB3D940}"/>
                </a:ext>
              </a:extLst>
            </p:cNvPr>
            <p:cNvSpPr/>
            <p:nvPr/>
          </p:nvSpPr>
          <p:spPr>
            <a:xfrm>
              <a:off x="11316600" y="630360"/>
              <a:ext cx="102600" cy="58680"/>
            </a:xfrm>
            <a:custGeom>
              <a:avLst/>
              <a:gdLst/>
              <a:ahLst/>
              <a:cxnLst/>
              <a:rect l="l" t="t" r="r" b="b"/>
              <a:pathLst>
                <a:path w="229481" h="131503">
                  <a:moveTo>
                    <a:pt x="100177" y="0"/>
                  </a:moveTo>
                  <a:lnTo>
                    <a:pt x="84556" y="0"/>
                  </a:lnTo>
                  <a:cubicBezTo>
                    <a:pt x="81794" y="67"/>
                    <a:pt x="79079" y="686"/>
                    <a:pt x="76555" y="1810"/>
                  </a:cubicBezTo>
                  <a:lnTo>
                    <a:pt x="9880" y="37529"/>
                  </a:lnTo>
                  <a:cubicBezTo>
                    <a:pt x="5499" y="39681"/>
                    <a:pt x="2241" y="43596"/>
                    <a:pt x="927" y="48292"/>
                  </a:cubicBezTo>
                  <a:cubicBezTo>
                    <a:pt x="-626" y="52664"/>
                    <a:pt x="-216" y="57493"/>
                    <a:pt x="2070" y="61532"/>
                  </a:cubicBezTo>
                  <a:cubicBezTo>
                    <a:pt x="6851" y="69847"/>
                    <a:pt x="17443" y="72743"/>
                    <a:pt x="25787" y="68009"/>
                  </a:cubicBezTo>
                  <a:lnTo>
                    <a:pt x="89033" y="34100"/>
                  </a:lnTo>
                  <a:lnTo>
                    <a:pt x="100177" y="34100"/>
                  </a:lnTo>
                  <a:cubicBezTo>
                    <a:pt x="158946" y="34100"/>
                    <a:pt x="194094" y="63341"/>
                    <a:pt x="194094" y="112490"/>
                  </a:cubicBezTo>
                  <a:cubicBezTo>
                    <a:pt x="193379" y="122244"/>
                    <a:pt x="200704" y="130740"/>
                    <a:pt x="210467" y="131455"/>
                  </a:cubicBezTo>
                  <a:cubicBezTo>
                    <a:pt x="220221" y="132179"/>
                    <a:pt x="228717" y="124844"/>
                    <a:pt x="229431" y="115091"/>
                  </a:cubicBezTo>
                  <a:cubicBezTo>
                    <a:pt x="229498" y="114224"/>
                    <a:pt x="229498" y="113357"/>
                    <a:pt x="229431" y="112490"/>
                  </a:cubicBezTo>
                  <a:cubicBezTo>
                    <a:pt x="229431" y="43148"/>
                    <a:pt x="179901" y="0"/>
                    <a:pt x="10017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6" name="CustomShape 40">
              <a:extLst>
                <a:ext uri="{FF2B5EF4-FFF2-40B4-BE49-F238E27FC236}">
                  <a16:creationId xmlns:a16="http://schemas.microsoft.com/office/drawing/2014/main" id="{B4929BC7-AA2D-AF06-6237-D293820FFD0B}"/>
                </a:ext>
              </a:extLst>
            </p:cNvPr>
            <p:cNvSpPr/>
            <p:nvPr/>
          </p:nvSpPr>
          <p:spPr>
            <a:xfrm>
              <a:off x="10965240" y="630360"/>
              <a:ext cx="43560" cy="14760"/>
            </a:xfrm>
            <a:custGeom>
              <a:avLst/>
              <a:gdLst/>
              <a:ahLst/>
              <a:cxnLst/>
              <a:rect l="l" t="t" r="r" b="b"/>
              <a:pathLst>
                <a:path w="98583" h="34106">
                  <a:moveTo>
                    <a:pt x="81534" y="0"/>
                  </a:moveTo>
                  <a:lnTo>
                    <a:pt x="17621" y="0"/>
                  </a:lnTo>
                  <a:cubicBezTo>
                    <a:pt x="7915" y="48"/>
                    <a:pt x="48" y="7915"/>
                    <a:pt x="0" y="17621"/>
                  </a:cubicBezTo>
                  <a:cubicBezTo>
                    <a:pt x="362" y="27013"/>
                    <a:pt x="8220" y="34366"/>
                    <a:pt x="17621" y="34100"/>
                  </a:cubicBezTo>
                  <a:lnTo>
                    <a:pt x="81534" y="34100"/>
                  </a:lnTo>
                  <a:cubicBezTo>
                    <a:pt x="90954" y="34100"/>
                    <a:pt x="98584" y="26470"/>
                    <a:pt x="98584" y="17050"/>
                  </a:cubicBezTo>
                  <a:cubicBezTo>
                    <a:pt x="98584" y="7630"/>
                    <a:pt x="90954" y="0"/>
                    <a:pt x="81534"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7" name="CustomShape 41">
              <a:extLst>
                <a:ext uri="{FF2B5EF4-FFF2-40B4-BE49-F238E27FC236}">
                  <a16:creationId xmlns:a16="http://schemas.microsoft.com/office/drawing/2014/main" id="{BCC5617B-E069-E2B3-F07A-CACB2C0946D8}"/>
                </a:ext>
              </a:extLst>
            </p:cNvPr>
            <p:cNvSpPr/>
            <p:nvPr/>
          </p:nvSpPr>
          <p:spPr>
            <a:xfrm>
              <a:off x="10913760" y="630360"/>
              <a:ext cx="94320" cy="151920"/>
            </a:xfrm>
            <a:custGeom>
              <a:avLst/>
              <a:gdLst/>
              <a:ahLst/>
              <a:cxnLst/>
              <a:rect l="l" t="t" r="r" b="b"/>
              <a:pathLst>
                <a:path w="211112" h="339138">
                  <a:moveTo>
                    <a:pt x="192691" y="305181"/>
                  </a:moveTo>
                  <a:lnTo>
                    <a:pt x="154591" y="305181"/>
                  </a:lnTo>
                  <a:cubicBezTo>
                    <a:pt x="119253" y="305181"/>
                    <a:pt x="103537" y="299561"/>
                    <a:pt x="103537" y="265271"/>
                  </a:cubicBezTo>
                  <a:lnTo>
                    <a:pt x="103537" y="17621"/>
                  </a:lnTo>
                  <a:cubicBezTo>
                    <a:pt x="103432" y="7896"/>
                    <a:pt x="95545" y="48"/>
                    <a:pt x="85820" y="0"/>
                  </a:cubicBezTo>
                  <a:lnTo>
                    <a:pt x="17050" y="0"/>
                  </a:lnTo>
                  <a:cubicBezTo>
                    <a:pt x="7629" y="0"/>
                    <a:pt x="0" y="7630"/>
                    <a:pt x="0" y="17050"/>
                  </a:cubicBezTo>
                  <a:cubicBezTo>
                    <a:pt x="0" y="26470"/>
                    <a:pt x="7629" y="34100"/>
                    <a:pt x="17050" y="34100"/>
                  </a:cubicBezTo>
                  <a:lnTo>
                    <a:pt x="68199" y="34100"/>
                  </a:lnTo>
                  <a:lnTo>
                    <a:pt x="68199" y="264986"/>
                  </a:lnTo>
                  <a:cubicBezTo>
                    <a:pt x="68199" y="326422"/>
                    <a:pt x="102775" y="339090"/>
                    <a:pt x="154591" y="339090"/>
                  </a:cubicBezTo>
                  <a:lnTo>
                    <a:pt x="192691" y="339090"/>
                  </a:lnTo>
                  <a:cubicBezTo>
                    <a:pt x="202130" y="339795"/>
                    <a:pt x="210360" y="332708"/>
                    <a:pt x="211064" y="323269"/>
                  </a:cubicBezTo>
                  <a:cubicBezTo>
                    <a:pt x="211769" y="313830"/>
                    <a:pt x="204692" y="305600"/>
                    <a:pt x="195243" y="304895"/>
                  </a:cubicBezTo>
                  <a:cubicBezTo>
                    <a:pt x="194396" y="304829"/>
                    <a:pt x="193538" y="304829"/>
                    <a:pt x="192691" y="304895"/>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8" name="CustomShape 42">
              <a:extLst>
                <a:ext uri="{FF2B5EF4-FFF2-40B4-BE49-F238E27FC236}">
                  <a16:creationId xmlns:a16="http://schemas.microsoft.com/office/drawing/2014/main" id="{DA14344E-FE88-B0BD-68DE-8DE57F7BF122}"/>
                </a:ext>
              </a:extLst>
            </p:cNvPr>
            <p:cNvSpPr/>
            <p:nvPr/>
          </p:nvSpPr>
          <p:spPr>
            <a:xfrm>
              <a:off x="10269000" y="628200"/>
              <a:ext cx="136440" cy="154800"/>
            </a:xfrm>
            <a:custGeom>
              <a:avLst/>
              <a:gdLst/>
              <a:ahLst/>
              <a:cxnLst/>
              <a:rect l="l" t="t" r="r" b="b"/>
              <a:pathLst>
                <a:path w="304574" h="345379">
                  <a:moveTo>
                    <a:pt x="169259" y="0"/>
                  </a:moveTo>
                  <a:cubicBezTo>
                    <a:pt x="69628" y="0"/>
                    <a:pt x="0" y="72961"/>
                    <a:pt x="0" y="177355"/>
                  </a:cubicBezTo>
                  <a:cubicBezTo>
                    <a:pt x="0" y="276320"/>
                    <a:pt x="67818" y="345376"/>
                    <a:pt x="164973" y="345376"/>
                  </a:cubicBezTo>
                  <a:cubicBezTo>
                    <a:pt x="196420" y="345595"/>
                    <a:pt x="227082" y="335566"/>
                    <a:pt x="252317" y="316801"/>
                  </a:cubicBezTo>
                  <a:cubicBezTo>
                    <a:pt x="255851" y="314363"/>
                    <a:pt x="258147" y="310496"/>
                    <a:pt x="258604" y="306229"/>
                  </a:cubicBezTo>
                  <a:cubicBezTo>
                    <a:pt x="259318" y="300457"/>
                    <a:pt x="257432" y="294665"/>
                    <a:pt x="253460" y="290417"/>
                  </a:cubicBezTo>
                  <a:cubicBezTo>
                    <a:pt x="246412" y="284674"/>
                    <a:pt x="236437" y="284207"/>
                    <a:pt x="228886" y="289274"/>
                  </a:cubicBezTo>
                  <a:cubicBezTo>
                    <a:pt x="210723" y="303619"/>
                    <a:pt x="188106" y="311134"/>
                    <a:pt x="164973" y="310515"/>
                  </a:cubicBezTo>
                  <a:cubicBezTo>
                    <a:pt x="88773" y="310515"/>
                    <a:pt x="35814" y="255556"/>
                    <a:pt x="35814" y="177165"/>
                  </a:cubicBezTo>
                  <a:cubicBezTo>
                    <a:pt x="35814" y="91440"/>
                    <a:pt x="89440" y="34290"/>
                    <a:pt x="169164" y="34290"/>
                  </a:cubicBezTo>
                  <a:cubicBezTo>
                    <a:pt x="204597" y="34290"/>
                    <a:pt x="249745" y="51530"/>
                    <a:pt x="270891" y="90488"/>
                  </a:cubicBezTo>
                  <a:cubicBezTo>
                    <a:pt x="276263" y="98803"/>
                    <a:pt x="287112" y="101622"/>
                    <a:pt x="295846" y="96964"/>
                  </a:cubicBezTo>
                  <a:cubicBezTo>
                    <a:pt x="303962" y="91954"/>
                    <a:pt x="306895" y="81572"/>
                    <a:pt x="302609" y="73057"/>
                  </a:cubicBezTo>
                  <a:cubicBezTo>
                    <a:pt x="272986" y="19240"/>
                    <a:pt x="212312" y="0"/>
                    <a:pt x="169259"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49" name="CustomShape 43">
              <a:extLst>
                <a:ext uri="{FF2B5EF4-FFF2-40B4-BE49-F238E27FC236}">
                  <a16:creationId xmlns:a16="http://schemas.microsoft.com/office/drawing/2014/main" id="{F7E87312-E420-52F2-4C20-2CD2D952FC05}"/>
                </a:ext>
              </a:extLst>
            </p:cNvPr>
            <p:cNvSpPr/>
            <p:nvPr/>
          </p:nvSpPr>
          <p:spPr>
            <a:xfrm>
              <a:off x="10390320" y="572760"/>
              <a:ext cx="15480" cy="68760"/>
            </a:xfrm>
            <a:custGeom>
              <a:avLst/>
              <a:gdLst/>
              <a:ahLst/>
              <a:cxnLst/>
              <a:rect l="l" t="t" r="r" b="b"/>
              <a:pathLst>
                <a:path w="35814" h="153924">
                  <a:moveTo>
                    <a:pt x="17907" y="153924"/>
                  </a:moveTo>
                  <a:cubicBezTo>
                    <a:pt x="27756" y="153924"/>
                    <a:pt x="35757" y="145961"/>
                    <a:pt x="35814" y="136112"/>
                  </a:cubicBezTo>
                  <a:lnTo>
                    <a:pt x="35814" y="17907"/>
                  </a:lnTo>
                  <a:cubicBezTo>
                    <a:pt x="35814" y="8020"/>
                    <a:pt x="27794" y="0"/>
                    <a:pt x="17907" y="0"/>
                  </a:cubicBezTo>
                  <a:cubicBezTo>
                    <a:pt x="8020" y="0"/>
                    <a:pt x="0" y="8020"/>
                    <a:pt x="0" y="17907"/>
                  </a:cubicBezTo>
                  <a:lnTo>
                    <a:pt x="0" y="136112"/>
                  </a:lnTo>
                  <a:cubicBezTo>
                    <a:pt x="48" y="145961"/>
                    <a:pt x="8058" y="153924"/>
                    <a:pt x="17907" y="153924"/>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0" name="CustomShape 44">
              <a:extLst>
                <a:ext uri="{FF2B5EF4-FFF2-40B4-BE49-F238E27FC236}">
                  <a16:creationId xmlns:a16="http://schemas.microsoft.com/office/drawing/2014/main" id="{62E80F1F-C003-63D3-5885-AD962275ED33}"/>
                </a:ext>
              </a:extLst>
            </p:cNvPr>
            <p:cNvSpPr/>
            <p:nvPr/>
          </p:nvSpPr>
          <p:spPr>
            <a:xfrm>
              <a:off x="10390320" y="677520"/>
              <a:ext cx="15480" cy="104400"/>
            </a:xfrm>
            <a:custGeom>
              <a:avLst/>
              <a:gdLst/>
              <a:ahLst/>
              <a:cxnLst/>
              <a:rect l="l" t="t" r="r" b="b"/>
              <a:pathLst>
                <a:path w="35814" h="233171">
                  <a:moveTo>
                    <a:pt x="17907" y="0"/>
                  </a:moveTo>
                  <a:cubicBezTo>
                    <a:pt x="8058" y="0"/>
                    <a:pt x="57" y="7963"/>
                    <a:pt x="0" y="17812"/>
                  </a:cubicBezTo>
                  <a:lnTo>
                    <a:pt x="0" y="215265"/>
                  </a:lnTo>
                  <a:cubicBezTo>
                    <a:pt x="0" y="225152"/>
                    <a:pt x="8020" y="233172"/>
                    <a:pt x="17907" y="233172"/>
                  </a:cubicBezTo>
                  <a:cubicBezTo>
                    <a:pt x="27794" y="233172"/>
                    <a:pt x="35814" y="225152"/>
                    <a:pt x="35814" y="215265"/>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1" name="CustomShape 45">
              <a:extLst>
                <a:ext uri="{FF2B5EF4-FFF2-40B4-BE49-F238E27FC236}">
                  <a16:creationId xmlns:a16="http://schemas.microsoft.com/office/drawing/2014/main" id="{105F7DB2-D28A-B1B9-10FB-33D38DEADA75}"/>
                </a:ext>
              </a:extLst>
            </p:cNvPr>
            <p:cNvSpPr/>
            <p:nvPr/>
          </p:nvSpPr>
          <p:spPr>
            <a:xfrm>
              <a:off x="10446480" y="630000"/>
              <a:ext cx="15480" cy="85680"/>
            </a:xfrm>
            <a:custGeom>
              <a:avLst/>
              <a:gdLst/>
              <a:ahLst/>
              <a:cxnLst/>
              <a:rect l="l" t="t" r="r" b="b"/>
              <a:pathLst>
                <a:path w="35816" h="192119">
                  <a:moveTo>
                    <a:pt x="17909" y="192119"/>
                  </a:moveTo>
                  <a:cubicBezTo>
                    <a:pt x="27796" y="192119"/>
                    <a:pt x="35816" y="184099"/>
                    <a:pt x="35816" y="174212"/>
                  </a:cubicBezTo>
                  <a:lnTo>
                    <a:pt x="35816" y="17907"/>
                  </a:lnTo>
                  <a:cubicBezTo>
                    <a:pt x="35816" y="8020"/>
                    <a:pt x="27796" y="0"/>
                    <a:pt x="17909" y="0"/>
                  </a:cubicBezTo>
                  <a:cubicBezTo>
                    <a:pt x="8022" y="0"/>
                    <a:pt x="2" y="8020"/>
                    <a:pt x="2" y="17907"/>
                  </a:cubicBezTo>
                  <a:lnTo>
                    <a:pt x="2" y="173926"/>
                  </a:lnTo>
                  <a:cubicBezTo>
                    <a:pt x="-160" y="183813"/>
                    <a:pt x="7737" y="191957"/>
                    <a:pt x="17624" y="192119"/>
                  </a:cubicBezTo>
                  <a:cubicBezTo>
                    <a:pt x="17719" y="192119"/>
                    <a:pt x="17814" y="192119"/>
                    <a:pt x="17909" y="192119"/>
                  </a:cubicBezTo>
                  <a:close/>
                </a:path>
              </a:pathLst>
            </a:custGeom>
            <a:solidFill>
              <a:srgbClr val="0000F0"/>
            </a:solidFill>
            <a:ln w="9360">
              <a:noFill/>
            </a:ln>
          </p:spPr>
          <p:style>
            <a:lnRef idx="0">
              <a:scrgbClr r="0" g="0" b="0"/>
            </a:lnRef>
            <a:fillRef idx="0">
              <a:scrgbClr r="0" g="0" b="0"/>
            </a:fillRef>
            <a:effectRef idx="0">
              <a:scrgbClr r="0" g="0" b="0"/>
            </a:effectRef>
            <a:fontRef idx="minor"/>
          </p:style>
        </p:sp>
        <p:sp>
          <p:nvSpPr>
            <p:cNvPr id="52" name="CustomShape 46">
              <a:extLst>
                <a:ext uri="{FF2B5EF4-FFF2-40B4-BE49-F238E27FC236}">
                  <a16:creationId xmlns:a16="http://schemas.microsoft.com/office/drawing/2014/main" id="{800A3D40-0D84-46CD-1D35-A9981C8649FC}"/>
                </a:ext>
              </a:extLst>
            </p:cNvPr>
            <p:cNvSpPr/>
            <p:nvPr/>
          </p:nvSpPr>
          <p:spPr>
            <a:xfrm>
              <a:off x="10446480" y="630000"/>
              <a:ext cx="122040" cy="153000"/>
            </a:xfrm>
            <a:custGeom>
              <a:avLst/>
              <a:gdLst/>
              <a:ahLst/>
              <a:cxnLst/>
              <a:rect l="l" t="t" r="r" b="b"/>
              <a:pathLst>
                <a:path w="272510" h="340899">
                  <a:moveTo>
                    <a:pt x="254603" y="0"/>
                  </a:moveTo>
                  <a:cubicBezTo>
                    <a:pt x="244754" y="0"/>
                    <a:pt x="236753" y="7963"/>
                    <a:pt x="236696" y="17812"/>
                  </a:cubicBezTo>
                  <a:lnTo>
                    <a:pt x="236696" y="224504"/>
                  </a:lnTo>
                  <a:cubicBezTo>
                    <a:pt x="216503" y="284893"/>
                    <a:pt x="173355" y="306419"/>
                    <a:pt x="139636" y="306419"/>
                  </a:cubicBezTo>
                  <a:lnTo>
                    <a:pt x="129159" y="306419"/>
                  </a:lnTo>
                  <a:cubicBezTo>
                    <a:pt x="71533" y="306419"/>
                    <a:pt x="35814" y="273939"/>
                    <a:pt x="35814" y="221742"/>
                  </a:cubicBezTo>
                  <a:cubicBezTo>
                    <a:pt x="35814" y="211855"/>
                    <a:pt x="27794" y="203835"/>
                    <a:pt x="17907" y="203835"/>
                  </a:cubicBezTo>
                  <a:cubicBezTo>
                    <a:pt x="8020" y="203835"/>
                    <a:pt x="0" y="211855"/>
                    <a:pt x="0" y="221742"/>
                  </a:cubicBezTo>
                  <a:cubicBezTo>
                    <a:pt x="0" y="295275"/>
                    <a:pt x="49530" y="340900"/>
                    <a:pt x="129159" y="340900"/>
                  </a:cubicBezTo>
                  <a:lnTo>
                    <a:pt x="139636" y="340900"/>
                  </a:lnTo>
                  <a:cubicBezTo>
                    <a:pt x="174946" y="340176"/>
                    <a:pt x="208483" y="325279"/>
                    <a:pt x="232696" y="299561"/>
                  </a:cubicBezTo>
                  <a:lnTo>
                    <a:pt x="238125" y="290036"/>
                  </a:lnTo>
                  <a:lnTo>
                    <a:pt x="236696" y="302324"/>
                  </a:lnTo>
                  <a:lnTo>
                    <a:pt x="236696" y="320231"/>
                  </a:lnTo>
                  <a:cubicBezTo>
                    <a:pt x="236696" y="330118"/>
                    <a:pt x="244716" y="338138"/>
                    <a:pt x="254603" y="338138"/>
                  </a:cubicBezTo>
                  <a:cubicBezTo>
                    <a:pt x="264490" y="338138"/>
                    <a:pt x="272510" y="330118"/>
                    <a:pt x="272510" y="320231"/>
                  </a:cubicBezTo>
                  <a:lnTo>
                    <a:pt x="272510" y="17812"/>
                  </a:lnTo>
                  <a:cubicBezTo>
                    <a:pt x="272453" y="7963"/>
                    <a:pt x="264452" y="0"/>
                    <a:pt x="254603" y="0"/>
                  </a:cubicBezTo>
                  <a:close/>
                </a:path>
              </a:pathLst>
            </a:custGeom>
            <a:solidFill>
              <a:srgbClr val="0000F0"/>
            </a:solidFill>
            <a:ln w="9360">
              <a:noFill/>
            </a:ln>
          </p:spPr>
          <p:style>
            <a:lnRef idx="0">
              <a:scrgbClr r="0" g="0" b="0"/>
            </a:lnRef>
            <a:fillRef idx="0">
              <a:scrgbClr r="0" g="0" b="0"/>
            </a:fillRef>
            <a:effectRef idx="0">
              <a:scrgbClr r="0" g="0" b="0"/>
            </a:effectRef>
            <a:fontRef idx="minor"/>
          </p:style>
        </p:sp>
      </p:grpSp>
    </p:spTree>
    <p:extLst>
      <p:ext uri="{BB962C8B-B14F-4D97-AF65-F5344CB8AC3E}">
        <p14:creationId xmlns:p14="http://schemas.microsoft.com/office/powerpoint/2010/main" val="3346682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ab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baseline="0">
                <a:solidFill>
                  <a:schemeClr val="accent1"/>
                </a:solidFill>
              </a:defRPr>
            </a:lvl1pPr>
          </a:lstStyle>
          <a:p>
            <a:r>
              <a:rPr lang="en-US"/>
              <a:t>Click to edit</a:t>
            </a:r>
            <a:endParaRPr lang="en-GB"/>
          </a:p>
        </p:txBody>
      </p:sp>
      <p:sp>
        <p:nvSpPr>
          <p:cNvPr id="4" name="Text Placeholder 3"/>
          <p:cNvSpPr>
            <a:spLocks noGrp="1"/>
          </p:cNvSpPr>
          <p:nvPr>
            <p:ph type="body" sz="quarter" idx="10" hasCustomPrompt="1"/>
          </p:nvPr>
        </p:nvSpPr>
        <p:spPr>
          <a:xfrm>
            <a:off x="8183563" y="658800"/>
            <a:ext cx="3475037" cy="969975"/>
          </a:xfrm>
        </p:spPr>
        <p:txBody>
          <a:bodyPr bIns="0" anchor="t" anchorCtr="0"/>
          <a:lstStyle>
            <a:lvl1pPr marL="0" indent="0" algn="r">
              <a:buClr>
                <a:schemeClr val="bg1"/>
              </a:buClr>
              <a:buFont typeface="Aino" panose="02000603040504020204" pitchFamily="50" charset="0"/>
              <a:buNone/>
              <a:defRPr sz="1200" baseline="0">
                <a:solidFill>
                  <a:schemeClr val="accent1"/>
                </a:solidFill>
              </a:defRPr>
            </a:lvl1pPr>
            <a:lvl2pPr marL="180975" indent="0" algn="r">
              <a:buClr>
                <a:schemeClr val="bg1"/>
              </a:buClr>
              <a:buFont typeface="Aino" panose="02000603040504020204" pitchFamily="50" charset="0"/>
              <a:buNone/>
              <a:defRPr sz="1200">
                <a:solidFill>
                  <a:schemeClr val="bg1"/>
                </a:solidFill>
              </a:defRPr>
            </a:lvl2pPr>
            <a:lvl3pPr marL="361950" indent="0" algn="r">
              <a:buClr>
                <a:schemeClr val="bg1"/>
              </a:buClr>
              <a:buFont typeface="Aino" panose="02000603040504020204" pitchFamily="50" charset="0"/>
              <a:buNone/>
              <a:defRPr sz="1200">
                <a:solidFill>
                  <a:schemeClr val="bg1"/>
                </a:solidFill>
              </a:defRPr>
            </a:lvl3pPr>
            <a:lvl4pPr marL="542925" indent="0" algn="r">
              <a:buClr>
                <a:schemeClr val="bg1"/>
              </a:buClr>
              <a:buFont typeface="Aino" panose="02000603040504020204" pitchFamily="50" charset="0"/>
              <a:buNone/>
              <a:defRPr sz="1200">
                <a:solidFill>
                  <a:schemeClr val="bg1"/>
                </a:solidFill>
              </a:defRPr>
            </a:lvl4pPr>
            <a:lvl5pPr marL="714375" indent="0" algn="r">
              <a:buClr>
                <a:schemeClr val="bg1"/>
              </a:buClr>
              <a:buFont typeface="Aino" panose="02000603040504020204" pitchFamily="50" charset="0"/>
              <a:buNone/>
              <a:defRPr sz="1200">
                <a:solidFill>
                  <a:schemeClr val="bg1"/>
                </a:solidFill>
              </a:defRPr>
            </a:lvl5pPr>
          </a:lstStyle>
          <a:p>
            <a:pPr lvl="0"/>
            <a:r>
              <a:rPr lang="en-US"/>
              <a:t>Source</a:t>
            </a:r>
            <a:endParaRPr lang="en-GB"/>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baseline="0">
                <a:solidFill>
                  <a:schemeClr val="accent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dirty="0"/>
              <a:t>Click to edit Master subtitle style</a:t>
            </a:r>
          </a:p>
        </p:txBody>
      </p:sp>
    </p:spTree>
    <p:extLst>
      <p:ext uri="{BB962C8B-B14F-4D97-AF65-F5344CB8AC3E}">
        <p14:creationId xmlns:p14="http://schemas.microsoft.com/office/powerpoint/2010/main" val="26174228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tmplLst>
          <p:tmpl>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_Blue_2 Col_Ful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9446704" cy="974638"/>
          </a:xfrm>
        </p:spPr>
        <p:txBody>
          <a:bodyPr/>
          <a:lstStyle>
            <a:lvl1pPr>
              <a:defRPr>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23887" y="1633440"/>
            <a:ext cx="9446704" cy="643036"/>
          </a:xfrm>
        </p:spPr>
        <p:txBody>
          <a:bodyPr bIns="0" anchor="t" anchorCtr="0"/>
          <a:lstStyle>
            <a:lvl1pPr marL="0" indent="0">
              <a:spcBef>
                <a:spcPts val="200"/>
              </a:spcBef>
              <a:buNone/>
              <a:defRPr sz="2200">
                <a:solidFill>
                  <a:schemeClr val="bg1"/>
                </a:solidFill>
              </a:defRPr>
            </a:lvl1pPr>
          </a:lstStyle>
          <a:p>
            <a:pPr lvl="0"/>
            <a:r>
              <a:rPr lang="en-GB"/>
              <a:t>Click to edit</a:t>
            </a:r>
          </a:p>
        </p:txBody>
      </p:sp>
      <p:sp>
        <p:nvSpPr>
          <p:cNvPr id="9" name="Text Placeholder 8"/>
          <p:cNvSpPr>
            <a:spLocks noGrp="1"/>
          </p:cNvSpPr>
          <p:nvPr>
            <p:ph type="body" sz="quarter" idx="12" hasCustomPrompt="1"/>
          </p:nvPr>
        </p:nvSpPr>
        <p:spPr>
          <a:xfrm>
            <a:off x="623887" y="3429000"/>
            <a:ext cx="4964112" cy="2808288"/>
          </a:xfrm>
        </p:spPr>
        <p:txBody>
          <a:bodyPr wrap="square" bIns="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6096001" y="3429000"/>
            <a:ext cx="4964111" cy="2808288"/>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13103497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_White_2 Col_Ful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9446704" cy="974638"/>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23887" y="1633440"/>
            <a:ext cx="9446704" cy="643036"/>
          </a:xfrm>
        </p:spPr>
        <p:txBody>
          <a:bodyPr bIns="0" anchor="t" anchorCtr="0"/>
          <a:lstStyle>
            <a:lvl1pPr marL="0" indent="0">
              <a:spcBef>
                <a:spcPts val="200"/>
              </a:spcBef>
              <a:buNone/>
              <a:defRPr sz="2200">
                <a:solidFill>
                  <a:schemeClr val="accent1"/>
                </a:solidFill>
              </a:defRPr>
            </a:lvl1pPr>
          </a:lstStyle>
          <a:p>
            <a:pPr lvl="0"/>
            <a:r>
              <a:rPr lang="en-GB"/>
              <a:t>Click to edit</a:t>
            </a:r>
          </a:p>
        </p:txBody>
      </p:sp>
      <p:sp>
        <p:nvSpPr>
          <p:cNvPr id="9" name="Text Placeholder 8"/>
          <p:cNvSpPr>
            <a:spLocks noGrp="1"/>
          </p:cNvSpPr>
          <p:nvPr>
            <p:ph type="body" sz="quarter" idx="12" hasCustomPrompt="1"/>
          </p:nvPr>
        </p:nvSpPr>
        <p:spPr>
          <a:xfrm>
            <a:off x="623887" y="3429000"/>
            <a:ext cx="4964112" cy="2808288"/>
          </a:xfrm>
        </p:spPr>
        <p:txBody>
          <a:bodyPr wrap="square" bIns="0"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First level</a:t>
            </a:r>
          </a:p>
          <a:p>
            <a:pPr lvl="1"/>
            <a:r>
              <a:rPr lang="en-US" dirty="0"/>
              <a:t>Second Level</a:t>
            </a:r>
          </a:p>
          <a:p>
            <a:pPr lvl="2"/>
            <a:r>
              <a:rPr lang="en-US" dirty="0"/>
              <a:t>Third level</a:t>
            </a:r>
          </a:p>
          <a:p>
            <a:pPr lvl="3"/>
            <a:r>
              <a:rPr lang="en-US" dirty="0" err="1"/>
              <a:t>Fourh</a:t>
            </a:r>
            <a:r>
              <a:rPr lang="en-US" dirty="0"/>
              <a:t> level</a:t>
            </a:r>
            <a:endParaRPr lang="en-GB" dirty="0"/>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6096001" y="3429000"/>
            <a:ext cx="4964111" cy="2808288"/>
          </a:xfrm>
        </p:spPr>
        <p:txBody>
          <a:bodyPr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tx1"/>
              </a:buClr>
              <a:defRPr>
                <a:solidFill>
                  <a:schemeClr val="tx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393638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_Blue_Full_Image">
    <p:bg>
      <p:bgPr>
        <a:solidFill>
          <a:schemeClr val="accent1"/>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D3B062EB-0F5C-4F9D-9569-2531A3D63769}"/>
              </a:ext>
            </a:extLst>
          </p:cNvPr>
          <p:cNvSpPr>
            <a:spLocks noGrp="1"/>
          </p:cNvSpPr>
          <p:nvPr>
            <p:ph type="pic" sz="quarter" idx="13" hasCustomPrompt="1"/>
          </p:nvPr>
        </p:nvSpPr>
        <p:spPr>
          <a:xfrm>
            <a:off x="0" y="0"/>
            <a:ext cx="12192000" cy="6858000"/>
          </a:xfrm>
          <a:solidFill>
            <a:srgbClr val="2B7AA1"/>
          </a:solidFill>
        </p:spPr>
        <p:txBody>
          <a:bodyPr anchor="ctr" anchorCtr="0"/>
          <a:lstStyle>
            <a:lvl1pPr marL="0" indent="0" algn="ctr">
              <a:buNone/>
              <a:defRPr>
                <a:solidFill>
                  <a:schemeClr val="bg1"/>
                </a:solidFill>
              </a:defRPr>
            </a:lvl1pPr>
          </a:lstStyle>
          <a:p>
            <a:r>
              <a:rPr lang="en-GB"/>
              <a:t>Click icon to add pictures</a:t>
            </a:r>
          </a:p>
        </p:txBody>
      </p:sp>
      <p:sp>
        <p:nvSpPr>
          <p:cNvPr id="2" name="Title 1"/>
          <p:cNvSpPr>
            <a:spLocks noGrp="1"/>
          </p:cNvSpPr>
          <p:nvPr>
            <p:ph type="title"/>
          </p:nvPr>
        </p:nvSpPr>
        <p:spPr>
          <a:xfrm>
            <a:off x="623887" y="658801"/>
            <a:ext cx="9446704" cy="974638"/>
          </a:xfrm>
        </p:spPr>
        <p:txBody>
          <a:bodyPr/>
          <a:lstStyle>
            <a:lvl1pPr>
              <a:defRPr>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23887" y="1633439"/>
            <a:ext cx="9446704" cy="1795561"/>
          </a:xfrm>
        </p:spPr>
        <p:txBody>
          <a:bodyPr bIns="0" anchor="t" anchorCtr="0"/>
          <a:lstStyle>
            <a:lvl1pPr marL="0" indent="0">
              <a:spcBef>
                <a:spcPts val="200"/>
              </a:spcBef>
              <a:buNone/>
              <a:defRPr sz="2200">
                <a:solidFill>
                  <a:schemeClr val="bg1"/>
                </a:solidFill>
              </a:defRPr>
            </a:lvl1pPr>
          </a:lstStyle>
          <a:p>
            <a:pPr lvl="0"/>
            <a:r>
              <a:rPr lang="en-GB" dirty="0"/>
              <a:t>Click to edit</a:t>
            </a:r>
          </a:p>
        </p:txBody>
      </p:sp>
      <p:sp>
        <p:nvSpPr>
          <p:cNvPr id="9" name="Text Placeholder 8"/>
          <p:cNvSpPr>
            <a:spLocks noGrp="1"/>
          </p:cNvSpPr>
          <p:nvPr>
            <p:ph type="body" sz="quarter" idx="12" hasCustomPrompt="1"/>
          </p:nvPr>
        </p:nvSpPr>
        <p:spPr>
          <a:xfrm>
            <a:off x="623887" y="3994150"/>
            <a:ext cx="9446705" cy="2243138"/>
          </a:xfrm>
        </p:spPr>
        <p:txBody>
          <a:bodyPr wrap="square" bIns="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First level</a:t>
            </a:r>
          </a:p>
          <a:p>
            <a:pPr lvl="1"/>
            <a:r>
              <a:rPr lang="en-US" dirty="0"/>
              <a:t>Second Level</a:t>
            </a:r>
          </a:p>
          <a:p>
            <a:pPr lvl="2"/>
            <a:r>
              <a:rPr lang="en-US" dirty="0"/>
              <a:t>Third level</a:t>
            </a:r>
          </a:p>
          <a:p>
            <a:pPr lvl="3"/>
            <a:r>
              <a:rPr lang="en-US" dirty="0" err="1"/>
              <a:t>Fourh</a:t>
            </a:r>
            <a:r>
              <a:rPr lang="en-US" dirty="0"/>
              <a:t> level</a:t>
            </a:r>
            <a:endParaRPr lang="en-GB" dirty="0"/>
          </a:p>
        </p:txBody>
      </p:sp>
    </p:spTree>
    <p:extLst>
      <p:ext uri="{BB962C8B-B14F-4D97-AF65-F5344CB8AC3E}">
        <p14:creationId xmlns:p14="http://schemas.microsoft.com/office/powerpoint/2010/main" val="1387874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_Blue_2 Co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a:solidFill>
                  <a:schemeClr val="bg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623887" y="3429000"/>
            <a:ext cx="4964112" cy="2808288"/>
          </a:xfrm>
        </p:spPr>
        <p:txBody>
          <a:bodyPr wrap="square" bIns="0"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First level</a:t>
            </a:r>
          </a:p>
          <a:p>
            <a:pPr lvl="1"/>
            <a:r>
              <a:rPr lang="en-US" dirty="0"/>
              <a:t>Second Level</a:t>
            </a:r>
          </a:p>
          <a:p>
            <a:pPr lvl="2"/>
            <a:r>
              <a:rPr lang="en-US" dirty="0"/>
              <a:t>Third level</a:t>
            </a:r>
          </a:p>
          <a:p>
            <a:pPr lvl="3"/>
            <a:r>
              <a:rPr lang="en-US" dirty="0" err="1"/>
              <a:t>Fourh</a:t>
            </a:r>
            <a:r>
              <a:rPr lang="en-US" dirty="0"/>
              <a:t> level</a:t>
            </a:r>
            <a:endParaRPr lang="en-GB" dirty="0"/>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6096001" y="3429000"/>
            <a:ext cx="4964112" cy="2808288"/>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15589815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End_Image">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8F73E35-744B-44B8-8AF8-6185A19DB445}"/>
              </a:ext>
            </a:extLst>
          </p:cNvPr>
          <p:cNvSpPr>
            <a:spLocks noGrp="1"/>
          </p:cNvSpPr>
          <p:nvPr>
            <p:ph type="pic" sz="quarter" idx="12" hasCustomPrompt="1"/>
          </p:nvPr>
        </p:nvSpPr>
        <p:spPr>
          <a:xfrm>
            <a:off x="0" y="0"/>
            <a:ext cx="12192000" cy="6858000"/>
          </a:xfrm>
          <a:solidFill>
            <a:srgbClr val="2B7AA1"/>
          </a:solidFill>
        </p:spPr>
        <p:txBody>
          <a:bodyPr anchor="ctr"/>
          <a:lstStyle>
            <a:lvl1pPr marL="0" indent="0" algn="ctr">
              <a:buNone/>
              <a:defRPr>
                <a:solidFill>
                  <a:schemeClr val="bg1"/>
                </a:solidFill>
              </a:defRPr>
            </a:lvl1pPr>
          </a:lstStyle>
          <a:p>
            <a:r>
              <a:rPr lang="en-GB" dirty="0"/>
              <a:t>Click icon to add pictures</a:t>
            </a:r>
          </a:p>
        </p:txBody>
      </p:sp>
      <p:sp>
        <p:nvSpPr>
          <p:cNvPr id="2" name="Title 1"/>
          <p:cNvSpPr>
            <a:spLocks noGrp="1"/>
          </p:cNvSpPr>
          <p:nvPr>
            <p:ph type="title"/>
          </p:nvPr>
        </p:nvSpPr>
        <p:spPr>
          <a:xfrm>
            <a:off x="623887" y="658801"/>
            <a:ext cx="7559676" cy="1617674"/>
          </a:xfrm>
        </p:spPr>
        <p:txBody>
          <a:bodyPr/>
          <a:lstStyle>
            <a:lvl1pPr>
              <a:defRPr sz="6000">
                <a:solidFill>
                  <a:schemeClr val="bg1"/>
                </a:solidFill>
              </a:defRPr>
            </a:lvl1pPr>
          </a:lstStyle>
          <a:p>
            <a:r>
              <a:rPr lang="en-US"/>
              <a:t>Click to</a:t>
            </a:r>
            <a:r>
              <a:rPr lang="et-EE"/>
              <a:t> </a:t>
            </a:r>
            <a:r>
              <a:rPr lang="et-EE" err="1"/>
              <a:t>edit</a:t>
            </a:r>
            <a:endParaRPr lang="en-GB"/>
          </a:p>
        </p:txBody>
      </p:sp>
      <p:sp>
        <p:nvSpPr>
          <p:cNvPr id="6" name="Text Placeholder 5"/>
          <p:cNvSpPr>
            <a:spLocks noGrp="1"/>
          </p:cNvSpPr>
          <p:nvPr>
            <p:ph type="body" sz="quarter" idx="11" hasCustomPrompt="1"/>
          </p:nvPr>
        </p:nvSpPr>
        <p:spPr>
          <a:xfrm>
            <a:off x="623887" y="3429001"/>
            <a:ext cx="7559676" cy="2808288"/>
          </a:xfrm>
        </p:spPr>
        <p:txBody>
          <a:bodyPr bIns="0"/>
          <a:lstStyle>
            <a:lvl1pPr marL="0" indent="0">
              <a:spcBef>
                <a:spcPts val="200"/>
              </a:spcBef>
              <a:buNone/>
              <a:defRPr sz="1800">
                <a:solidFill>
                  <a:schemeClr val="bg1"/>
                </a:solidFill>
              </a:defRPr>
            </a:lvl1pPr>
          </a:lstStyle>
          <a:p>
            <a:pPr lvl="0"/>
            <a:r>
              <a:rPr lang="en-GB" dirty="0"/>
              <a:t>Click to edit</a:t>
            </a:r>
          </a:p>
        </p:txBody>
      </p:sp>
    </p:spTree>
    <p:extLst>
      <p:ext uri="{BB962C8B-B14F-4D97-AF65-F5344CB8AC3E}">
        <p14:creationId xmlns:p14="http://schemas.microsoft.com/office/powerpoint/2010/main" val="1571713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_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408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tent_White_2 Co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623887" y="3429000"/>
            <a:ext cx="4964112" cy="2808288"/>
          </a:xfrm>
        </p:spPr>
        <p:txBody>
          <a:bodyPr wrap="square" bIns="0"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6096001" y="3429000"/>
            <a:ext cx="4964112" cy="2808288"/>
          </a:xfrm>
        </p:spPr>
        <p:txBody>
          <a:bodyPr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tx1"/>
              </a:buClr>
              <a:defRPr>
                <a:solidFill>
                  <a:schemeClr val="tx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3149403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line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a:solidFill>
                  <a:schemeClr val="accent1"/>
                </a:solidFill>
              </a:defRPr>
            </a:lvl1pPr>
          </a:lstStyle>
          <a:p>
            <a:r>
              <a:rPr lang="en-US"/>
              <a:t>Click to</a:t>
            </a:r>
            <a:r>
              <a:rPr lang="et-EE"/>
              <a:t> </a:t>
            </a:r>
            <a:r>
              <a:rPr lang="et-EE" err="1"/>
              <a:t>edit</a:t>
            </a:r>
            <a:endParaRPr lang="en-GB"/>
          </a:p>
        </p:txBody>
      </p:sp>
    </p:spTree>
    <p:extLst>
      <p:ext uri="{BB962C8B-B14F-4D97-AF65-F5344CB8AC3E}">
        <p14:creationId xmlns:p14="http://schemas.microsoft.com/office/powerpoint/2010/main" val="2089725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 Subheading + Text">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chemeClr val="bg1"/>
                </a:solidFill>
              </a:defRPr>
            </a:lvl1pPr>
          </a:lstStyle>
          <a:p>
            <a:r>
              <a:rPr lang="en-US" dirty="0"/>
              <a:t>Click to edit</a:t>
            </a:r>
            <a:endParaRPr lang="en-GB" dirty="0"/>
          </a:p>
        </p:txBody>
      </p:sp>
      <p:sp>
        <p:nvSpPr>
          <p:cNvPr id="4" name="Text Placeholder 3"/>
          <p:cNvSpPr>
            <a:spLocks noGrp="1"/>
          </p:cNvSpPr>
          <p:nvPr>
            <p:ph type="body" sz="quarter" idx="10"/>
          </p:nvPr>
        </p:nvSpPr>
        <p:spPr>
          <a:xfrm>
            <a:off x="623888" y="3513138"/>
            <a:ext cx="4824412" cy="2724150"/>
          </a:xfrm>
        </p:spPr>
        <p:txBody>
          <a:bodyPr/>
          <a:lstStyle>
            <a:lvl1pPr marL="228600" indent="-228600">
              <a:buClr>
                <a:schemeClr val="bg1"/>
              </a:buClr>
              <a:buFont typeface="Aino" panose="02000603040504020204" pitchFamily="50" charset="0"/>
              <a:buChar char="+"/>
              <a:defRPr>
                <a:solidFill>
                  <a:schemeClr val="bg1"/>
                </a:solidFill>
              </a:defRPr>
            </a:lvl1pPr>
            <a:lvl2pPr marL="361950" indent="-180975">
              <a:buClr>
                <a:schemeClr val="bg1"/>
              </a:buClr>
              <a:buFont typeface="Aino" panose="02000603040504020204" pitchFamily="50" charset="0"/>
              <a:buChar char="+"/>
              <a:defRPr>
                <a:solidFill>
                  <a:schemeClr val="bg1"/>
                </a:solidFill>
              </a:defRPr>
            </a:lvl2pPr>
            <a:lvl3pPr marL="542925" indent="-180975">
              <a:buClr>
                <a:schemeClr val="bg1"/>
              </a:buClr>
              <a:buFont typeface="Aino" panose="02000603040504020204" pitchFamily="50" charset="0"/>
              <a:buChar char="+"/>
              <a:defRPr>
                <a:solidFill>
                  <a:schemeClr val="bg1"/>
                </a:solidFill>
              </a:defRPr>
            </a:lvl3pPr>
            <a:lvl4pPr marL="714375" indent="-171450">
              <a:buClr>
                <a:schemeClr val="bg1"/>
              </a:buClr>
              <a:buFont typeface="Aino" panose="02000603040504020204" pitchFamily="50" charset="0"/>
              <a:buChar char="+"/>
              <a:defRPr>
                <a:solidFill>
                  <a:schemeClr val="bg1"/>
                </a:solidFill>
              </a:defRPr>
            </a:lvl4pPr>
            <a:lvl5pPr marL="895350" indent="-180975">
              <a:buClr>
                <a:schemeClr val="bg1"/>
              </a:buClr>
              <a:buFont typeface="Aino" panose="02000603040504020204" pitchFamily="50"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bg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dirty="0"/>
              <a:t>Click to edit Master subtitle style</a:t>
            </a:r>
          </a:p>
        </p:txBody>
      </p:sp>
    </p:spTree>
    <p:extLst>
      <p:ext uri="{BB962C8B-B14F-4D97-AF65-F5344CB8AC3E}">
        <p14:creationId xmlns:p14="http://schemas.microsoft.com/office/powerpoint/2010/main" val="3200411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 Text">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a:t>
            </a:r>
            <a:endParaRPr lang="en-GB"/>
          </a:p>
        </p:txBody>
      </p:sp>
      <p:sp>
        <p:nvSpPr>
          <p:cNvPr id="4" name="Text Placeholder 3"/>
          <p:cNvSpPr>
            <a:spLocks noGrp="1"/>
          </p:cNvSpPr>
          <p:nvPr>
            <p:ph type="body" sz="quarter" idx="10"/>
          </p:nvPr>
        </p:nvSpPr>
        <p:spPr>
          <a:xfrm>
            <a:off x="623888" y="4133850"/>
            <a:ext cx="4824412" cy="2724150"/>
          </a:xfrm>
        </p:spPr>
        <p:txBody>
          <a:bodyPr/>
          <a:lstStyle>
            <a:lvl1pPr marL="228600" indent="-228600">
              <a:spcBef>
                <a:spcPts val="200"/>
              </a:spcBef>
              <a:buClr>
                <a:schemeClr val="bg1"/>
              </a:buClr>
              <a:buFont typeface="Aino" panose="02000603040504020204" pitchFamily="50" charset="0"/>
              <a:buChar char="+"/>
              <a:defRPr>
                <a:solidFill>
                  <a:schemeClr val="bg1"/>
                </a:solidFill>
              </a:defRPr>
            </a:lvl1pPr>
            <a:lvl2pPr marL="361950" indent="-180975">
              <a:spcBef>
                <a:spcPts val="200"/>
              </a:spcBef>
              <a:buClr>
                <a:schemeClr val="bg1"/>
              </a:buClr>
              <a:buFont typeface="Aino" panose="02000603040504020204" pitchFamily="50" charset="0"/>
              <a:buChar char="+"/>
              <a:defRPr>
                <a:solidFill>
                  <a:schemeClr val="bg1"/>
                </a:solidFill>
              </a:defRPr>
            </a:lvl2pPr>
            <a:lvl3pPr marL="542925" indent="-180975">
              <a:spcBef>
                <a:spcPts val="200"/>
              </a:spcBef>
              <a:buClr>
                <a:schemeClr val="bg1"/>
              </a:buClr>
              <a:buFont typeface="Aino" panose="02000603040504020204" pitchFamily="50" charset="0"/>
              <a:buChar char="+"/>
              <a:defRPr>
                <a:solidFill>
                  <a:schemeClr val="bg1"/>
                </a:solidFill>
              </a:defRPr>
            </a:lvl3pPr>
            <a:lvl4pPr marL="714375" indent="-171450">
              <a:spcBef>
                <a:spcPts val="200"/>
              </a:spcBef>
              <a:buClr>
                <a:schemeClr val="bg1"/>
              </a:buClr>
              <a:buFont typeface="Aino" panose="02000603040504020204" pitchFamily="50" charset="0"/>
              <a:buChar char="+"/>
              <a:defRPr>
                <a:solidFill>
                  <a:schemeClr val="bg1"/>
                </a:solidFill>
              </a:defRPr>
            </a:lvl4pPr>
            <a:lvl5pPr marL="895350" indent="-180975">
              <a:spcBef>
                <a:spcPts val="200"/>
              </a:spcBef>
              <a:buClr>
                <a:schemeClr val="bg1"/>
              </a:buClr>
              <a:buFont typeface="Aino" panose="02000603040504020204" pitchFamily="50" charset="0"/>
              <a:buChar cha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5715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Graph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a:solidFill>
                  <a:schemeClr val="accent1"/>
                </a:solidFill>
              </a:defRPr>
            </a:lvl1pPr>
          </a:lstStyle>
          <a:p>
            <a:r>
              <a:rPr lang="en-US"/>
              <a:t>Click to</a:t>
            </a:r>
            <a:r>
              <a:rPr lang="et-EE"/>
              <a:t> </a:t>
            </a:r>
            <a:r>
              <a:rPr lang="et-EE" err="1"/>
              <a:t>edit</a:t>
            </a:r>
            <a:endParaRPr lang="en-GB"/>
          </a:p>
        </p:txBody>
      </p:sp>
      <p:sp>
        <p:nvSpPr>
          <p:cNvPr id="9" name="Text Placeholder 8"/>
          <p:cNvSpPr>
            <a:spLocks noGrp="1"/>
          </p:cNvSpPr>
          <p:nvPr>
            <p:ph type="body" sz="quarter" idx="12" hasCustomPrompt="1"/>
          </p:nvPr>
        </p:nvSpPr>
        <p:spPr>
          <a:xfrm>
            <a:off x="8183563" y="657225"/>
            <a:ext cx="3384550" cy="800100"/>
          </a:xfrm>
        </p:spPr>
        <p:txBody>
          <a:bodyPr wrap="square" bIns="0" anchor="t" anchorCtr="0"/>
          <a:lstStyle>
            <a:lvl1pPr marL="0" indent="0" algn="r">
              <a:buClr>
                <a:schemeClr val="bg1"/>
              </a:buClr>
              <a:buNone/>
              <a:defRPr sz="1200">
                <a:solidFill>
                  <a:schemeClr val="accent1"/>
                </a:solidFill>
              </a:defRPr>
            </a:lvl1pPr>
            <a:lvl2pPr marL="270000" indent="0">
              <a:buClr>
                <a:schemeClr val="bg1"/>
              </a:buClr>
              <a:buNone/>
              <a:defRPr sz="1200">
                <a:solidFill>
                  <a:schemeClr val="bg1"/>
                </a:solidFill>
              </a:defRPr>
            </a:lvl2pPr>
            <a:lvl3pPr marL="540000" indent="0">
              <a:buClr>
                <a:schemeClr val="bg1"/>
              </a:buClr>
              <a:buNone/>
              <a:defRPr sz="1200">
                <a:solidFill>
                  <a:schemeClr val="bg1"/>
                </a:solidFill>
              </a:defRPr>
            </a:lvl3pPr>
            <a:lvl4pPr marL="900000" indent="0">
              <a:buClr>
                <a:schemeClr val="bg1"/>
              </a:buClr>
              <a:buNone/>
              <a:defRPr sz="1200">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Source</a:t>
            </a:r>
            <a:endParaRPr lang="en-GB" dirty="0"/>
          </a:p>
        </p:txBody>
      </p:sp>
    </p:spTree>
    <p:extLst>
      <p:ext uri="{BB962C8B-B14F-4D97-AF65-F5344CB8AC3E}">
        <p14:creationId xmlns:p14="http://schemas.microsoft.com/office/powerpoint/2010/main" val="1111273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able">
    <p:bg>
      <p:bgPr>
        <a:solidFill>
          <a:srgbClr val="000096"/>
        </a:solidFill>
        <a:effectLst/>
      </p:bgPr>
    </p:bg>
    <p:spTree>
      <p:nvGrpSpPr>
        <p:cNvPr id="1" name=""/>
        <p:cNvGrpSpPr/>
        <p:nvPr/>
      </p:nvGrpSpPr>
      <p:grpSpPr>
        <a:xfrm>
          <a:off x="0" y="0"/>
          <a:ext cx="0" cy="0"/>
          <a:chOff x="0" y="0"/>
          <a:chExt cx="0" cy="0"/>
        </a:xfrm>
      </p:grpSpPr>
      <p:sp>
        <p:nvSpPr>
          <p:cNvPr id="6" name="Pildi kohatäide 5">
            <a:extLst>
              <a:ext uri="{FF2B5EF4-FFF2-40B4-BE49-F238E27FC236}">
                <a16:creationId xmlns:a16="http://schemas.microsoft.com/office/drawing/2014/main" id="{126F0A89-86A5-4090-9178-9BFAD233258F}"/>
              </a:ext>
            </a:extLst>
          </p:cNvPr>
          <p:cNvSpPr>
            <a:spLocks noGrp="1"/>
          </p:cNvSpPr>
          <p:nvPr>
            <p:ph type="pic" sz="quarter" idx="15"/>
          </p:nvPr>
        </p:nvSpPr>
        <p:spPr>
          <a:xfrm>
            <a:off x="0" y="0"/>
            <a:ext cx="12192000" cy="6858000"/>
          </a:xfrm>
        </p:spPr>
        <p:txBody>
          <a:bodyPr/>
          <a:lstStyle/>
          <a:p>
            <a:endParaRPr lang="et-EE"/>
          </a:p>
        </p:txBody>
      </p:sp>
      <p:sp>
        <p:nvSpPr>
          <p:cNvPr id="2" name="Title 1"/>
          <p:cNvSpPr>
            <a:spLocks noGrp="1"/>
          </p:cNvSpPr>
          <p:nvPr>
            <p:ph type="title"/>
          </p:nvPr>
        </p:nvSpPr>
        <p:spPr>
          <a:xfrm>
            <a:off x="623888" y="658801"/>
            <a:ext cx="5472112" cy="969974"/>
          </a:xfrm>
        </p:spPr>
        <p:txBody>
          <a:bodyPr/>
          <a:lstStyle>
            <a:lvl1pPr>
              <a:defRPr baseline="0">
                <a:solidFill>
                  <a:schemeClr val="bg1"/>
                </a:solidFill>
              </a:defRPr>
            </a:lvl1pPr>
          </a:lstStyle>
          <a:p>
            <a:r>
              <a:rPr lang="en-US" dirty="0"/>
              <a:t>Click to edit</a:t>
            </a:r>
            <a:endParaRPr lang="en-GB" dirty="0"/>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bg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a:t>Click to edit Master subtitle style</a:t>
            </a:r>
          </a:p>
        </p:txBody>
      </p:sp>
      <p:sp>
        <p:nvSpPr>
          <p:cNvPr id="8" name="Text Placeholder 8">
            <a:extLst>
              <a:ext uri="{FF2B5EF4-FFF2-40B4-BE49-F238E27FC236}">
                <a16:creationId xmlns:a16="http://schemas.microsoft.com/office/drawing/2014/main" id="{CBB58941-81E5-4953-941F-6E307D9AC4D2}"/>
              </a:ext>
            </a:extLst>
          </p:cNvPr>
          <p:cNvSpPr>
            <a:spLocks noGrp="1"/>
          </p:cNvSpPr>
          <p:nvPr>
            <p:ph type="body" sz="quarter" idx="12" hasCustomPrompt="1"/>
          </p:nvPr>
        </p:nvSpPr>
        <p:spPr>
          <a:xfrm>
            <a:off x="623887" y="2276475"/>
            <a:ext cx="9495473" cy="3960813"/>
          </a:xfrm>
        </p:spPr>
        <p:txBody>
          <a:bodyPr wrap="square" bIns="0"/>
          <a:lstStyle>
            <a:lvl1pPr>
              <a:buClr>
                <a:schemeClr val="bg1"/>
              </a:buClr>
              <a:buNone/>
              <a:defRPr sz="2200">
                <a:solidFill>
                  <a:schemeClr val="bg1"/>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t-EE" err="1"/>
              <a:t>Author</a:t>
            </a:r>
            <a:endParaRPr lang="et-EE"/>
          </a:p>
          <a:p>
            <a:pPr lvl="0"/>
            <a:r>
              <a:rPr lang="et-EE" err="1"/>
              <a:t>Date</a:t>
            </a:r>
            <a:endParaRPr lang="en-GB"/>
          </a:p>
        </p:txBody>
      </p:sp>
    </p:spTree>
    <p:extLst>
      <p:ext uri="{BB962C8B-B14F-4D97-AF65-F5344CB8AC3E}">
        <p14:creationId xmlns:p14="http://schemas.microsoft.com/office/powerpoint/2010/main" val="2782799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tmplLst>
          <p:tmpl>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able">
    <p:bg>
      <p:bgRef idx="1001">
        <a:schemeClr val="bg1"/>
      </p:bgRef>
    </p:bg>
    <p:spTree>
      <p:nvGrpSpPr>
        <p:cNvPr id="1" name=""/>
        <p:cNvGrpSpPr/>
        <p:nvPr/>
      </p:nvGrpSpPr>
      <p:grpSpPr>
        <a:xfrm>
          <a:off x="0" y="0"/>
          <a:ext cx="0" cy="0"/>
          <a:chOff x="0" y="0"/>
          <a:chExt cx="0" cy="0"/>
        </a:xfrm>
      </p:grpSpPr>
      <p:sp>
        <p:nvSpPr>
          <p:cNvPr id="6" name="Pildi kohatäide 5">
            <a:extLst>
              <a:ext uri="{FF2B5EF4-FFF2-40B4-BE49-F238E27FC236}">
                <a16:creationId xmlns:a16="http://schemas.microsoft.com/office/drawing/2014/main" id="{2E5601E1-6B7A-4715-9E14-29D1A9A49204}"/>
              </a:ext>
            </a:extLst>
          </p:cNvPr>
          <p:cNvSpPr>
            <a:spLocks noGrp="1"/>
          </p:cNvSpPr>
          <p:nvPr>
            <p:ph type="pic" sz="quarter" idx="15"/>
          </p:nvPr>
        </p:nvSpPr>
        <p:spPr>
          <a:xfrm>
            <a:off x="0" y="0"/>
            <a:ext cx="12192000" cy="6858000"/>
          </a:xfrm>
        </p:spPr>
        <p:txBody>
          <a:bodyPr/>
          <a:lstStyle/>
          <a:p>
            <a:endParaRPr lang="et-EE"/>
          </a:p>
        </p:txBody>
      </p:sp>
      <p:sp>
        <p:nvSpPr>
          <p:cNvPr id="2" name="Title 1"/>
          <p:cNvSpPr>
            <a:spLocks noGrp="1"/>
          </p:cNvSpPr>
          <p:nvPr>
            <p:ph type="title"/>
          </p:nvPr>
        </p:nvSpPr>
        <p:spPr>
          <a:xfrm>
            <a:off x="623888" y="658801"/>
            <a:ext cx="5472112" cy="969974"/>
          </a:xfrm>
        </p:spPr>
        <p:txBody>
          <a:bodyPr/>
          <a:lstStyle>
            <a:lvl1pPr>
              <a:defRPr baseline="0">
                <a:solidFill>
                  <a:schemeClr val="accent1"/>
                </a:solidFill>
              </a:defRPr>
            </a:lvl1pPr>
          </a:lstStyle>
          <a:p>
            <a:r>
              <a:rPr lang="en-US"/>
              <a:t>Click to edit</a:t>
            </a:r>
            <a:endParaRPr lang="en-GB"/>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baseline="0">
                <a:solidFill>
                  <a:schemeClr val="accent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a:t>Click to edit Master subtitle style</a:t>
            </a:r>
          </a:p>
        </p:txBody>
      </p:sp>
      <p:sp>
        <p:nvSpPr>
          <p:cNvPr id="8" name="Text Placeholder 8">
            <a:extLst>
              <a:ext uri="{FF2B5EF4-FFF2-40B4-BE49-F238E27FC236}">
                <a16:creationId xmlns:a16="http://schemas.microsoft.com/office/drawing/2014/main" id="{009BD642-565B-4E2B-8C28-0696AC4A1976}"/>
              </a:ext>
            </a:extLst>
          </p:cNvPr>
          <p:cNvSpPr>
            <a:spLocks noGrp="1"/>
          </p:cNvSpPr>
          <p:nvPr>
            <p:ph type="body" sz="quarter" idx="12" hasCustomPrompt="1"/>
          </p:nvPr>
        </p:nvSpPr>
        <p:spPr>
          <a:xfrm>
            <a:off x="623887" y="2276475"/>
            <a:ext cx="9495473" cy="3960813"/>
          </a:xfrm>
        </p:spPr>
        <p:txBody>
          <a:bodyPr wrap="square" bIns="0"/>
          <a:lstStyle>
            <a:lvl1pPr>
              <a:buClr>
                <a:schemeClr val="bg1"/>
              </a:buClr>
              <a:buNone/>
              <a:defRPr sz="2200">
                <a:solidFill>
                  <a:schemeClr val="accent1"/>
                </a:solidFill>
              </a:defRPr>
            </a:lvl1pPr>
            <a:lvl2pPr>
              <a:buClr>
                <a:schemeClr val="bg1"/>
              </a:buClr>
              <a:buNone/>
              <a:defRPr sz="21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t-EE" err="1"/>
              <a:t>Author</a:t>
            </a:r>
            <a:endParaRPr lang="et-EE"/>
          </a:p>
          <a:p>
            <a:pPr lvl="0"/>
            <a:r>
              <a:rPr lang="et-EE" err="1"/>
              <a:t>Date</a:t>
            </a:r>
            <a:endParaRPr lang="en-GB"/>
          </a:p>
        </p:txBody>
      </p:sp>
    </p:spTree>
    <p:extLst>
      <p:ext uri="{BB962C8B-B14F-4D97-AF65-F5344CB8AC3E}">
        <p14:creationId xmlns:p14="http://schemas.microsoft.com/office/powerpoint/2010/main" val="8765140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tmplLst>
          <p:tmpl>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_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9495473" cy="1617674"/>
          </a:xfrm>
        </p:spPr>
        <p:txBody>
          <a:bodyPr/>
          <a:lstStyle>
            <a:lvl1pPr>
              <a:defRPr>
                <a:solidFill>
                  <a:schemeClr val="accent1"/>
                </a:solidFill>
              </a:defRPr>
            </a:lvl1pPr>
          </a:lstStyle>
          <a:p>
            <a:endParaRPr lang="en-GB"/>
          </a:p>
        </p:txBody>
      </p:sp>
      <p:sp>
        <p:nvSpPr>
          <p:cNvPr id="9" name="Text Placeholder 8"/>
          <p:cNvSpPr>
            <a:spLocks noGrp="1"/>
          </p:cNvSpPr>
          <p:nvPr>
            <p:ph type="body" sz="quarter" idx="12" hasCustomPrompt="1"/>
          </p:nvPr>
        </p:nvSpPr>
        <p:spPr>
          <a:xfrm>
            <a:off x="623887" y="2276475"/>
            <a:ext cx="9495473" cy="3960813"/>
          </a:xfrm>
        </p:spPr>
        <p:txBody>
          <a:bodyPr wrap="square" bIns="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3911035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_White_2 Co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a:solidFill>
                  <a:schemeClr val="accent1"/>
                </a:solidFill>
              </a:defRPr>
            </a:lvl1pPr>
          </a:lstStyle>
          <a:p>
            <a:endParaRPr lang="en-GB"/>
          </a:p>
        </p:txBody>
      </p:sp>
      <p:sp>
        <p:nvSpPr>
          <p:cNvPr id="9" name="Text Placeholder 8"/>
          <p:cNvSpPr>
            <a:spLocks noGrp="1"/>
          </p:cNvSpPr>
          <p:nvPr>
            <p:ph type="body" sz="quarter" idx="12" hasCustomPrompt="1"/>
          </p:nvPr>
        </p:nvSpPr>
        <p:spPr>
          <a:xfrm>
            <a:off x="623887" y="3429000"/>
            <a:ext cx="4964112" cy="2808288"/>
          </a:xfrm>
        </p:spPr>
        <p:txBody>
          <a:bodyPr wrap="square" bIns="0"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6096001" y="3429000"/>
            <a:ext cx="4964112" cy="2808288"/>
          </a:xfrm>
        </p:spPr>
        <p:txBody>
          <a:bodyPr anchor="t" anchorCtr="0"/>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buClr>
                <a:schemeClr val="accent1"/>
              </a:buClr>
              <a:defRPr>
                <a:solidFill>
                  <a:schemeClr val="accent1"/>
                </a:solidFill>
              </a:defRPr>
            </a:lvl4pPr>
            <a:lvl5pPr>
              <a:buClr>
                <a:schemeClr val="tx1"/>
              </a:buClr>
              <a:defRPr>
                <a:solidFill>
                  <a:schemeClr val="tx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3149403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_White_2 Co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6" cy="1617674"/>
          </a:xfrm>
        </p:spPr>
        <p:txBody>
          <a:bodyPr/>
          <a:lstStyle>
            <a:lvl1pPr>
              <a:defRPr baseline="0">
                <a:solidFill>
                  <a:schemeClr val="bg1"/>
                </a:solidFill>
              </a:defRPr>
            </a:lvl1pPr>
          </a:lstStyle>
          <a:p>
            <a:endParaRPr lang="en-GB" dirty="0"/>
          </a:p>
        </p:txBody>
      </p:sp>
      <p:sp>
        <p:nvSpPr>
          <p:cNvPr id="9" name="Text Placeholder 8"/>
          <p:cNvSpPr>
            <a:spLocks noGrp="1"/>
          </p:cNvSpPr>
          <p:nvPr>
            <p:ph type="body" sz="quarter" idx="12" hasCustomPrompt="1"/>
          </p:nvPr>
        </p:nvSpPr>
        <p:spPr>
          <a:xfrm>
            <a:off x="623887" y="3429000"/>
            <a:ext cx="4964112" cy="2808288"/>
          </a:xfrm>
        </p:spPr>
        <p:txBody>
          <a:bodyPr wrap="square" bIns="0" anchor="t" anchorCtr="0"/>
          <a:lstStyle>
            <a:lvl1pPr>
              <a:buClr>
                <a:schemeClr val="bg1"/>
              </a:buClr>
              <a:defRPr baseline="0">
                <a:solidFill>
                  <a:schemeClr val="bg1"/>
                </a:solidFill>
              </a:defRPr>
            </a:lvl1pPr>
            <a:lvl2pPr>
              <a:buClr>
                <a:schemeClr val="bg1"/>
              </a:buClr>
              <a:defRPr baseline="0">
                <a:solidFill>
                  <a:schemeClr val="bg1"/>
                </a:solidFill>
              </a:defRPr>
            </a:lvl2pPr>
            <a:lvl3pPr>
              <a:buClr>
                <a:schemeClr val="bg1"/>
              </a:buClr>
              <a:defRPr baseline="0">
                <a:solidFill>
                  <a:schemeClr val="bg1"/>
                </a:solidFill>
              </a:defRPr>
            </a:lvl3pPr>
            <a:lvl4pPr>
              <a:buClr>
                <a:schemeClr val="bg1"/>
              </a:buClr>
              <a:defRPr baseline="0">
                <a:solidFill>
                  <a:schemeClr val="bg1"/>
                </a:solidFill>
              </a:defRPr>
            </a:lvl4pPr>
            <a:lvl5pPr>
              <a:buClr>
                <a:schemeClr val="bg1"/>
              </a:buClr>
              <a:defRPr>
                <a:solidFill>
                  <a:schemeClr val="bg1"/>
                </a:solidFill>
              </a:defRPr>
            </a:lvl5pPr>
            <a:lvl9pPr>
              <a:buClr>
                <a:schemeClr val="bg1"/>
              </a:buClr>
              <a:defRPr>
                <a:solidFill>
                  <a:schemeClr val="bg1"/>
                </a:solidFill>
              </a:defRPr>
            </a:lvl9pPr>
          </a:lstStyle>
          <a:p>
            <a:pPr lvl="0"/>
            <a:r>
              <a:rPr lang="en-US" dirty="0"/>
              <a:t>First level</a:t>
            </a:r>
          </a:p>
          <a:p>
            <a:pPr lvl="1"/>
            <a:r>
              <a:rPr lang="en-US" dirty="0"/>
              <a:t>Second Level</a:t>
            </a:r>
          </a:p>
          <a:p>
            <a:pPr lvl="2"/>
            <a:r>
              <a:rPr lang="en-US" dirty="0"/>
              <a:t>Third level</a:t>
            </a:r>
          </a:p>
          <a:p>
            <a:pPr lvl="3"/>
            <a:r>
              <a:rPr lang="en-US" dirty="0" err="1"/>
              <a:t>Fourh</a:t>
            </a:r>
            <a:r>
              <a:rPr lang="en-US" dirty="0"/>
              <a:t> level</a:t>
            </a:r>
            <a:endParaRPr lang="en-GB" dirty="0"/>
          </a:p>
        </p:txBody>
      </p:sp>
      <p:sp>
        <p:nvSpPr>
          <p:cNvPr id="4" name="Teksti kohatäide 3">
            <a:extLst>
              <a:ext uri="{FF2B5EF4-FFF2-40B4-BE49-F238E27FC236}">
                <a16:creationId xmlns:a16="http://schemas.microsoft.com/office/drawing/2014/main" id="{394016EB-E113-4661-883A-31E1AAE31B56}"/>
              </a:ext>
            </a:extLst>
          </p:cNvPr>
          <p:cNvSpPr>
            <a:spLocks noGrp="1"/>
          </p:cNvSpPr>
          <p:nvPr>
            <p:ph type="body" sz="quarter" idx="13" hasCustomPrompt="1"/>
          </p:nvPr>
        </p:nvSpPr>
        <p:spPr>
          <a:xfrm>
            <a:off x="6096001" y="3429000"/>
            <a:ext cx="4964112" cy="2808288"/>
          </a:xfrm>
        </p:spPr>
        <p:txBody>
          <a:bodyPr anchor="t" anchorCtr="0"/>
          <a:lstStyle>
            <a:lvl1pPr>
              <a:buClr>
                <a:schemeClr val="bg1"/>
              </a:buClr>
              <a:defRPr baseline="0">
                <a:solidFill>
                  <a:schemeClr val="bg1"/>
                </a:solidFill>
              </a:defRPr>
            </a:lvl1pPr>
            <a:lvl2pPr>
              <a:buClr>
                <a:schemeClr val="bg1"/>
              </a:buClr>
              <a:defRPr baseline="0">
                <a:solidFill>
                  <a:schemeClr val="bg1"/>
                </a:solidFill>
              </a:defRPr>
            </a:lvl2pPr>
            <a:lvl3pPr>
              <a:buClr>
                <a:schemeClr val="bg1"/>
              </a:buClr>
              <a:defRPr baseline="0">
                <a:solidFill>
                  <a:schemeClr val="bg1"/>
                </a:solidFill>
              </a:defRPr>
            </a:lvl3pPr>
            <a:lvl4pPr>
              <a:buClr>
                <a:schemeClr val="bg1"/>
              </a:buClr>
              <a:defRPr baseline="0">
                <a:solidFill>
                  <a:schemeClr val="bg1"/>
                </a:solidFill>
              </a:defRPr>
            </a:lvl4pPr>
            <a:lvl5pPr>
              <a:buClr>
                <a:schemeClr val="tx1"/>
              </a:buClr>
              <a:defRPr>
                <a:solidFill>
                  <a:schemeClr val="tx1"/>
                </a:solidFill>
              </a:defRPr>
            </a:lvl5p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2185181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1F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887" y="657225"/>
            <a:ext cx="7559675" cy="1619250"/>
          </a:xfrm>
          <a:prstGeom prst="rect">
            <a:avLst/>
          </a:prstGeom>
        </p:spPr>
        <p:txBody>
          <a:bodyPr vert="horz" lIns="0" tIns="0" rIns="0" bIns="0" rtlCol="0" anchor="t">
            <a:noAutofit/>
          </a:bodyPr>
          <a:lstStyle/>
          <a:p>
            <a:r>
              <a:rPr lang="en-US" dirty="0"/>
              <a:t>Click to edit</a:t>
            </a:r>
            <a:endParaRPr lang="en-GB" dirty="0"/>
          </a:p>
        </p:txBody>
      </p:sp>
      <p:sp>
        <p:nvSpPr>
          <p:cNvPr id="3" name="Text Placeholder 2"/>
          <p:cNvSpPr>
            <a:spLocks noGrp="1"/>
          </p:cNvSpPr>
          <p:nvPr>
            <p:ph type="body" idx="1"/>
          </p:nvPr>
        </p:nvSpPr>
        <p:spPr>
          <a:xfrm>
            <a:off x="623888" y="3428999"/>
            <a:ext cx="7559674" cy="2808289"/>
          </a:xfrm>
          <a:prstGeom prst="rect">
            <a:avLst/>
          </a:prstGeom>
        </p:spPr>
        <p:txBody>
          <a:bodyPr vert="horz" lIns="0" tIns="0" rIns="0" bIns="0" rtlCol="0" anchor="b">
            <a:noAutofit/>
          </a:bodyPr>
          <a:lstStyle/>
          <a:p>
            <a:pPr lvl="0"/>
            <a:r>
              <a:rPr lang="en-US"/>
              <a:t>First level</a:t>
            </a:r>
          </a:p>
          <a:p>
            <a:pPr lvl="1"/>
            <a:r>
              <a:rPr lang="en-US"/>
              <a:t>Second Level</a:t>
            </a:r>
          </a:p>
          <a:p>
            <a:pPr lvl="2"/>
            <a:r>
              <a:rPr lang="en-US"/>
              <a:t>Third level</a:t>
            </a:r>
          </a:p>
          <a:p>
            <a:pPr lvl="3"/>
            <a:r>
              <a:rPr lang="en-US" err="1"/>
              <a:t>Fourh</a:t>
            </a:r>
            <a:r>
              <a:rPr lang="en-US"/>
              <a:t> level</a:t>
            </a:r>
            <a:endParaRPr lang="en-GB"/>
          </a:p>
        </p:txBody>
      </p:sp>
    </p:spTree>
    <p:extLst>
      <p:ext uri="{BB962C8B-B14F-4D97-AF65-F5344CB8AC3E}">
        <p14:creationId xmlns:p14="http://schemas.microsoft.com/office/powerpoint/2010/main" val="2668563260"/>
      </p:ext>
    </p:extLst>
  </p:cSld>
  <p:clrMap bg1="lt1" tx1="dk1" bg2="lt2" tx2="dk2" accent1="accent1" accent2="accent2" accent3="accent3" accent4="accent4" accent5="accent5" accent6="accent6" hlink="hlink" folHlink="folHlink"/>
  <p:sldLayoutIdLst>
    <p:sldLayoutId id="2147483895" r:id="rId1"/>
    <p:sldLayoutId id="2147483894" r:id="rId2"/>
    <p:sldLayoutId id="2147483883" r:id="rId3"/>
    <p:sldLayoutId id="2147483731" r:id="rId4"/>
    <p:sldLayoutId id="2147483780" r:id="rId5"/>
    <p:sldLayoutId id="2147483781" r:id="rId6"/>
    <p:sldLayoutId id="2147483692" r:id="rId7"/>
    <p:sldLayoutId id="2147483698" r:id="rId8"/>
    <p:sldLayoutId id="2147483778" r:id="rId9"/>
    <p:sldLayoutId id="2147483686" r:id="rId10"/>
    <p:sldLayoutId id="2147483771" r:id="rId11"/>
    <p:sldLayoutId id="2147483779" r:id="rId12"/>
    <p:sldLayoutId id="2147483729" r:id="rId13"/>
    <p:sldLayoutId id="2147483777" r:id="rId14"/>
    <p:sldLayoutId id="2147483711" r:id="rId15"/>
    <p:sldLayoutId id="2147483716" r:id="rId16"/>
    <p:sldLayoutId id="2147483773" r:id="rId17"/>
    <p:sldLayoutId id="2147483775" r:id="rId18"/>
    <p:sldLayoutId id="2147483858" r:id="rId19"/>
    <p:sldLayoutId id="2147483776" r:id="rId20"/>
    <p:sldLayoutId id="2147483871" r:id="rId21"/>
    <p:sldLayoutId id="2147483890" r:id="rId22"/>
    <p:sldLayoutId id="2147483891" r:id="rId23"/>
    <p:sldLayoutId id="2147483892" r:id="rId24"/>
    <p:sldLayoutId id="2147483893" r:id="rId25"/>
    <p:sldLayoutId id="2147483727" r:id="rId26"/>
    <p:sldLayoutId id="2147483874" r:id="rId27"/>
    <p:sldLayoutId id="2147483737" r:id="rId28"/>
    <p:sldLayoutId id="2147483889" r:id="rId2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5000" kern="1200">
          <a:solidFill>
            <a:schemeClr val="accent1"/>
          </a:solidFill>
          <a:latin typeface="+mj-lt"/>
          <a:ea typeface="+mj-ea"/>
          <a:cs typeface="+mj-cs"/>
        </a:defRPr>
      </a:lvl1pPr>
    </p:titleStyle>
    <p:bodyStyle>
      <a:lvl1pPr marL="27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1pPr>
      <a:lvl2pPr marL="540000" indent="-270000" algn="l" defTabSz="914400" rtl="0" eaLnBrk="1" latinLnBrk="0" hangingPunct="1">
        <a:lnSpc>
          <a:spcPct val="100000"/>
        </a:lnSpc>
        <a:spcBef>
          <a:spcPts val="400"/>
        </a:spcBef>
        <a:spcAft>
          <a:spcPts val="200"/>
        </a:spcAft>
        <a:buClr>
          <a:schemeClr val="accent1"/>
        </a:buClr>
        <a:buFont typeface="Aino" panose="02000603040504020204" pitchFamily="50" charset="0"/>
        <a:buChar char="+"/>
        <a:defRPr sz="1800" kern="1200">
          <a:solidFill>
            <a:schemeClr val="accent1"/>
          </a:solidFill>
          <a:latin typeface="+mn-lt"/>
          <a:ea typeface="+mn-ea"/>
          <a:cs typeface="+mn-cs"/>
        </a:defRPr>
      </a:lvl2pPr>
      <a:lvl3pPr marL="810000" indent="-270000" algn="l" defTabSz="270000" rtl="0" eaLnBrk="1" latinLnBrk="0" hangingPunct="1">
        <a:lnSpc>
          <a:spcPct val="100000"/>
        </a:lnSpc>
        <a:spcBef>
          <a:spcPts val="400"/>
        </a:spcBef>
        <a:spcAft>
          <a:spcPts val="200"/>
        </a:spcAft>
        <a:buClr>
          <a:schemeClr val="accent1"/>
        </a:buClr>
        <a:buFont typeface="Aino" panose="02000603040504020204" pitchFamily="50" charset="0"/>
        <a:buChar char="+"/>
        <a:defRPr sz="1800" kern="1200">
          <a:solidFill>
            <a:schemeClr val="accent1"/>
          </a:solidFill>
          <a:latin typeface="+mn-lt"/>
          <a:ea typeface="+mn-ea"/>
          <a:cs typeface="+mn-cs"/>
        </a:defRPr>
      </a:lvl3pPr>
      <a:lvl4pPr marL="117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4pPr>
      <a:lvl5pPr marL="108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5pPr>
      <a:lvl6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6pPr>
      <a:lvl7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7pPr>
      <a:lvl8pPr marL="54000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8pPr>
      <a:lvl9pPr marL="810000" indent="-270000" algn="l" defTabSz="9144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66" userDrawn="1">
          <p15:clr>
            <a:srgbClr val="F26B43"/>
          </p15:clr>
        </p15:guide>
        <p15:guide id="4" pos="7514" userDrawn="1">
          <p15:clr>
            <a:srgbClr val="F26B43"/>
          </p15:clr>
        </p15:guide>
        <p15:guide id="5" orient="horz" pos="3929" userDrawn="1">
          <p15:clr>
            <a:srgbClr val="F26B43"/>
          </p15:clr>
        </p15:guide>
        <p15:guide id="6" pos="393" userDrawn="1">
          <p15:clr>
            <a:srgbClr val="F26B43"/>
          </p15:clr>
        </p15:guide>
        <p15:guide id="7" pos="4248" userDrawn="1">
          <p15:clr>
            <a:srgbClr val="F26B43"/>
          </p15:clr>
        </p15:guide>
        <p15:guide id="8" pos="3432" userDrawn="1">
          <p15:clr>
            <a:srgbClr val="F26B43"/>
          </p15:clr>
        </p15:guide>
        <p15:guide id="9" pos="5155" userDrawn="1">
          <p15:clr>
            <a:srgbClr val="F26B43"/>
          </p15:clr>
        </p15:guide>
        <p15:guide id="10" pos="2525" userDrawn="1">
          <p15:clr>
            <a:srgbClr val="F26B43"/>
          </p15:clr>
        </p15:guide>
        <p15:guide id="11" orient="horz" pos="1026" userDrawn="1">
          <p15:clr>
            <a:srgbClr val="F26B43"/>
          </p15:clr>
        </p15:guide>
        <p15:guide id="12" orient="horz" pos="1434" userDrawn="1">
          <p15:clr>
            <a:srgbClr val="F26B43"/>
          </p15:clr>
        </p15:guide>
        <p15:guide id="13" orient="horz" pos="414" userDrawn="1">
          <p15:clr>
            <a:srgbClr val="F26B43"/>
          </p15:clr>
        </p15:guide>
        <p15:guide id="14" pos="72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hyperlink" Target="https://www.educationestonia.org/estonia-no-1-in-europe-for-digital-learning/" TargetMode="External"/><Relationship Id="rId5" Type="http://schemas.openxmlformats.org/officeDocument/2006/relationships/image" Target="../media/image14.svg"/><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50.xml"/><Relationship Id="rId7" Type="http://schemas.openxmlformats.org/officeDocument/2006/relationships/image" Target="../media/image20.jpe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notesSlide" Target="../notesSlides/notesSlide19.xml"/><Relationship Id="rId5" Type="http://schemas.openxmlformats.org/officeDocument/2006/relationships/slideLayout" Target="../slideLayouts/slideLayout23.xml"/><Relationship Id="rId4" Type="http://schemas.openxmlformats.org/officeDocument/2006/relationships/tags" Target="../tags/tag5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hyperlink" Target="https://www.educationestonia.org/wp-content/uploads/2022/05/Aino-typeface.zip"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notesSlide" Target="../notesSlides/notesSlide5.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slideLayout" Target="../slideLayouts/slideLayout17.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s>
</file>

<file path=ppt/slides/_rels/slide6.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tags" Target="../tags/tag35.xml"/><Relationship Id="rId18" Type="http://schemas.openxmlformats.org/officeDocument/2006/relationships/tags" Target="../tags/tag40.xml"/><Relationship Id="rId26" Type="http://schemas.openxmlformats.org/officeDocument/2006/relationships/slideLayout" Target="../slideLayouts/slideLayout17.xml"/><Relationship Id="rId3" Type="http://schemas.openxmlformats.org/officeDocument/2006/relationships/tags" Target="../tags/tag25.xml"/><Relationship Id="rId21" Type="http://schemas.openxmlformats.org/officeDocument/2006/relationships/tags" Target="../tags/tag43.xml"/><Relationship Id="rId7" Type="http://schemas.openxmlformats.org/officeDocument/2006/relationships/tags" Target="../tags/tag29.xml"/><Relationship Id="rId12" Type="http://schemas.openxmlformats.org/officeDocument/2006/relationships/tags" Target="../tags/tag34.xml"/><Relationship Id="rId17" Type="http://schemas.openxmlformats.org/officeDocument/2006/relationships/tags" Target="../tags/tag39.xml"/><Relationship Id="rId25" Type="http://schemas.openxmlformats.org/officeDocument/2006/relationships/tags" Target="../tags/tag47.xml"/><Relationship Id="rId2" Type="http://schemas.openxmlformats.org/officeDocument/2006/relationships/tags" Target="../tags/tag24.xml"/><Relationship Id="rId16" Type="http://schemas.openxmlformats.org/officeDocument/2006/relationships/tags" Target="../tags/tag38.xml"/><Relationship Id="rId20" Type="http://schemas.openxmlformats.org/officeDocument/2006/relationships/tags" Target="../tags/tag42.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24" Type="http://schemas.openxmlformats.org/officeDocument/2006/relationships/tags" Target="../tags/tag46.xml"/><Relationship Id="rId5" Type="http://schemas.openxmlformats.org/officeDocument/2006/relationships/tags" Target="../tags/tag27.xml"/><Relationship Id="rId15" Type="http://schemas.openxmlformats.org/officeDocument/2006/relationships/tags" Target="../tags/tag37.xml"/><Relationship Id="rId23" Type="http://schemas.openxmlformats.org/officeDocument/2006/relationships/tags" Target="../tags/tag45.xml"/><Relationship Id="rId10" Type="http://schemas.openxmlformats.org/officeDocument/2006/relationships/tags" Target="../tags/tag32.xml"/><Relationship Id="rId19" Type="http://schemas.openxmlformats.org/officeDocument/2006/relationships/tags" Target="../tags/tag41.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tags" Target="../tags/tag36.xml"/><Relationship Id="rId22" Type="http://schemas.openxmlformats.org/officeDocument/2006/relationships/tags" Target="../tags/tag44.xml"/><Relationship Id="rId2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lt 52">
            <a:extLst>
              <a:ext uri="{FF2B5EF4-FFF2-40B4-BE49-F238E27FC236}">
                <a16:creationId xmlns:a16="http://schemas.microsoft.com/office/drawing/2014/main" id="{E6ED73CC-4F42-41E7-AD42-648A1EA9881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8"/>
          <a:stretch/>
        </p:blipFill>
        <p:spPr>
          <a:xfrm>
            <a:off x="0" y="0"/>
            <a:ext cx="12192000" cy="6858000"/>
          </a:xfrm>
          <a:prstGeom prst="rect">
            <a:avLst/>
          </a:prstGeom>
        </p:spPr>
      </p:pic>
      <p:sp>
        <p:nvSpPr>
          <p:cNvPr id="235" name="CustomShape 1"/>
          <p:cNvSpPr/>
          <p:nvPr/>
        </p:nvSpPr>
        <p:spPr>
          <a:xfrm>
            <a:off x="600" y="0"/>
            <a:ext cx="12191400" cy="6857280"/>
          </a:xfrm>
          <a:prstGeom prst="rect">
            <a:avLst/>
          </a:prstGeom>
          <a:gradFill flip="none" rotWithShape="0">
            <a:gsLst>
              <a:gs pos="31000">
                <a:srgbClr val="000000">
                  <a:alpha val="0"/>
                  <a:lumMod val="0"/>
                </a:srgbClr>
              </a:gs>
              <a:gs pos="58000">
                <a:srgbClr val="000000">
                  <a:alpha val="52000"/>
                </a:srgbClr>
              </a:gs>
            </a:gsLst>
            <a:lin ang="14400000" scaled="0"/>
            <a:tileRect/>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grpSp>
        <p:nvGrpSpPr>
          <p:cNvPr id="239" name="Group 5"/>
          <p:cNvGrpSpPr/>
          <p:nvPr/>
        </p:nvGrpSpPr>
        <p:grpSpPr>
          <a:xfrm>
            <a:off x="9949320" y="0"/>
            <a:ext cx="1618200" cy="1215360"/>
            <a:chOff x="9949320" y="0"/>
            <a:chExt cx="1618200" cy="1215360"/>
          </a:xfrm>
        </p:grpSpPr>
        <p:sp>
          <p:nvSpPr>
            <p:cNvPr id="240" name="CustomShape 6"/>
            <p:cNvSpPr/>
            <p:nvPr/>
          </p:nvSpPr>
          <p:spPr>
            <a:xfrm>
              <a:off x="9949320" y="0"/>
              <a:ext cx="1618200" cy="1215360"/>
            </a:xfrm>
            <a:custGeom>
              <a:avLst/>
              <a:gdLst/>
              <a:ahLst/>
              <a:cxnLst/>
              <a:rect l="l" t="t" r="r" b="b"/>
              <a:pathLst>
                <a:path w="3593877" h="2699956">
                  <a:moveTo>
                    <a:pt x="0" y="0"/>
                  </a:moveTo>
                  <a:lnTo>
                    <a:pt x="3593878" y="0"/>
                  </a:lnTo>
                  <a:lnTo>
                    <a:pt x="3593878" y="2699957"/>
                  </a:lnTo>
                  <a:lnTo>
                    <a:pt x="0" y="2699957"/>
                  </a:lnTo>
                  <a:close/>
                </a:path>
              </a:pathLst>
            </a:custGeom>
            <a:solidFill>
              <a:srgbClr val="FFFFFF"/>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1" name="CustomShape 7"/>
            <p:cNvSpPr/>
            <p:nvPr/>
          </p:nvSpPr>
          <p:spPr>
            <a:xfrm>
              <a:off x="10822320" y="914760"/>
              <a:ext cx="39240" cy="131040"/>
            </a:xfrm>
            <a:custGeom>
              <a:avLst/>
              <a:gdLst/>
              <a:ahLst/>
              <a:cxnLst/>
              <a:rect l="l" t="t" r="r" b="b"/>
              <a:pathLst>
                <a:path w="88677" h="292427">
                  <a:moveTo>
                    <a:pt x="17621" y="34300"/>
                  </a:moveTo>
                  <a:lnTo>
                    <a:pt x="52864" y="34300"/>
                  </a:lnTo>
                  <a:lnTo>
                    <a:pt x="52864" y="274521"/>
                  </a:lnTo>
                  <a:cubicBezTo>
                    <a:pt x="52864" y="284408"/>
                    <a:pt x="60884" y="292428"/>
                    <a:pt x="70771" y="292428"/>
                  </a:cubicBezTo>
                  <a:cubicBezTo>
                    <a:pt x="80658" y="292428"/>
                    <a:pt x="88678" y="284408"/>
                    <a:pt x="88678" y="274521"/>
                  </a:cubicBezTo>
                  <a:lnTo>
                    <a:pt x="88678" y="17346"/>
                  </a:lnTo>
                  <a:cubicBezTo>
                    <a:pt x="88573" y="7668"/>
                    <a:pt x="80648" y="-94"/>
                    <a:pt x="70971" y="1"/>
                  </a:cubicBezTo>
                  <a:cubicBezTo>
                    <a:pt x="70876" y="10"/>
                    <a:pt x="70771" y="10"/>
                    <a:pt x="70675" y="10"/>
                  </a:cubicBezTo>
                  <a:lnTo>
                    <a:pt x="17336" y="10"/>
                  </a:lnTo>
                  <a:cubicBezTo>
                    <a:pt x="7763" y="10"/>
                    <a:pt x="0" y="7773"/>
                    <a:pt x="0" y="17346"/>
                  </a:cubicBezTo>
                  <a:cubicBezTo>
                    <a:pt x="0" y="26919"/>
                    <a:pt x="7763" y="34681"/>
                    <a:pt x="17336" y="34681"/>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2" name="CustomShape 8"/>
            <p:cNvSpPr/>
            <p:nvPr/>
          </p:nvSpPr>
          <p:spPr>
            <a:xfrm>
              <a:off x="10846080" y="854280"/>
              <a:ext cx="15480" cy="38160"/>
            </a:xfrm>
            <a:custGeom>
              <a:avLst/>
              <a:gdLst/>
              <a:ahLst/>
              <a:cxnLst/>
              <a:rect l="l" t="t" r="r" b="b"/>
              <a:pathLst>
                <a:path w="35813" h="86391">
                  <a:moveTo>
                    <a:pt x="17812" y="86392"/>
                  </a:moveTo>
                  <a:cubicBezTo>
                    <a:pt x="27422" y="86306"/>
                    <a:pt x="35309" y="78753"/>
                    <a:pt x="35814" y="69152"/>
                  </a:cubicBezTo>
                  <a:lnTo>
                    <a:pt x="35814" y="17907"/>
                  </a:lnTo>
                  <a:cubicBezTo>
                    <a:pt x="35814" y="8020"/>
                    <a:pt x="27794" y="0"/>
                    <a:pt x="17907" y="0"/>
                  </a:cubicBezTo>
                  <a:cubicBezTo>
                    <a:pt x="8020" y="0"/>
                    <a:pt x="0" y="8020"/>
                    <a:pt x="0" y="17907"/>
                  </a:cubicBezTo>
                  <a:lnTo>
                    <a:pt x="0" y="69437"/>
                  </a:lnTo>
                  <a:cubicBezTo>
                    <a:pt x="686" y="78829"/>
                    <a:pt x="8391" y="86173"/>
                    <a:pt x="17812" y="86392"/>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3" name="CustomShape 9"/>
            <p:cNvSpPr/>
            <p:nvPr/>
          </p:nvSpPr>
          <p:spPr>
            <a:xfrm>
              <a:off x="10911960" y="911520"/>
              <a:ext cx="114840" cy="42120"/>
            </a:xfrm>
            <a:custGeom>
              <a:avLst/>
              <a:gdLst/>
              <a:ahLst/>
              <a:cxnLst/>
              <a:rect l="l" t="t" r="r" b="b"/>
              <a:pathLst>
                <a:path w="256598" h="95453">
                  <a:moveTo>
                    <a:pt x="29917" y="69545"/>
                  </a:moveTo>
                  <a:cubicBezTo>
                    <a:pt x="56930" y="46580"/>
                    <a:pt x="91325" y="34131"/>
                    <a:pt x="126786" y="34493"/>
                  </a:cubicBezTo>
                  <a:cubicBezTo>
                    <a:pt x="172982" y="34493"/>
                    <a:pt x="207844" y="52781"/>
                    <a:pt x="222512" y="84690"/>
                  </a:cubicBezTo>
                  <a:cubicBezTo>
                    <a:pt x="225379" y="91281"/>
                    <a:pt x="231904" y="95510"/>
                    <a:pt x="239086" y="95453"/>
                  </a:cubicBezTo>
                  <a:cubicBezTo>
                    <a:pt x="241667" y="95481"/>
                    <a:pt x="244210" y="94900"/>
                    <a:pt x="246515" y="93738"/>
                  </a:cubicBezTo>
                  <a:cubicBezTo>
                    <a:pt x="250821" y="91824"/>
                    <a:pt x="254088" y="88147"/>
                    <a:pt x="255469" y="83642"/>
                  </a:cubicBezTo>
                  <a:cubicBezTo>
                    <a:pt x="257126" y="79118"/>
                    <a:pt x="256955" y="74136"/>
                    <a:pt x="254993" y="69735"/>
                  </a:cubicBezTo>
                  <a:cubicBezTo>
                    <a:pt x="234038" y="25349"/>
                    <a:pt x="187365" y="12"/>
                    <a:pt x="126786" y="12"/>
                  </a:cubicBezTo>
                  <a:cubicBezTo>
                    <a:pt x="82647" y="-502"/>
                    <a:pt x="39794" y="14919"/>
                    <a:pt x="6104" y="43446"/>
                  </a:cubicBezTo>
                  <a:cubicBezTo>
                    <a:pt x="-1116" y="49495"/>
                    <a:pt x="-2068" y="60248"/>
                    <a:pt x="3980" y="67469"/>
                  </a:cubicBezTo>
                  <a:cubicBezTo>
                    <a:pt x="4085" y="67592"/>
                    <a:pt x="4190" y="67707"/>
                    <a:pt x="4295" y="67830"/>
                  </a:cubicBezTo>
                  <a:cubicBezTo>
                    <a:pt x="11105" y="74936"/>
                    <a:pt x="22221" y="75679"/>
                    <a:pt x="29917" y="69545"/>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4" name="CustomShape 10"/>
            <p:cNvSpPr/>
            <p:nvPr/>
          </p:nvSpPr>
          <p:spPr>
            <a:xfrm>
              <a:off x="10118880" y="911520"/>
              <a:ext cx="109080" cy="62640"/>
            </a:xfrm>
            <a:custGeom>
              <a:avLst/>
              <a:gdLst/>
              <a:ahLst/>
              <a:cxnLst/>
              <a:rect l="l" t="t" r="r" b="b"/>
              <a:pathLst>
                <a:path w="243607" h="140735">
                  <a:moveTo>
                    <a:pt x="27579" y="62435"/>
                  </a:moveTo>
                  <a:cubicBezTo>
                    <a:pt x="52439" y="43385"/>
                    <a:pt x="70060" y="34622"/>
                    <a:pt x="103017" y="34622"/>
                  </a:cubicBezTo>
                  <a:cubicBezTo>
                    <a:pt x="152547" y="34622"/>
                    <a:pt x="203505" y="69579"/>
                    <a:pt x="207792" y="122824"/>
                  </a:cubicBezTo>
                  <a:cubicBezTo>
                    <a:pt x="208087" y="132549"/>
                    <a:pt x="215876" y="140388"/>
                    <a:pt x="225603" y="140731"/>
                  </a:cubicBezTo>
                  <a:cubicBezTo>
                    <a:pt x="235333" y="140940"/>
                    <a:pt x="243392" y="133225"/>
                    <a:pt x="243604" y="123500"/>
                  </a:cubicBezTo>
                  <a:cubicBezTo>
                    <a:pt x="243608" y="123272"/>
                    <a:pt x="243609" y="123052"/>
                    <a:pt x="243606" y="122824"/>
                  </a:cubicBezTo>
                  <a:cubicBezTo>
                    <a:pt x="239605" y="54434"/>
                    <a:pt x="176169" y="47"/>
                    <a:pt x="102636" y="47"/>
                  </a:cubicBezTo>
                  <a:cubicBezTo>
                    <a:pt x="67423" y="-849"/>
                    <a:pt x="33101" y="11181"/>
                    <a:pt x="6147" y="33860"/>
                  </a:cubicBezTo>
                  <a:cubicBezTo>
                    <a:pt x="-1311" y="40357"/>
                    <a:pt x="-2092" y="51663"/>
                    <a:pt x="4402" y="59121"/>
                  </a:cubicBezTo>
                  <a:cubicBezTo>
                    <a:pt x="10237" y="65826"/>
                    <a:pt x="20102" y="67236"/>
                    <a:pt x="27579" y="62435"/>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5" name="CustomShape 11"/>
            <p:cNvSpPr/>
            <p:nvPr/>
          </p:nvSpPr>
          <p:spPr>
            <a:xfrm>
              <a:off x="10410120" y="854640"/>
              <a:ext cx="15480" cy="54000"/>
            </a:xfrm>
            <a:custGeom>
              <a:avLst/>
              <a:gdLst/>
              <a:ahLst/>
              <a:cxnLst/>
              <a:rect l="l" t="t" r="r" b="b"/>
              <a:pathLst>
                <a:path w="35814" h="121538">
                  <a:moveTo>
                    <a:pt x="17812" y="121539"/>
                  </a:moveTo>
                  <a:cubicBezTo>
                    <a:pt x="27718" y="121539"/>
                    <a:pt x="35757" y="113538"/>
                    <a:pt x="35814" y="103632"/>
                  </a:cubicBezTo>
                  <a:lnTo>
                    <a:pt x="35814" y="17907"/>
                  </a:lnTo>
                  <a:cubicBezTo>
                    <a:pt x="35814" y="8020"/>
                    <a:pt x="27794" y="0"/>
                    <a:pt x="17907" y="0"/>
                  </a:cubicBezTo>
                  <a:cubicBezTo>
                    <a:pt x="8020" y="0"/>
                    <a:pt x="0" y="8020"/>
                    <a:pt x="0" y="17907"/>
                  </a:cubicBezTo>
                  <a:lnTo>
                    <a:pt x="0" y="103632"/>
                  </a:lnTo>
                  <a:cubicBezTo>
                    <a:pt x="0" y="113481"/>
                    <a:pt x="7963" y="121482"/>
                    <a:pt x="17812" y="121539"/>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6" name="CustomShape 12"/>
            <p:cNvSpPr/>
            <p:nvPr/>
          </p:nvSpPr>
          <p:spPr>
            <a:xfrm>
              <a:off x="10490400" y="911520"/>
              <a:ext cx="146520" cy="156960"/>
            </a:xfrm>
            <a:custGeom>
              <a:avLst/>
              <a:gdLst/>
              <a:ahLst/>
              <a:cxnLst/>
              <a:rect l="l" t="t" r="r" b="b"/>
              <a:pathLst>
                <a:path w="326722" h="349853">
                  <a:moveTo>
                    <a:pt x="163083" y="0"/>
                  </a:moveTo>
                  <a:cubicBezTo>
                    <a:pt x="71739" y="0"/>
                    <a:pt x="7731" y="60865"/>
                    <a:pt x="587" y="148590"/>
                  </a:cubicBezTo>
                  <a:cubicBezTo>
                    <a:pt x="111" y="153019"/>
                    <a:pt x="1454" y="157448"/>
                    <a:pt x="4302" y="160877"/>
                  </a:cubicBezTo>
                  <a:cubicBezTo>
                    <a:pt x="7512" y="164773"/>
                    <a:pt x="12131" y="167240"/>
                    <a:pt x="17160" y="167735"/>
                  </a:cubicBezTo>
                  <a:lnTo>
                    <a:pt x="18684" y="167735"/>
                  </a:lnTo>
                  <a:cubicBezTo>
                    <a:pt x="27886" y="167097"/>
                    <a:pt x="35315" y="159953"/>
                    <a:pt x="36306" y="150781"/>
                  </a:cubicBezTo>
                  <a:cubicBezTo>
                    <a:pt x="43259" y="81343"/>
                    <a:pt x="91551" y="34385"/>
                    <a:pt x="163083" y="34385"/>
                  </a:cubicBezTo>
                  <a:cubicBezTo>
                    <a:pt x="240712" y="34385"/>
                    <a:pt x="290814" y="88106"/>
                    <a:pt x="290814" y="171069"/>
                  </a:cubicBezTo>
                  <a:cubicBezTo>
                    <a:pt x="290814" y="257365"/>
                    <a:pt x="239474" y="315373"/>
                    <a:pt x="163083" y="315373"/>
                  </a:cubicBezTo>
                  <a:cubicBezTo>
                    <a:pt x="91074" y="315373"/>
                    <a:pt x="42497" y="267748"/>
                    <a:pt x="35734" y="194691"/>
                  </a:cubicBezTo>
                  <a:cubicBezTo>
                    <a:pt x="35144" y="185414"/>
                    <a:pt x="27590" y="178108"/>
                    <a:pt x="18303" y="177832"/>
                  </a:cubicBezTo>
                  <a:lnTo>
                    <a:pt x="16684" y="177832"/>
                  </a:lnTo>
                  <a:cubicBezTo>
                    <a:pt x="11674" y="178298"/>
                    <a:pt x="7054" y="180727"/>
                    <a:pt x="3825" y="184594"/>
                  </a:cubicBezTo>
                  <a:cubicBezTo>
                    <a:pt x="939" y="187890"/>
                    <a:pt x="-413" y="192253"/>
                    <a:pt x="111" y="196596"/>
                  </a:cubicBezTo>
                  <a:cubicBezTo>
                    <a:pt x="6207" y="286321"/>
                    <a:pt x="70596" y="349853"/>
                    <a:pt x="163083" y="349853"/>
                  </a:cubicBezTo>
                  <a:cubicBezTo>
                    <a:pt x="260810" y="349853"/>
                    <a:pt x="326723" y="277939"/>
                    <a:pt x="326723" y="170974"/>
                  </a:cubicBezTo>
                  <a:cubicBezTo>
                    <a:pt x="326723" y="67151"/>
                    <a:pt x="262429" y="0"/>
                    <a:pt x="163083"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7" name="CustomShape 13"/>
            <p:cNvSpPr/>
            <p:nvPr/>
          </p:nvSpPr>
          <p:spPr>
            <a:xfrm>
              <a:off x="10379160" y="914400"/>
              <a:ext cx="95400" cy="151200"/>
            </a:xfrm>
            <a:custGeom>
              <a:avLst/>
              <a:gdLst/>
              <a:ahLst/>
              <a:cxnLst/>
              <a:rect l="l" t="t" r="r" b="b"/>
              <a:pathLst>
                <a:path w="213693" h="337613">
                  <a:moveTo>
                    <a:pt x="194881" y="303752"/>
                  </a:moveTo>
                  <a:lnTo>
                    <a:pt x="156781" y="303752"/>
                  </a:lnTo>
                  <a:cubicBezTo>
                    <a:pt x="120777" y="303752"/>
                    <a:pt x="104870" y="297942"/>
                    <a:pt x="104870" y="263176"/>
                  </a:cubicBezTo>
                  <a:lnTo>
                    <a:pt x="104870" y="18002"/>
                  </a:lnTo>
                  <a:cubicBezTo>
                    <a:pt x="104870" y="8058"/>
                    <a:pt x="96812" y="0"/>
                    <a:pt x="86868" y="0"/>
                  </a:cubicBezTo>
                  <a:lnTo>
                    <a:pt x="17335" y="0"/>
                  </a:lnTo>
                  <a:cubicBezTo>
                    <a:pt x="7763" y="0"/>
                    <a:pt x="0" y="7763"/>
                    <a:pt x="0" y="17335"/>
                  </a:cubicBezTo>
                  <a:cubicBezTo>
                    <a:pt x="0" y="26908"/>
                    <a:pt x="7763" y="34671"/>
                    <a:pt x="17335" y="34671"/>
                  </a:cubicBezTo>
                  <a:lnTo>
                    <a:pt x="69247" y="34671"/>
                  </a:lnTo>
                  <a:lnTo>
                    <a:pt x="69247" y="262414"/>
                  </a:lnTo>
                  <a:cubicBezTo>
                    <a:pt x="69247" y="324803"/>
                    <a:pt x="104299" y="337566"/>
                    <a:pt x="156972" y="337566"/>
                  </a:cubicBezTo>
                  <a:lnTo>
                    <a:pt x="195072" y="337566"/>
                  </a:lnTo>
                  <a:cubicBezTo>
                    <a:pt x="204616" y="338271"/>
                    <a:pt x="212931" y="331108"/>
                    <a:pt x="213646" y="321564"/>
                  </a:cubicBezTo>
                  <a:cubicBezTo>
                    <a:pt x="214351" y="312010"/>
                    <a:pt x="207188" y="303695"/>
                    <a:pt x="197644" y="302990"/>
                  </a:cubicBezTo>
                  <a:cubicBezTo>
                    <a:pt x="196786" y="302924"/>
                    <a:pt x="195929" y="302924"/>
                    <a:pt x="195072" y="30299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8" name="CustomShape 14"/>
            <p:cNvSpPr/>
            <p:nvPr/>
          </p:nvSpPr>
          <p:spPr>
            <a:xfrm>
              <a:off x="10431360" y="914400"/>
              <a:ext cx="45000" cy="14760"/>
            </a:xfrm>
            <a:custGeom>
              <a:avLst/>
              <a:gdLst/>
              <a:ahLst/>
              <a:cxnLst/>
              <a:rect l="l" t="t" r="r" b="b"/>
              <a:pathLst>
                <a:path w="101108" h="34673">
                  <a:moveTo>
                    <a:pt x="82487" y="50"/>
                  </a:moveTo>
                  <a:lnTo>
                    <a:pt x="17812" y="50"/>
                  </a:lnTo>
                  <a:cubicBezTo>
                    <a:pt x="7963" y="107"/>
                    <a:pt x="0" y="8108"/>
                    <a:pt x="0" y="17957"/>
                  </a:cubicBezTo>
                  <a:cubicBezTo>
                    <a:pt x="362" y="27453"/>
                    <a:pt x="8306" y="34892"/>
                    <a:pt x="17812" y="34626"/>
                  </a:cubicBezTo>
                  <a:lnTo>
                    <a:pt x="82487" y="34626"/>
                  </a:lnTo>
                  <a:cubicBezTo>
                    <a:pt x="92031" y="35331"/>
                    <a:pt x="100346" y="28168"/>
                    <a:pt x="101060" y="18624"/>
                  </a:cubicBezTo>
                  <a:cubicBezTo>
                    <a:pt x="101765" y="9070"/>
                    <a:pt x="94602" y="755"/>
                    <a:pt x="85058" y="50"/>
                  </a:cubicBezTo>
                  <a:cubicBezTo>
                    <a:pt x="84201" y="-17"/>
                    <a:pt x="83344" y="-17"/>
                    <a:pt x="82487" y="5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49" name="CustomShape 15"/>
            <p:cNvSpPr/>
            <p:nvPr/>
          </p:nvSpPr>
          <p:spPr>
            <a:xfrm>
              <a:off x="10778040" y="979200"/>
              <a:ext cx="15480" cy="88200"/>
            </a:xfrm>
            <a:custGeom>
              <a:avLst/>
              <a:gdLst/>
              <a:ahLst/>
              <a:cxnLst/>
              <a:rect l="l" t="t" r="r" b="b"/>
              <a:pathLst>
                <a:path w="35814" h="197643">
                  <a:moveTo>
                    <a:pt x="17907" y="0"/>
                  </a:moveTo>
                  <a:cubicBezTo>
                    <a:pt x="8058" y="0"/>
                    <a:pt x="57" y="7963"/>
                    <a:pt x="0" y="17812"/>
                  </a:cubicBezTo>
                  <a:lnTo>
                    <a:pt x="0" y="179737"/>
                  </a:lnTo>
                  <a:cubicBezTo>
                    <a:pt x="0" y="189624"/>
                    <a:pt x="8020" y="197644"/>
                    <a:pt x="17907" y="197644"/>
                  </a:cubicBezTo>
                  <a:cubicBezTo>
                    <a:pt x="27794" y="197644"/>
                    <a:pt x="35814" y="189624"/>
                    <a:pt x="35814" y="179737"/>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0" name="CustomShape 16"/>
            <p:cNvSpPr/>
            <p:nvPr/>
          </p:nvSpPr>
          <p:spPr>
            <a:xfrm>
              <a:off x="10669320" y="912960"/>
              <a:ext cx="15480" cy="154080"/>
            </a:xfrm>
            <a:custGeom>
              <a:avLst/>
              <a:gdLst/>
              <a:ahLst/>
              <a:cxnLst/>
              <a:rect l="l" t="t" r="r" b="b"/>
              <a:pathLst>
                <a:path w="35813" h="343757">
                  <a:moveTo>
                    <a:pt x="17907" y="0"/>
                  </a:moveTo>
                  <a:cubicBezTo>
                    <a:pt x="8020" y="0"/>
                    <a:pt x="0" y="8020"/>
                    <a:pt x="0" y="17907"/>
                  </a:cubicBezTo>
                  <a:lnTo>
                    <a:pt x="0" y="325850"/>
                  </a:lnTo>
                  <a:cubicBezTo>
                    <a:pt x="0" y="335737"/>
                    <a:pt x="8020" y="343757"/>
                    <a:pt x="17907" y="343757"/>
                  </a:cubicBezTo>
                  <a:cubicBezTo>
                    <a:pt x="27794" y="343757"/>
                    <a:pt x="35814" y="335737"/>
                    <a:pt x="35814" y="325850"/>
                  </a:cubicBezTo>
                  <a:lnTo>
                    <a:pt x="35814" y="17907"/>
                  </a:lnTo>
                  <a:cubicBezTo>
                    <a:pt x="35814" y="8020"/>
                    <a:pt x="27794"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1" name="CustomShape 17"/>
            <p:cNvSpPr/>
            <p:nvPr/>
          </p:nvSpPr>
          <p:spPr>
            <a:xfrm>
              <a:off x="10911240" y="959760"/>
              <a:ext cx="116640" cy="107280"/>
            </a:xfrm>
            <a:custGeom>
              <a:avLst/>
              <a:gdLst/>
              <a:ahLst/>
              <a:cxnLst/>
              <a:rect l="l" t="t" r="r" b="b"/>
              <a:pathLst>
                <a:path w="260699" h="239744">
                  <a:moveTo>
                    <a:pt x="243078" y="0"/>
                  </a:moveTo>
                  <a:cubicBezTo>
                    <a:pt x="233191" y="0"/>
                    <a:pt x="225171" y="8020"/>
                    <a:pt x="225171" y="17907"/>
                  </a:cubicBezTo>
                  <a:lnTo>
                    <a:pt x="225171" y="113824"/>
                  </a:lnTo>
                  <a:cubicBezTo>
                    <a:pt x="221742" y="203454"/>
                    <a:pt x="109061" y="204121"/>
                    <a:pt x="109061" y="204121"/>
                  </a:cubicBezTo>
                  <a:cubicBezTo>
                    <a:pt x="61436" y="204121"/>
                    <a:pt x="35814" y="177165"/>
                    <a:pt x="35814" y="150495"/>
                  </a:cubicBezTo>
                  <a:cubicBezTo>
                    <a:pt x="35814" y="110395"/>
                    <a:pt x="55626" y="91154"/>
                    <a:pt x="94583" y="82772"/>
                  </a:cubicBezTo>
                  <a:lnTo>
                    <a:pt x="202216" y="60293"/>
                  </a:lnTo>
                  <a:cubicBezTo>
                    <a:pt x="206921" y="59446"/>
                    <a:pt x="211055" y="56683"/>
                    <a:pt x="213646" y="52673"/>
                  </a:cubicBezTo>
                  <a:cubicBezTo>
                    <a:pt x="216265" y="48720"/>
                    <a:pt x="217256" y="43910"/>
                    <a:pt x="216408" y="39243"/>
                  </a:cubicBezTo>
                  <a:cubicBezTo>
                    <a:pt x="214227" y="30956"/>
                    <a:pt x="206778" y="25155"/>
                    <a:pt x="198215" y="25051"/>
                  </a:cubicBezTo>
                  <a:lnTo>
                    <a:pt x="194977" y="25051"/>
                  </a:lnTo>
                  <a:lnTo>
                    <a:pt x="84677" y="48863"/>
                  </a:lnTo>
                  <a:cubicBezTo>
                    <a:pt x="29337" y="61246"/>
                    <a:pt x="0" y="96488"/>
                    <a:pt x="0" y="150209"/>
                  </a:cubicBezTo>
                  <a:cubicBezTo>
                    <a:pt x="0" y="192691"/>
                    <a:pt x="34195" y="238506"/>
                    <a:pt x="109061" y="238506"/>
                  </a:cubicBezTo>
                  <a:cubicBezTo>
                    <a:pt x="139017" y="238735"/>
                    <a:pt x="168526" y="231295"/>
                    <a:pt x="194786" y="216884"/>
                  </a:cubicBezTo>
                  <a:cubicBezTo>
                    <a:pt x="201520" y="213369"/>
                    <a:pt x="207893" y="209226"/>
                    <a:pt x="213836" y="204502"/>
                  </a:cubicBezTo>
                  <a:lnTo>
                    <a:pt x="219932" y="199549"/>
                  </a:lnTo>
                  <a:lnTo>
                    <a:pt x="226314" y="188023"/>
                  </a:lnTo>
                  <a:lnTo>
                    <a:pt x="224885" y="199168"/>
                  </a:lnTo>
                  <a:lnTo>
                    <a:pt x="224885" y="221837"/>
                  </a:lnTo>
                  <a:cubicBezTo>
                    <a:pt x="224885" y="231724"/>
                    <a:pt x="232905" y="239744"/>
                    <a:pt x="242792" y="239744"/>
                  </a:cubicBezTo>
                  <a:cubicBezTo>
                    <a:pt x="252679" y="239744"/>
                    <a:pt x="260699" y="231724"/>
                    <a:pt x="260699" y="221837"/>
                  </a:cubicBezTo>
                  <a:lnTo>
                    <a:pt x="260699" y="17907"/>
                  </a:lnTo>
                  <a:cubicBezTo>
                    <a:pt x="260699" y="8125"/>
                    <a:pt x="252860" y="152"/>
                    <a:pt x="243078"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2" name="CustomShape 18"/>
            <p:cNvSpPr/>
            <p:nvPr/>
          </p:nvSpPr>
          <p:spPr>
            <a:xfrm>
              <a:off x="10821240" y="1051200"/>
              <a:ext cx="64080" cy="14760"/>
            </a:xfrm>
            <a:custGeom>
              <a:avLst/>
              <a:gdLst/>
              <a:ahLst/>
              <a:cxnLst/>
              <a:rect l="l" t="t" r="r" b="b"/>
              <a:pathLst>
                <a:path w="144114" h="34673">
                  <a:moveTo>
                    <a:pt x="128064" y="48"/>
                  </a:moveTo>
                  <a:lnTo>
                    <a:pt x="18622" y="48"/>
                  </a:lnTo>
                  <a:cubicBezTo>
                    <a:pt x="9078" y="-657"/>
                    <a:pt x="762" y="6506"/>
                    <a:pt x="48" y="16050"/>
                  </a:cubicBezTo>
                  <a:cubicBezTo>
                    <a:pt x="-657" y="25603"/>
                    <a:pt x="6506" y="33919"/>
                    <a:pt x="16050" y="34624"/>
                  </a:cubicBezTo>
                  <a:cubicBezTo>
                    <a:pt x="16907" y="34690"/>
                    <a:pt x="17764" y="34690"/>
                    <a:pt x="18622" y="34624"/>
                  </a:cubicBezTo>
                  <a:lnTo>
                    <a:pt x="128064" y="34624"/>
                  </a:lnTo>
                  <a:cubicBezTo>
                    <a:pt x="137608" y="33919"/>
                    <a:pt x="144780" y="25603"/>
                    <a:pt x="144066" y="16050"/>
                  </a:cubicBezTo>
                  <a:cubicBezTo>
                    <a:pt x="143428" y="7487"/>
                    <a:pt x="136627" y="686"/>
                    <a:pt x="128064" y="48"/>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3" name="CustomShape 19"/>
            <p:cNvSpPr/>
            <p:nvPr/>
          </p:nvSpPr>
          <p:spPr>
            <a:xfrm>
              <a:off x="10689120" y="914400"/>
              <a:ext cx="104040" cy="58680"/>
            </a:xfrm>
            <a:custGeom>
              <a:avLst/>
              <a:gdLst/>
              <a:ahLst/>
              <a:cxnLst/>
              <a:rect l="l" t="t" r="r" b="b"/>
              <a:pathLst>
                <a:path w="232668" h="131921">
                  <a:moveTo>
                    <a:pt x="101984" y="0"/>
                  </a:moveTo>
                  <a:lnTo>
                    <a:pt x="86173" y="0"/>
                  </a:lnTo>
                  <a:cubicBezTo>
                    <a:pt x="83334" y="48"/>
                    <a:pt x="80543" y="695"/>
                    <a:pt x="77981" y="1905"/>
                  </a:cubicBezTo>
                  <a:lnTo>
                    <a:pt x="10449" y="38005"/>
                  </a:lnTo>
                  <a:cubicBezTo>
                    <a:pt x="5858" y="40081"/>
                    <a:pt x="2381" y="44034"/>
                    <a:pt x="924" y="48863"/>
                  </a:cubicBezTo>
                  <a:cubicBezTo>
                    <a:pt x="-629" y="53302"/>
                    <a:pt x="-210" y="58188"/>
                    <a:pt x="2067" y="62294"/>
                  </a:cubicBezTo>
                  <a:cubicBezTo>
                    <a:pt x="6877" y="70752"/>
                    <a:pt x="17631" y="73714"/>
                    <a:pt x="26089" y="68904"/>
                  </a:cubicBezTo>
                  <a:cubicBezTo>
                    <a:pt x="26118" y="68894"/>
                    <a:pt x="26137" y="68875"/>
                    <a:pt x="26165" y="68866"/>
                  </a:cubicBezTo>
                  <a:lnTo>
                    <a:pt x="90269" y="34576"/>
                  </a:lnTo>
                  <a:lnTo>
                    <a:pt x="101603" y="34576"/>
                  </a:lnTo>
                  <a:cubicBezTo>
                    <a:pt x="161230" y="34576"/>
                    <a:pt x="196853" y="64294"/>
                    <a:pt x="196853" y="114014"/>
                  </a:cubicBezTo>
                  <a:cubicBezTo>
                    <a:pt x="196853" y="123901"/>
                    <a:pt x="204873" y="131921"/>
                    <a:pt x="214760" y="131921"/>
                  </a:cubicBezTo>
                  <a:cubicBezTo>
                    <a:pt x="224647" y="131921"/>
                    <a:pt x="232667" y="123901"/>
                    <a:pt x="232667" y="114014"/>
                  </a:cubicBezTo>
                  <a:cubicBezTo>
                    <a:pt x="232953" y="43720"/>
                    <a:pt x="182756" y="0"/>
                    <a:pt x="101984"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4" name="CustomShape 20"/>
            <p:cNvSpPr/>
            <p:nvPr/>
          </p:nvSpPr>
          <p:spPr>
            <a:xfrm>
              <a:off x="10250280" y="1028880"/>
              <a:ext cx="112680" cy="39600"/>
            </a:xfrm>
            <a:custGeom>
              <a:avLst/>
              <a:gdLst/>
              <a:ahLst/>
              <a:cxnLst/>
              <a:rect l="l" t="t" r="r" b="b"/>
              <a:pathLst>
                <a:path w="251517" h="89820">
                  <a:moveTo>
                    <a:pt x="247763" y="7334"/>
                  </a:moveTo>
                  <a:cubicBezTo>
                    <a:pt x="245432" y="4648"/>
                    <a:pt x="242398" y="2667"/>
                    <a:pt x="239000" y="1619"/>
                  </a:cubicBezTo>
                  <a:cubicBezTo>
                    <a:pt x="229892" y="-1172"/>
                    <a:pt x="220196" y="3696"/>
                    <a:pt x="216998" y="12668"/>
                  </a:cubicBezTo>
                  <a:cubicBezTo>
                    <a:pt x="216998" y="12668"/>
                    <a:pt x="216998" y="13145"/>
                    <a:pt x="216998" y="13335"/>
                  </a:cubicBezTo>
                  <a:cubicBezTo>
                    <a:pt x="206255" y="32595"/>
                    <a:pt x="187892" y="46425"/>
                    <a:pt x="166420" y="51435"/>
                  </a:cubicBezTo>
                  <a:cubicBezTo>
                    <a:pt x="154895" y="54083"/>
                    <a:pt x="143098" y="55359"/>
                    <a:pt x="131273" y="55245"/>
                  </a:cubicBezTo>
                  <a:cubicBezTo>
                    <a:pt x="88410" y="55245"/>
                    <a:pt x="44786" y="35242"/>
                    <a:pt x="33927" y="10858"/>
                  </a:cubicBezTo>
                  <a:cubicBezTo>
                    <a:pt x="31206" y="4315"/>
                    <a:pt x="24825" y="29"/>
                    <a:pt x="17735" y="0"/>
                  </a:cubicBezTo>
                  <a:cubicBezTo>
                    <a:pt x="15232" y="10"/>
                    <a:pt x="12762" y="562"/>
                    <a:pt x="10496" y="1619"/>
                  </a:cubicBezTo>
                  <a:cubicBezTo>
                    <a:pt x="9414" y="2029"/>
                    <a:pt x="8390" y="2572"/>
                    <a:pt x="7448" y="3238"/>
                  </a:cubicBezTo>
                  <a:cubicBezTo>
                    <a:pt x="594" y="7820"/>
                    <a:pt x="-1910" y="16707"/>
                    <a:pt x="1542" y="24194"/>
                  </a:cubicBezTo>
                  <a:cubicBezTo>
                    <a:pt x="17830" y="60388"/>
                    <a:pt x="75742" y="89821"/>
                    <a:pt x="131273" y="89821"/>
                  </a:cubicBezTo>
                  <a:cubicBezTo>
                    <a:pt x="206901" y="89821"/>
                    <a:pt x="241763" y="54578"/>
                    <a:pt x="250716" y="23813"/>
                  </a:cubicBezTo>
                  <a:cubicBezTo>
                    <a:pt x="251785" y="20145"/>
                    <a:pt x="251785" y="16240"/>
                    <a:pt x="250716" y="12573"/>
                  </a:cubicBezTo>
                  <a:cubicBezTo>
                    <a:pt x="250065" y="10659"/>
                    <a:pt x="249064" y="8887"/>
                    <a:pt x="247763" y="7334"/>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5" name="CustomShape 21"/>
            <p:cNvSpPr/>
            <p:nvPr/>
          </p:nvSpPr>
          <p:spPr>
            <a:xfrm>
              <a:off x="10256400" y="911520"/>
              <a:ext cx="108000" cy="39960"/>
            </a:xfrm>
            <a:custGeom>
              <a:avLst/>
              <a:gdLst/>
              <a:ahLst/>
              <a:cxnLst/>
              <a:rect l="l" t="t" r="r" b="b"/>
              <a:pathLst>
                <a:path w="241676" h="90487">
                  <a:moveTo>
                    <a:pt x="122998" y="0"/>
                  </a:moveTo>
                  <a:cubicBezTo>
                    <a:pt x="62228" y="0"/>
                    <a:pt x="3935" y="34100"/>
                    <a:pt x="220" y="72200"/>
                  </a:cubicBezTo>
                  <a:cubicBezTo>
                    <a:pt x="-518" y="76733"/>
                    <a:pt x="617" y="81372"/>
                    <a:pt x="3364" y="85058"/>
                  </a:cubicBezTo>
                  <a:cubicBezTo>
                    <a:pt x="6332" y="88383"/>
                    <a:pt x="10531" y="90345"/>
                    <a:pt x="14984" y="90488"/>
                  </a:cubicBezTo>
                  <a:lnTo>
                    <a:pt x="17937" y="90488"/>
                  </a:lnTo>
                  <a:cubicBezTo>
                    <a:pt x="27462" y="90488"/>
                    <a:pt x="31653" y="83153"/>
                    <a:pt x="35939" y="75057"/>
                  </a:cubicBezTo>
                  <a:cubicBezTo>
                    <a:pt x="44797" y="58388"/>
                    <a:pt x="72610" y="34576"/>
                    <a:pt x="122998" y="34576"/>
                  </a:cubicBezTo>
                  <a:cubicBezTo>
                    <a:pt x="160240" y="34576"/>
                    <a:pt x="193864" y="48387"/>
                    <a:pt x="208723" y="70009"/>
                  </a:cubicBezTo>
                  <a:cubicBezTo>
                    <a:pt x="214160" y="78305"/>
                    <a:pt x="225173" y="80820"/>
                    <a:pt x="233678" y="75724"/>
                  </a:cubicBezTo>
                  <a:cubicBezTo>
                    <a:pt x="241772" y="70380"/>
                    <a:pt x="244102" y="59541"/>
                    <a:pt x="238917" y="51340"/>
                  </a:cubicBezTo>
                  <a:cubicBezTo>
                    <a:pt x="217676" y="19717"/>
                    <a:pt x="173290" y="0"/>
                    <a:pt x="122998"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6" name="CustomShape 22"/>
            <p:cNvSpPr/>
            <p:nvPr/>
          </p:nvSpPr>
          <p:spPr>
            <a:xfrm>
              <a:off x="10090080" y="938880"/>
              <a:ext cx="134280" cy="129960"/>
            </a:xfrm>
            <a:custGeom>
              <a:avLst/>
              <a:gdLst/>
              <a:ahLst/>
              <a:cxnLst/>
              <a:rect l="l" t="t" r="r" b="b"/>
              <a:pathLst>
                <a:path w="299811" h="290060">
                  <a:moveTo>
                    <a:pt x="268510" y="212239"/>
                  </a:moveTo>
                  <a:cubicBezTo>
                    <a:pt x="242449" y="239804"/>
                    <a:pt x="206144" y="255349"/>
                    <a:pt x="168212" y="255196"/>
                  </a:cubicBezTo>
                  <a:cubicBezTo>
                    <a:pt x="104394" y="255196"/>
                    <a:pt x="35814" y="211095"/>
                    <a:pt x="35814" y="114036"/>
                  </a:cubicBezTo>
                  <a:cubicBezTo>
                    <a:pt x="35814" y="85461"/>
                    <a:pt x="44005" y="47837"/>
                    <a:pt x="62293" y="30311"/>
                  </a:cubicBezTo>
                  <a:cubicBezTo>
                    <a:pt x="65763" y="27273"/>
                    <a:pt x="67802" y="22920"/>
                    <a:pt x="67913" y="18310"/>
                  </a:cubicBezTo>
                  <a:cubicBezTo>
                    <a:pt x="68016" y="13414"/>
                    <a:pt x="66165" y="8689"/>
                    <a:pt x="62770" y="5165"/>
                  </a:cubicBezTo>
                  <a:cubicBezTo>
                    <a:pt x="55765" y="-1722"/>
                    <a:pt x="44533" y="-1722"/>
                    <a:pt x="37528" y="5165"/>
                  </a:cubicBezTo>
                  <a:cubicBezTo>
                    <a:pt x="12001" y="29835"/>
                    <a:pt x="0" y="78222"/>
                    <a:pt x="0" y="114322"/>
                  </a:cubicBezTo>
                  <a:cubicBezTo>
                    <a:pt x="0" y="235003"/>
                    <a:pt x="87154" y="290058"/>
                    <a:pt x="168212" y="290058"/>
                  </a:cubicBezTo>
                  <a:cubicBezTo>
                    <a:pt x="215952" y="290334"/>
                    <a:pt x="261777" y="271303"/>
                    <a:pt x="295275" y="237289"/>
                  </a:cubicBezTo>
                  <a:cubicBezTo>
                    <a:pt x="301671" y="229765"/>
                    <a:pt x="301258" y="218601"/>
                    <a:pt x="294322" y="211572"/>
                  </a:cubicBezTo>
                  <a:cubicBezTo>
                    <a:pt x="286749" y="205342"/>
                    <a:pt x="275752" y="205628"/>
                    <a:pt x="268510" y="212239"/>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7" name="CustomShape 23"/>
            <p:cNvSpPr/>
            <p:nvPr/>
          </p:nvSpPr>
          <p:spPr>
            <a:xfrm>
              <a:off x="10256760" y="956520"/>
              <a:ext cx="107280" cy="68400"/>
            </a:xfrm>
            <a:custGeom>
              <a:avLst/>
              <a:gdLst/>
              <a:ahLst/>
              <a:cxnLst/>
              <a:rect l="l" t="t" r="r" b="b"/>
              <a:pathLst>
                <a:path w="239647" h="153076">
                  <a:moveTo>
                    <a:pt x="136329" y="66108"/>
                  </a:moveTo>
                  <a:lnTo>
                    <a:pt x="98229" y="52392"/>
                  </a:lnTo>
                  <a:cubicBezTo>
                    <a:pt x="83751" y="47058"/>
                    <a:pt x="41745" y="30675"/>
                    <a:pt x="34697" y="13149"/>
                  </a:cubicBezTo>
                  <a:cubicBezTo>
                    <a:pt x="32310" y="5757"/>
                    <a:pt x="25678" y="557"/>
                    <a:pt x="17933" y="4"/>
                  </a:cubicBezTo>
                  <a:cubicBezTo>
                    <a:pt x="16351" y="-34"/>
                    <a:pt x="14773" y="195"/>
                    <a:pt x="13266" y="671"/>
                  </a:cubicBezTo>
                  <a:cubicBezTo>
                    <a:pt x="8579" y="1823"/>
                    <a:pt x="4599" y="4900"/>
                    <a:pt x="2312" y="9148"/>
                  </a:cubicBezTo>
                  <a:cubicBezTo>
                    <a:pt x="-43" y="13111"/>
                    <a:pt x="-629" y="17873"/>
                    <a:pt x="693" y="22293"/>
                  </a:cubicBezTo>
                  <a:cubicBezTo>
                    <a:pt x="7932" y="49439"/>
                    <a:pt x="51080" y="73632"/>
                    <a:pt x="85846" y="86301"/>
                  </a:cubicBezTo>
                  <a:lnTo>
                    <a:pt x="123946" y="100017"/>
                  </a:lnTo>
                  <a:cubicBezTo>
                    <a:pt x="130899" y="102684"/>
                    <a:pt x="138043" y="104970"/>
                    <a:pt x="144711" y="107351"/>
                  </a:cubicBezTo>
                  <a:cubicBezTo>
                    <a:pt x="174429" y="117447"/>
                    <a:pt x="197193" y="125829"/>
                    <a:pt x="204623" y="142689"/>
                  </a:cubicBezTo>
                  <a:cubicBezTo>
                    <a:pt x="207954" y="149213"/>
                    <a:pt x="214731" y="153252"/>
                    <a:pt x="222054" y="153071"/>
                  </a:cubicBezTo>
                  <a:cubicBezTo>
                    <a:pt x="224415" y="153081"/>
                    <a:pt x="226751" y="152595"/>
                    <a:pt x="228912" y="151642"/>
                  </a:cubicBezTo>
                  <a:cubicBezTo>
                    <a:pt x="237755" y="147346"/>
                    <a:pt x="241880" y="137040"/>
                    <a:pt x="238437" y="127830"/>
                  </a:cubicBezTo>
                  <a:cubicBezTo>
                    <a:pt x="226149" y="99159"/>
                    <a:pt x="186716" y="84586"/>
                    <a:pt x="136329" y="66108"/>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8" name="CustomShape 24"/>
            <p:cNvSpPr/>
            <p:nvPr/>
          </p:nvSpPr>
          <p:spPr>
            <a:xfrm>
              <a:off x="10110960" y="978480"/>
              <a:ext cx="117720" cy="14760"/>
            </a:xfrm>
            <a:custGeom>
              <a:avLst/>
              <a:gdLst/>
              <a:ahLst/>
              <a:cxnLst/>
              <a:rect l="l" t="t" r="r" b="b"/>
              <a:pathLst>
                <a:path w="262887" h="34675">
                  <a:moveTo>
                    <a:pt x="244268" y="50"/>
                  </a:moveTo>
                  <a:lnTo>
                    <a:pt x="18620" y="50"/>
                  </a:lnTo>
                  <a:cubicBezTo>
                    <a:pt x="9072" y="-655"/>
                    <a:pt x="757" y="6508"/>
                    <a:pt x="48" y="16052"/>
                  </a:cubicBezTo>
                  <a:cubicBezTo>
                    <a:pt x="-661" y="25606"/>
                    <a:pt x="6505" y="33921"/>
                    <a:pt x="16052" y="34626"/>
                  </a:cubicBezTo>
                  <a:cubicBezTo>
                    <a:pt x="16907" y="34693"/>
                    <a:pt x="17765" y="34693"/>
                    <a:pt x="18620" y="34626"/>
                  </a:cubicBezTo>
                  <a:lnTo>
                    <a:pt x="244268" y="34626"/>
                  </a:lnTo>
                  <a:cubicBezTo>
                    <a:pt x="253815" y="35331"/>
                    <a:pt x="262131" y="28168"/>
                    <a:pt x="262839" y="18624"/>
                  </a:cubicBezTo>
                  <a:cubicBezTo>
                    <a:pt x="263549" y="9070"/>
                    <a:pt x="256383" y="755"/>
                    <a:pt x="246836" y="50"/>
                  </a:cubicBezTo>
                  <a:cubicBezTo>
                    <a:pt x="245981" y="-17"/>
                    <a:pt x="245123" y="-17"/>
                    <a:pt x="244268" y="5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59" name="CustomShape 25"/>
            <p:cNvSpPr/>
            <p:nvPr/>
          </p:nvSpPr>
          <p:spPr>
            <a:xfrm>
              <a:off x="11034720" y="631800"/>
              <a:ext cx="38520" cy="128520"/>
            </a:xfrm>
            <a:custGeom>
              <a:avLst/>
              <a:gdLst/>
              <a:ahLst/>
              <a:cxnLst/>
              <a:rect l="l" t="t" r="r" b="b"/>
              <a:pathLst>
                <a:path w="87058" h="287029">
                  <a:moveTo>
                    <a:pt x="17050" y="34007"/>
                  </a:moveTo>
                  <a:lnTo>
                    <a:pt x="51911" y="34007"/>
                  </a:lnTo>
                  <a:lnTo>
                    <a:pt x="51911" y="270703"/>
                  </a:lnTo>
                  <a:cubicBezTo>
                    <a:pt x="52626" y="280409"/>
                    <a:pt x="61074" y="287696"/>
                    <a:pt x="70780" y="286981"/>
                  </a:cubicBezTo>
                  <a:cubicBezTo>
                    <a:pt x="79486" y="286343"/>
                    <a:pt x="86420" y="279418"/>
                    <a:pt x="87058" y="270703"/>
                  </a:cubicBezTo>
                  <a:lnTo>
                    <a:pt x="87058" y="16957"/>
                  </a:lnTo>
                  <a:cubicBezTo>
                    <a:pt x="86906" y="7432"/>
                    <a:pt x="79058" y="-159"/>
                    <a:pt x="69542" y="3"/>
                  </a:cubicBezTo>
                  <a:cubicBezTo>
                    <a:pt x="69475" y="3"/>
                    <a:pt x="69409" y="3"/>
                    <a:pt x="69342" y="3"/>
                  </a:cubicBezTo>
                  <a:lnTo>
                    <a:pt x="17050" y="3"/>
                  </a:lnTo>
                  <a:cubicBezTo>
                    <a:pt x="7630" y="3"/>
                    <a:pt x="0" y="7632"/>
                    <a:pt x="0" y="17052"/>
                  </a:cubicBezTo>
                  <a:cubicBezTo>
                    <a:pt x="0" y="26472"/>
                    <a:pt x="7630" y="34102"/>
                    <a:pt x="17050" y="34102"/>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0" name="CustomShape 26"/>
            <p:cNvSpPr/>
            <p:nvPr/>
          </p:nvSpPr>
          <p:spPr>
            <a:xfrm>
              <a:off x="11058120" y="572760"/>
              <a:ext cx="15120" cy="37080"/>
            </a:xfrm>
            <a:custGeom>
              <a:avLst/>
              <a:gdLst/>
              <a:ahLst/>
              <a:cxnLst/>
              <a:rect l="l" t="t" r="r" b="b"/>
              <a:pathLst>
                <a:path w="35147" h="84049">
                  <a:moveTo>
                    <a:pt x="17431" y="84049"/>
                  </a:moveTo>
                  <a:cubicBezTo>
                    <a:pt x="26899" y="83916"/>
                    <a:pt x="34652" y="76458"/>
                    <a:pt x="35147" y="66999"/>
                  </a:cubicBezTo>
                  <a:lnTo>
                    <a:pt x="35147" y="16327"/>
                  </a:lnTo>
                  <a:cubicBezTo>
                    <a:pt x="34433" y="6621"/>
                    <a:pt x="25984" y="-666"/>
                    <a:pt x="16278" y="48"/>
                  </a:cubicBezTo>
                  <a:cubicBezTo>
                    <a:pt x="7573" y="687"/>
                    <a:pt x="638" y="7611"/>
                    <a:pt x="0" y="16327"/>
                  </a:cubicBezTo>
                  <a:lnTo>
                    <a:pt x="0" y="66999"/>
                  </a:lnTo>
                  <a:cubicBezTo>
                    <a:pt x="495" y="76353"/>
                    <a:pt x="8068" y="83764"/>
                    <a:pt x="17431" y="84049"/>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1" name="CustomShape 27"/>
            <p:cNvSpPr/>
            <p:nvPr/>
          </p:nvSpPr>
          <p:spPr>
            <a:xfrm>
              <a:off x="11118960" y="628920"/>
              <a:ext cx="143640" cy="154800"/>
            </a:xfrm>
            <a:custGeom>
              <a:avLst/>
              <a:gdLst/>
              <a:ahLst/>
              <a:cxnLst/>
              <a:rect l="l" t="t" r="r" b="b"/>
              <a:pathLst>
                <a:path w="320404" h="344995">
                  <a:moveTo>
                    <a:pt x="159908" y="0"/>
                  </a:moveTo>
                  <a:cubicBezTo>
                    <a:pt x="70373" y="0"/>
                    <a:pt x="7508" y="60008"/>
                    <a:pt x="650" y="146399"/>
                  </a:cubicBezTo>
                  <a:cubicBezTo>
                    <a:pt x="145" y="150762"/>
                    <a:pt x="1460" y="155134"/>
                    <a:pt x="4269" y="158496"/>
                  </a:cubicBezTo>
                  <a:cubicBezTo>
                    <a:pt x="7451" y="162316"/>
                    <a:pt x="11994" y="164744"/>
                    <a:pt x="16938" y="165259"/>
                  </a:cubicBezTo>
                  <a:lnTo>
                    <a:pt x="18366" y="165259"/>
                  </a:lnTo>
                  <a:cubicBezTo>
                    <a:pt x="27463" y="164773"/>
                    <a:pt x="34816" y="157667"/>
                    <a:pt x="35607" y="148590"/>
                  </a:cubicBezTo>
                  <a:cubicBezTo>
                    <a:pt x="42465" y="80200"/>
                    <a:pt x="89804" y="34290"/>
                    <a:pt x="159908" y="34290"/>
                  </a:cubicBezTo>
                  <a:cubicBezTo>
                    <a:pt x="236108" y="34290"/>
                    <a:pt x="285257" y="87154"/>
                    <a:pt x="285257" y="168974"/>
                  </a:cubicBezTo>
                  <a:cubicBezTo>
                    <a:pt x="285257" y="253937"/>
                    <a:pt x="234870" y="310991"/>
                    <a:pt x="159908" y="310991"/>
                  </a:cubicBezTo>
                  <a:cubicBezTo>
                    <a:pt x="89328" y="310991"/>
                    <a:pt x="41798" y="264509"/>
                    <a:pt x="35131" y="192119"/>
                  </a:cubicBezTo>
                  <a:cubicBezTo>
                    <a:pt x="34502" y="183023"/>
                    <a:pt x="27101" y="175870"/>
                    <a:pt x="17985" y="175546"/>
                  </a:cubicBezTo>
                  <a:lnTo>
                    <a:pt x="16461" y="175546"/>
                  </a:lnTo>
                  <a:cubicBezTo>
                    <a:pt x="11528" y="176041"/>
                    <a:pt x="6984" y="178432"/>
                    <a:pt x="3793" y="182213"/>
                  </a:cubicBezTo>
                  <a:cubicBezTo>
                    <a:pt x="993" y="185480"/>
                    <a:pt x="-350" y="189748"/>
                    <a:pt x="78" y="194024"/>
                  </a:cubicBezTo>
                  <a:cubicBezTo>
                    <a:pt x="6079" y="282416"/>
                    <a:pt x="69230" y="344996"/>
                    <a:pt x="159908" y="344996"/>
                  </a:cubicBezTo>
                  <a:cubicBezTo>
                    <a:pt x="255825" y="344996"/>
                    <a:pt x="320404" y="274130"/>
                    <a:pt x="320404" y="168878"/>
                  </a:cubicBezTo>
                  <a:cubicBezTo>
                    <a:pt x="320404" y="66199"/>
                    <a:pt x="257349" y="0"/>
                    <a:pt x="159908"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2" name="CustomShape 28"/>
            <p:cNvSpPr/>
            <p:nvPr/>
          </p:nvSpPr>
          <p:spPr>
            <a:xfrm>
              <a:off x="11034000" y="766080"/>
              <a:ext cx="63000" cy="14760"/>
            </a:xfrm>
            <a:custGeom>
              <a:avLst/>
              <a:gdLst/>
              <a:ahLst/>
              <a:cxnLst/>
              <a:rect l="l" t="t" r="r" b="b"/>
              <a:pathLst>
                <a:path w="141446" h="34099">
                  <a:moveTo>
                    <a:pt x="124396" y="0"/>
                  </a:moveTo>
                  <a:lnTo>
                    <a:pt x="17050" y="0"/>
                  </a:lnTo>
                  <a:cubicBezTo>
                    <a:pt x="7629" y="0"/>
                    <a:pt x="0" y="7629"/>
                    <a:pt x="0" y="17050"/>
                  </a:cubicBezTo>
                  <a:cubicBezTo>
                    <a:pt x="0" y="26470"/>
                    <a:pt x="7629" y="34100"/>
                    <a:pt x="17050" y="34100"/>
                  </a:cubicBezTo>
                  <a:lnTo>
                    <a:pt x="124396" y="34100"/>
                  </a:lnTo>
                  <a:cubicBezTo>
                    <a:pt x="133817" y="34100"/>
                    <a:pt x="141446" y="26470"/>
                    <a:pt x="141446" y="17050"/>
                  </a:cubicBezTo>
                  <a:cubicBezTo>
                    <a:pt x="141446" y="7629"/>
                    <a:pt x="133817" y="0"/>
                    <a:pt x="124396"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3" name="CustomShape 29"/>
            <p:cNvSpPr/>
            <p:nvPr/>
          </p:nvSpPr>
          <p:spPr>
            <a:xfrm>
              <a:off x="10778760" y="628920"/>
              <a:ext cx="112320" cy="41400"/>
            </a:xfrm>
            <a:custGeom>
              <a:avLst/>
              <a:gdLst/>
              <a:ahLst/>
              <a:cxnLst/>
              <a:rect l="l" t="t" r="r" b="b"/>
              <a:pathLst>
                <a:path w="251290" h="93637">
                  <a:moveTo>
                    <a:pt x="28799" y="68110"/>
                  </a:moveTo>
                  <a:cubicBezTo>
                    <a:pt x="55364" y="45526"/>
                    <a:pt x="89188" y="33277"/>
                    <a:pt x="124049" y="33630"/>
                  </a:cubicBezTo>
                  <a:cubicBezTo>
                    <a:pt x="169198" y="33630"/>
                    <a:pt x="203488" y="51632"/>
                    <a:pt x="217775" y="83064"/>
                  </a:cubicBezTo>
                  <a:cubicBezTo>
                    <a:pt x="220595" y="89532"/>
                    <a:pt x="227005" y="93694"/>
                    <a:pt x="234063" y="93637"/>
                  </a:cubicBezTo>
                  <a:cubicBezTo>
                    <a:pt x="236606" y="93666"/>
                    <a:pt x="239130" y="93085"/>
                    <a:pt x="241397" y="91923"/>
                  </a:cubicBezTo>
                  <a:cubicBezTo>
                    <a:pt x="245531" y="90122"/>
                    <a:pt x="248712" y="86665"/>
                    <a:pt x="250160" y="82398"/>
                  </a:cubicBezTo>
                  <a:cubicBezTo>
                    <a:pt x="251818" y="77940"/>
                    <a:pt x="251646" y="73015"/>
                    <a:pt x="249684" y="68682"/>
                  </a:cubicBezTo>
                  <a:cubicBezTo>
                    <a:pt x="229110" y="25057"/>
                    <a:pt x="183009" y="6"/>
                    <a:pt x="124049" y="6"/>
                  </a:cubicBezTo>
                  <a:cubicBezTo>
                    <a:pt x="80825" y="-356"/>
                    <a:pt x="38915" y="14818"/>
                    <a:pt x="5939" y="42773"/>
                  </a:cubicBezTo>
                  <a:cubicBezTo>
                    <a:pt x="-1157" y="48803"/>
                    <a:pt x="-2014" y="59442"/>
                    <a:pt x="4015" y="66538"/>
                  </a:cubicBezTo>
                  <a:cubicBezTo>
                    <a:pt x="4091" y="66615"/>
                    <a:pt x="4158" y="66700"/>
                    <a:pt x="4225" y="66777"/>
                  </a:cubicBezTo>
                  <a:cubicBezTo>
                    <a:pt x="10768" y="73673"/>
                    <a:pt x="21551" y="74254"/>
                    <a:pt x="28799" y="6811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4" name="CustomShape 30"/>
            <p:cNvSpPr/>
            <p:nvPr/>
          </p:nvSpPr>
          <p:spPr>
            <a:xfrm>
              <a:off x="10778040" y="676080"/>
              <a:ext cx="114480" cy="106200"/>
            </a:xfrm>
            <a:custGeom>
              <a:avLst/>
              <a:gdLst/>
              <a:ahLst/>
              <a:cxnLst/>
              <a:rect l="l" t="t" r="r" b="b"/>
              <a:pathLst>
                <a:path w="255891" h="237420">
                  <a:moveTo>
                    <a:pt x="237935" y="0"/>
                  </a:moveTo>
                  <a:cubicBezTo>
                    <a:pt x="228190" y="57"/>
                    <a:pt x="220313" y="7972"/>
                    <a:pt x="220313" y="17717"/>
                  </a:cubicBezTo>
                  <a:lnTo>
                    <a:pt x="220313" y="112109"/>
                  </a:lnTo>
                  <a:cubicBezTo>
                    <a:pt x="216980" y="200406"/>
                    <a:pt x="106490" y="201073"/>
                    <a:pt x="106490" y="201073"/>
                  </a:cubicBezTo>
                  <a:cubicBezTo>
                    <a:pt x="59436" y="201073"/>
                    <a:pt x="34671" y="174498"/>
                    <a:pt x="34671" y="148209"/>
                  </a:cubicBezTo>
                  <a:cubicBezTo>
                    <a:pt x="34671" y="108775"/>
                    <a:pt x="53721" y="89821"/>
                    <a:pt x="91821" y="81534"/>
                  </a:cubicBezTo>
                  <a:lnTo>
                    <a:pt x="198311" y="59436"/>
                  </a:lnTo>
                  <a:cubicBezTo>
                    <a:pt x="202940" y="58598"/>
                    <a:pt x="207007" y="55874"/>
                    <a:pt x="209550" y="51911"/>
                  </a:cubicBezTo>
                  <a:cubicBezTo>
                    <a:pt x="212131" y="48016"/>
                    <a:pt x="213093" y="43262"/>
                    <a:pt x="212217" y="38671"/>
                  </a:cubicBezTo>
                  <a:cubicBezTo>
                    <a:pt x="209998" y="30594"/>
                    <a:pt x="202778" y="24917"/>
                    <a:pt x="194405" y="24670"/>
                  </a:cubicBezTo>
                  <a:lnTo>
                    <a:pt x="191167" y="24670"/>
                  </a:lnTo>
                  <a:lnTo>
                    <a:pt x="83058" y="48196"/>
                  </a:lnTo>
                  <a:cubicBezTo>
                    <a:pt x="28861" y="60293"/>
                    <a:pt x="0" y="94869"/>
                    <a:pt x="0" y="147923"/>
                  </a:cubicBezTo>
                  <a:cubicBezTo>
                    <a:pt x="0" y="189833"/>
                    <a:pt x="33528" y="234887"/>
                    <a:pt x="106966" y="234887"/>
                  </a:cubicBezTo>
                  <a:cubicBezTo>
                    <a:pt x="136484" y="235201"/>
                    <a:pt x="165592" y="227886"/>
                    <a:pt x="191453" y="213646"/>
                  </a:cubicBezTo>
                  <a:cubicBezTo>
                    <a:pt x="197968" y="210207"/>
                    <a:pt x="204130" y="206121"/>
                    <a:pt x="209836" y="201454"/>
                  </a:cubicBezTo>
                  <a:cubicBezTo>
                    <a:pt x="211836" y="199834"/>
                    <a:pt x="213932" y="198310"/>
                    <a:pt x="215837" y="196596"/>
                  </a:cubicBezTo>
                  <a:lnTo>
                    <a:pt x="222123" y="185261"/>
                  </a:lnTo>
                  <a:lnTo>
                    <a:pt x="220694" y="196215"/>
                  </a:lnTo>
                  <a:lnTo>
                    <a:pt x="220694" y="218504"/>
                  </a:lnTo>
                  <a:cubicBezTo>
                    <a:pt x="219980" y="228209"/>
                    <a:pt x="227267" y="236658"/>
                    <a:pt x="236973" y="237373"/>
                  </a:cubicBezTo>
                  <a:cubicBezTo>
                    <a:pt x="246679" y="238087"/>
                    <a:pt x="255127" y="230800"/>
                    <a:pt x="255842" y="221094"/>
                  </a:cubicBezTo>
                  <a:cubicBezTo>
                    <a:pt x="255908" y="220228"/>
                    <a:pt x="255908" y="219370"/>
                    <a:pt x="255842" y="218504"/>
                  </a:cubicBezTo>
                  <a:lnTo>
                    <a:pt x="255842" y="17717"/>
                  </a:lnTo>
                  <a:cubicBezTo>
                    <a:pt x="255899" y="7982"/>
                    <a:pt x="248050" y="48"/>
                    <a:pt x="238316" y="0"/>
                  </a:cubicBezTo>
                  <a:cubicBezTo>
                    <a:pt x="238192" y="0"/>
                    <a:pt x="238058" y="0"/>
                    <a:pt x="237935"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5" name="CustomShape 31"/>
            <p:cNvSpPr/>
            <p:nvPr/>
          </p:nvSpPr>
          <p:spPr>
            <a:xfrm>
              <a:off x="10119600" y="693720"/>
              <a:ext cx="117000" cy="14760"/>
            </a:xfrm>
            <a:custGeom>
              <a:avLst/>
              <a:gdLst/>
              <a:ahLst/>
              <a:cxnLst/>
              <a:rect l="l" t="t" r="r" b="b"/>
              <a:pathLst>
                <a:path w="261270" h="34670">
                  <a:moveTo>
                    <a:pt x="243935" y="0"/>
                  </a:moveTo>
                  <a:lnTo>
                    <a:pt x="17335" y="0"/>
                  </a:lnTo>
                  <a:cubicBezTo>
                    <a:pt x="7761" y="0"/>
                    <a:pt x="0" y="7763"/>
                    <a:pt x="0" y="17335"/>
                  </a:cubicBezTo>
                  <a:cubicBezTo>
                    <a:pt x="0" y="26908"/>
                    <a:pt x="7761" y="34671"/>
                    <a:pt x="17335" y="34671"/>
                  </a:cubicBezTo>
                  <a:lnTo>
                    <a:pt x="243935" y="34671"/>
                  </a:lnTo>
                  <a:cubicBezTo>
                    <a:pt x="253510" y="34671"/>
                    <a:pt x="261271" y="26908"/>
                    <a:pt x="261271" y="17335"/>
                  </a:cubicBezTo>
                  <a:cubicBezTo>
                    <a:pt x="261271" y="7763"/>
                    <a:pt x="253510" y="0"/>
                    <a:pt x="243935"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6" name="CustomShape 32"/>
            <p:cNvSpPr/>
            <p:nvPr/>
          </p:nvSpPr>
          <p:spPr>
            <a:xfrm>
              <a:off x="10097280" y="653400"/>
              <a:ext cx="133560" cy="129600"/>
            </a:xfrm>
            <a:custGeom>
              <a:avLst/>
              <a:gdLst/>
              <a:ahLst/>
              <a:cxnLst/>
              <a:rect l="l" t="t" r="r" b="b"/>
              <a:pathLst>
                <a:path w="298447" h="289706">
                  <a:moveTo>
                    <a:pt x="268224" y="213397"/>
                  </a:moveTo>
                  <a:cubicBezTo>
                    <a:pt x="242772" y="240819"/>
                    <a:pt x="206758" y="255983"/>
                    <a:pt x="169355" y="255021"/>
                  </a:cubicBezTo>
                  <a:cubicBezTo>
                    <a:pt x="100394" y="255021"/>
                    <a:pt x="36005" y="214064"/>
                    <a:pt x="36005" y="115956"/>
                  </a:cubicBezTo>
                  <a:cubicBezTo>
                    <a:pt x="36005" y="85190"/>
                    <a:pt x="47435" y="48710"/>
                    <a:pt x="67247" y="29469"/>
                  </a:cubicBezTo>
                  <a:cubicBezTo>
                    <a:pt x="73980" y="22706"/>
                    <a:pt x="73959" y="11772"/>
                    <a:pt x="67199" y="5038"/>
                  </a:cubicBezTo>
                  <a:cubicBezTo>
                    <a:pt x="60439" y="-1697"/>
                    <a:pt x="49501" y="-1678"/>
                    <a:pt x="42767" y="5085"/>
                  </a:cubicBezTo>
                  <a:cubicBezTo>
                    <a:pt x="17907" y="29469"/>
                    <a:pt x="0" y="76237"/>
                    <a:pt x="0" y="115956"/>
                  </a:cubicBezTo>
                  <a:cubicBezTo>
                    <a:pt x="0" y="239781"/>
                    <a:pt x="83630" y="289692"/>
                    <a:pt x="169164" y="289692"/>
                  </a:cubicBezTo>
                  <a:cubicBezTo>
                    <a:pt x="216019" y="290311"/>
                    <a:pt x="261044" y="271518"/>
                    <a:pt x="293561" y="237781"/>
                  </a:cubicBezTo>
                  <a:cubicBezTo>
                    <a:pt x="300294" y="230732"/>
                    <a:pt x="300038" y="219560"/>
                    <a:pt x="292989" y="212825"/>
                  </a:cubicBezTo>
                  <a:cubicBezTo>
                    <a:pt x="285940" y="206091"/>
                    <a:pt x="274767" y="206348"/>
                    <a:pt x="268034" y="213397"/>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7" name="CustomShape 33"/>
            <p:cNvSpPr/>
            <p:nvPr/>
          </p:nvSpPr>
          <p:spPr>
            <a:xfrm>
              <a:off x="10128240" y="628200"/>
              <a:ext cx="107280" cy="60120"/>
            </a:xfrm>
            <a:custGeom>
              <a:avLst/>
              <a:gdLst/>
              <a:ahLst/>
              <a:cxnLst/>
              <a:rect l="l" t="t" r="r" b="b"/>
              <a:pathLst>
                <a:path w="239891" h="135339">
                  <a:moveTo>
                    <a:pt x="26997" y="53270"/>
                  </a:moveTo>
                  <a:cubicBezTo>
                    <a:pt x="45476" y="39173"/>
                    <a:pt x="66526" y="34697"/>
                    <a:pt x="93672" y="34697"/>
                  </a:cubicBezTo>
                  <a:cubicBezTo>
                    <a:pt x="158156" y="34697"/>
                    <a:pt x="202829" y="70606"/>
                    <a:pt x="204067" y="118040"/>
                  </a:cubicBezTo>
                  <a:cubicBezTo>
                    <a:pt x="204409" y="127927"/>
                    <a:pt x="212703" y="135671"/>
                    <a:pt x="222593" y="135328"/>
                  </a:cubicBezTo>
                  <a:cubicBezTo>
                    <a:pt x="232483" y="134985"/>
                    <a:pt x="240223" y="126689"/>
                    <a:pt x="239881" y="116802"/>
                  </a:cubicBezTo>
                  <a:cubicBezTo>
                    <a:pt x="238547" y="53937"/>
                    <a:pt x="184922" y="121"/>
                    <a:pt x="93672" y="121"/>
                  </a:cubicBezTo>
                  <a:cubicBezTo>
                    <a:pt x="62710" y="-1165"/>
                    <a:pt x="32194" y="7846"/>
                    <a:pt x="6899" y="25743"/>
                  </a:cubicBezTo>
                  <a:cubicBezTo>
                    <a:pt x="-530" y="31344"/>
                    <a:pt x="-2211" y="41812"/>
                    <a:pt x="3089" y="49460"/>
                  </a:cubicBezTo>
                  <a:cubicBezTo>
                    <a:pt x="8647" y="57099"/>
                    <a:pt x="19339" y="58804"/>
                    <a:pt x="26997" y="5327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8" name="CustomShape 34"/>
            <p:cNvSpPr/>
            <p:nvPr/>
          </p:nvSpPr>
          <p:spPr>
            <a:xfrm>
              <a:off x="10635840" y="627840"/>
              <a:ext cx="105480" cy="35640"/>
            </a:xfrm>
            <a:custGeom>
              <a:avLst/>
              <a:gdLst/>
              <a:ahLst/>
              <a:cxnLst/>
              <a:rect l="l" t="t" r="r" b="b"/>
              <a:pathLst>
                <a:path w="235686" h="80535">
                  <a:moveTo>
                    <a:pt x="26644" y="61541"/>
                  </a:moveTo>
                  <a:cubicBezTo>
                    <a:pt x="49475" y="45529"/>
                    <a:pt x="76412" y="36376"/>
                    <a:pt x="104272" y="35156"/>
                  </a:cubicBezTo>
                  <a:cubicBezTo>
                    <a:pt x="112597" y="35223"/>
                    <a:pt x="120903" y="35861"/>
                    <a:pt x="129132" y="37061"/>
                  </a:cubicBezTo>
                  <a:lnTo>
                    <a:pt x="210857" y="78686"/>
                  </a:lnTo>
                  <a:cubicBezTo>
                    <a:pt x="219201" y="82934"/>
                    <a:pt x="229412" y="79619"/>
                    <a:pt x="233660" y="71275"/>
                  </a:cubicBezTo>
                  <a:cubicBezTo>
                    <a:pt x="233708" y="71171"/>
                    <a:pt x="233765" y="71075"/>
                    <a:pt x="233812" y="70970"/>
                  </a:cubicBezTo>
                  <a:cubicBezTo>
                    <a:pt x="238099" y="62589"/>
                    <a:pt x="234784" y="52311"/>
                    <a:pt x="226402" y="48025"/>
                  </a:cubicBezTo>
                  <a:cubicBezTo>
                    <a:pt x="226335" y="47987"/>
                    <a:pt x="226259" y="47958"/>
                    <a:pt x="226192" y="47920"/>
                  </a:cubicBezTo>
                  <a:lnTo>
                    <a:pt x="142372" y="5153"/>
                  </a:lnTo>
                  <a:cubicBezTo>
                    <a:pt x="140982" y="4438"/>
                    <a:pt x="139458" y="4010"/>
                    <a:pt x="137895" y="3914"/>
                  </a:cubicBezTo>
                  <a:cubicBezTo>
                    <a:pt x="126837" y="1190"/>
                    <a:pt x="115474" y="-124"/>
                    <a:pt x="104082" y="9"/>
                  </a:cubicBezTo>
                  <a:cubicBezTo>
                    <a:pt x="69554" y="1343"/>
                    <a:pt x="36121" y="12477"/>
                    <a:pt x="7689" y="32108"/>
                  </a:cubicBezTo>
                  <a:cubicBezTo>
                    <a:pt x="-112" y="37623"/>
                    <a:pt x="-2313" y="48234"/>
                    <a:pt x="2641" y="56397"/>
                  </a:cubicBezTo>
                  <a:cubicBezTo>
                    <a:pt x="8051" y="64151"/>
                    <a:pt x="18528" y="66389"/>
                    <a:pt x="26644" y="61541"/>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9" name="CustomShape 35"/>
            <p:cNvSpPr/>
            <p:nvPr/>
          </p:nvSpPr>
          <p:spPr>
            <a:xfrm>
              <a:off x="10603800" y="655560"/>
              <a:ext cx="138600" cy="127080"/>
            </a:xfrm>
            <a:custGeom>
              <a:avLst/>
              <a:gdLst/>
              <a:ahLst/>
              <a:cxnLst/>
              <a:rect l="l" t="t" r="r" b="b"/>
              <a:pathLst>
                <a:path w="309212" h="283751">
                  <a:moveTo>
                    <a:pt x="279654" y="205552"/>
                  </a:moveTo>
                  <a:cubicBezTo>
                    <a:pt x="251774" y="233231"/>
                    <a:pt x="214170" y="248900"/>
                    <a:pt x="174879" y="249176"/>
                  </a:cubicBezTo>
                  <a:cubicBezTo>
                    <a:pt x="93154" y="249176"/>
                    <a:pt x="35719" y="194026"/>
                    <a:pt x="35719" y="117160"/>
                  </a:cubicBezTo>
                  <a:cubicBezTo>
                    <a:pt x="35719" y="79917"/>
                    <a:pt x="47149" y="48580"/>
                    <a:pt x="66961" y="30006"/>
                  </a:cubicBezTo>
                  <a:cubicBezTo>
                    <a:pt x="73419" y="22995"/>
                    <a:pt x="73704" y="12299"/>
                    <a:pt x="67627" y="4955"/>
                  </a:cubicBezTo>
                  <a:cubicBezTo>
                    <a:pt x="60646" y="-1389"/>
                    <a:pt x="50073" y="-1674"/>
                    <a:pt x="42767" y="4288"/>
                  </a:cubicBezTo>
                  <a:cubicBezTo>
                    <a:pt x="17812" y="28006"/>
                    <a:pt x="0" y="68392"/>
                    <a:pt x="0" y="117160"/>
                  </a:cubicBezTo>
                  <a:cubicBezTo>
                    <a:pt x="0" y="213267"/>
                    <a:pt x="71438" y="283752"/>
                    <a:pt x="174879" y="283752"/>
                  </a:cubicBezTo>
                  <a:cubicBezTo>
                    <a:pt x="223437" y="283476"/>
                    <a:pt x="269958" y="264150"/>
                    <a:pt x="304419" y="229936"/>
                  </a:cubicBezTo>
                  <a:cubicBezTo>
                    <a:pt x="310810" y="223059"/>
                    <a:pt x="310810" y="212429"/>
                    <a:pt x="304419" y="205552"/>
                  </a:cubicBezTo>
                  <a:cubicBezTo>
                    <a:pt x="297866" y="198713"/>
                    <a:pt x="287017" y="198475"/>
                    <a:pt x="280178" y="205028"/>
                  </a:cubicBezTo>
                  <a:cubicBezTo>
                    <a:pt x="279997" y="205199"/>
                    <a:pt x="279825" y="205371"/>
                    <a:pt x="279654" y="205552"/>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0" name="CustomShape 36"/>
            <p:cNvSpPr/>
            <p:nvPr/>
          </p:nvSpPr>
          <p:spPr>
            <a:xfrm>
              <a:off x="10944360" y="570600"/>
              <a:ext cx="15120" cy="54000"/>
            </a:xfrm>
            <a:custGeom>
              <a:avLst/>
              <a:gdLst/>
              <a:ahLst/>
              <a:cxnLst/>
              <a:rect l="l" t="t" r="r" b="b"/>
              <a:pathLst>
                <a:path w="35435" h="121502">
                  <a:moveTo>
                    <a:pt x="17671" y="121503"/>
                  </a:moveTo>
                  <a:cubicBezTo>
                    <a:pt x="27396" y="121455"/>
                    <a:pt x="35283" y="113606"/>
                    <a:pt x="35388" y="103881"/>
                  </a:cubicBezTo>
                  <a:lnTo>
                    <a:pt x="35388" y="19014"/>
                  </a:lnTo>
                  <a:cubicBezTo>
                    <a:pt x="36102" y="9260"/>
                    <a:pt x="28777" y="764"/>
                    <a:pt x="19014" y="49"/>
                  </a:cubicBezTo>
                  <a:cubicBezTo>
                    <a:pt x="9261" y="-675"/>
                    <a:pt x="764" y="6660"/>
                    <a:pt x="50" y="16413"/>
                  </a:cubicBezTo>
                  <a:cubicBezTo>
                    <a:pt x="-17" y="17280"/>
                    <a:pt x="-17" y="18147"/>
                    <a:pt x="50" y="19014"/>
                  </a:cubicBezTo>
                  <a:lnTo>
                    <a:pt x="50" y="103977"/>
                  </a:lnTo>
                  <a:cubicBezTo>
                    <a:pt x="155" y="113654"/>
                    <a:pt x="7994" y="121455"/>
                    <a:pt x="17671" y="121503"/>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1" name="CustomShape 37"/>
            <p:cNvSpPr/>
            <p:nvPr/>
          </p:nvSpPr>
          <p:spPr>
            <a:xfrm>
              <a:off x="11404080" y="694080"/>
              <a:ext cx="15120" cy="88920"/>
            </a:xfrm>
            <a:custGeom>
              <a:avLst/>
              <a:gdLst/>
              <a:ahLst/>
              <a:cxnLst/>
              <a:rect l="l" t="t" r="r" b="b"/>
              <a:pathLst>
                <a:path w="35435" h="198655">
                  <a:moveTo>
                    <a:pt x="17669" y="0"/>
                  </a:moveTo>
                  <a:cubicBezTo>
                    <a:pt x="7925" y="57"/>
                    <a:pt x="48" y="7972"/>
                    <a:pt x="48" y="17717"/>
                  </a:cubicBezTo>
                  <a:lnTo>
                    <a:pt x="48" y="179642"/>
                  </a:lnTo>
                  <a:cubicBezTo>
                    <a:pt x="-666" y="189395"/>
                    <a:pt x="6658" y="197891"/>
                    <a:pt x="16422" y="198606"/>
                  </a:cubicBezTo>
                  <a:cubicBezTo>
                    <a:pt x="26175" y="199330"/>
                    <a:pt x="34671" y="191995"/>
                    <a:pt x="35386" y="182242"/>
                  </a:cubicBezTo>
                  <a:cubicBezTo>
                    <a:pt x="35452" y="181375"/>
                    <a:pt x="35452" y="180508"/>
                    <a:pt x="35386" y="179642"/>
                  </a:cubicBezTo>
                  <a:lnTo>
                    <a:pt x="35386" y="17717"/>
                  </a:lnTo>
                  <a:cubicBezTo>
                    <a:pt x="35386" y="7934"/>
                    <a:pt x="27451" y="0"/>
                    <a:pt x="17669"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2" name="CustomShape 38"/>
            <p:cNvSpPr/>
            <p:nvPr/>
          </p:nvSpPr>
          <p:spPr>
            <a:xfrm>
              <a:off x="11297160" y="630360"/>
              <a:ext cx="15120" cy="152640"/>
            </a:xfrm>
            <a:custGeom>
              <a:avLst/>
              <a:gdLst/>
              <a:ahLst/>
              <a:cxnLst/>
              <a:rect l="l" t="t" r="r" b="b"/>
              <a:pathLst>
                <a:path w="35245" h="340290">
                  <a:moveTo>
                    <a:pt x="17670" y="0"/>
                  </a:moveTo>
                  <a:cubicBezTo>
                    <a:pt x="7964" y="48"/>
                    <a:pt x="96" y="7915"/>
                    <a:pt x="48" y="17621"/>
                  </a:cubicBezTo>
                  <a:lnTo>
                    <a:pt x="48" y="321374"/>
                  </a:lnTo>
                  <a:cubicBezTo>
                    <a:pt x="-666" y="331080"/>
                    <a:pt x="6621" y="339528"/>
                    <a:pt x="16327" y="340243"/>
                  </a:cubicBezTo>
                  <a:cubicBezTo>
                    <a:pt x="26032" y="340957"/>
                    <a:pt x="34481" y="333670"/>
                    <a:pt x="35196" y="323964"/>
                  </a:cubicBezTo>
                  <a:cubicBezTo>
                    <a:pt x="35262" y="323098"/>
                    <a:pt x="35262" y="322231"/>
                    <a:pt x="35196" y="321374"/>
                  </a:cubicBezTo>
                  <a:lnTo>
                    <a:pt x="35196" y="17621"/>
                  </a:lnTo>
                  <a:cubicBezTo>
                    <a:pt x="35148" y="7944"/>
                    <a:pt x="27347" y="105"/>
                    <a:pt x="17670"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3" name="CustomShape 39"/>
            <p:cNvSpPr/>
            <p:nvPr/>
          </p:nvSpPr>
          <p:spPr>
            <a:xfrm>
              <a:off x="11316600" y="630360"/>
              <a:ext cx="102600" cy="58680"/>
            </a:xfrm>
            <a:custGeom>
              <a:avLst/>
              <a:gdLst/>
              <a:ahLst/>
              <a:cxnLst/>
              <a:rect l="l" t="t" r="r" b="b"/>
              <a:pathLst>
                <a:path w="229481" h="131503">
                  <a:moveTo>
                    <a:pt x="100177" y="0"/>
                  </a:moveTo>
                  <a:lnTo>
                    <a:pt x="84556" y="0"/>
                  </a:lnTo>
                  <a:cubicBezTo>
                    <a:pt x="81794" y="67"/>
                    <a:pt x="79079" y="686"/>
                    <a:pt x="76555" y="1810"/>
                  </a:cubicBezTo>
                  <a:lnTo>
                    <a:pt x="9880" y="37529"/>
                  </a:lnTo>
                  <a:cubicBezTo>
                    <a:pt x="5499" y="39681"/>
                    <a:pt x="2241" y="43596"/>
                    <a:pt x="927" y="48292"/>
                  </a:cubicBezTo>
                  <a:cubicBezTo>
                    <a:pt x="-626" y="52664"/>
                    <a:pt x="-216" y="57493"/>
                    <a:pt x="2070" y="61532"/>
                  </a:cubicBezTo>
                  <a:cubicBezTo>
                    <a:pt x="6851" y="69847"/>
                    <a:pt x="17443" y="72743"/>
                    <a:pt x="25787" y="68009"/>
                  </a:cubicBezTo>
                  <a:lnTo>
                    <a:pt x="89033" y="34100"/>
                  </a:lnTo>
                  <a:lnTo>
                    <a:pt x="100177" y="34100"/>
                  </a:lnTo>
                  <a:cubicBezTo>
                    <a:pt x="158946" y="34100"/>
                    <a:pt x="194094" y="63341"/>
                    <a:pt x="194094" y="112490"/>
                  </a:cubicBezTo>
                  <a:cubicBezTo>
                    <a:pt x="193379" y="122244"/>
                    <a:pt x="200704" y="130740"/>
                    <a:pt x="210467" y="131455"/>
                  </a:cubicBezTo>
                  <a:cubicBezTo>
                    <a:pt x="220221" y="132179"/>
                    <a:pt x="228717" y="124844"/>
                    <a:pt x="229431" y="115091"/>
                  </a:cubicBezTo>
                  <a:cubicBezTo>
                    <a:pt x="229498" y="114224"/>
                    <a:pt x="229498" y="113357"/>
                    <a:pt x="229431" y="112490"/>
                  </a:cubicBezTo>
                  <a:cubicBezTo>
                    <a:pt x="229431" y="43148"/>
                    <a:pt x="179901" y="0"/>
                    <a:pt x="100177"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4" name="CustomShape 40"/>
            <p:cNvSpPr/>
            <p:nvPr/>
          </p:nvSpPr>
          <p:spPr>
            <a:xfrm>
              <a:off x="10965240" y="630360"/>
              <a:ext cx="43560" cy="14760"/>
            </a:xfrm>
            <a:custGeom>
              <a:avLst/>
              <a:gdLst/>
              <a:ahLst/>
              <a:cxnLst/>
              <a:rect l="l" t="t" r="r" b="b"/>
              <a:pathLst>
                <a:path w="98583" h="34106">
                  <a:moveTo>
                    <a:pt x="81534" y="0"/>
                  </a:moveTo>
                  <a:lnTo>
                    <a:pt x="17621" y="0"/>
                  </a:lnTo>
                  <a:cubicBezTo>
                    <a:pt x="7915" y="48"/>
                    <a:pt x="48" y="7915"/>
                    <a:pt x="0" y="17621"/>
                  </a:cubicBezTo>
                  <a:cubicBezTo>
                    <a:pt x="362" y="27013"/>
                    <a:pt x="8220" y="34366"/>
                    <a:pt x="17621" y="34100"/>
                  </a:cubicBezTo>
                  <a:lnTo>
                    <a:pt x="81534" y="34100"/>
                  </a:lnTo>
                  <a:cubicBezTo>
                    <a:pt x="90954" y="34100"/>
                    <a:pt x="98584" y="26470"/>
                    <a:pt x="98584" y="17050"/>
                  </a:cubicBezTo>
                  <a:cubicBezTo>
                    <a:pt x="98584" y="7630"/>
                    <a:pt x="90954" y="0"/>
                    <a:pt x="81534"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5" name="CustomShape 41"/>
            <p:cNvSpPr/>
            <p:nvPr/>
          </p:nvSpPr>
          <p:spPr>
            <a:xfrm>
              <a:off x="10913760" y="630360"/>
              <a:ext cx="94320" cy="151920"/>
            </a:xfrm>
            <a:custGeom>
              <a:avLst/>
              <a:gdLst/>
              <a:ahLst/>
              <a:cxnLst/>
              <a:rect l="l" t="t" r="r" b="b"/>
              <a:pathLst>
                <a:path w="211112" h="339138">
                  <a:moveTo>
                    <a:pt x="192691" y="305181"/>
                  </a:moveTo>
                  <a:lnTo>
                    <a:pt x="154591" y="305181"/>
                  </a:lnTo>
                  <a:cubicBezTo>
                    <a:pt x="119253" y="305181"/>
                    <a:pt x="103537" y="299561"/>
                    <a:pt x="103537" y="265271"/>
                  </a:cubicBezTo>
                  <a:lnTo>
                    <a:pt x="103537" y="17621"/>
                  </a:lnTo>
                  <a:cubicBezTo>
                    <a:pt x="103432" y="7896"/>
                    <a:pt x="95545" y="48"/>
                    <a:pt x="85820" y="0"/>
                  </a:cubicBezTo>
                  <a:lnTo>
                    <a:pt x="17050" y="0"/>
                  </a:lnTo>
                  <a:cubicBezTo>
                    <a:pt x="7629" y="0"/>
                    <a:pt x="0" y="7630"/>
                    <a:pt x="0" y="17050"/>
                  </a:cubicBezTo>
                  <a:cubicBezTo>
                    <a:pt x="0" y="26470"/>
                    <a:pt x="7629" y="34100"/>
                    <a:pt x="17050" y="34100"/>
                  </a:cubicBezTo>
                  <a:lnTo>
                    <a:pt x="68199" y="34100"/>
                  </a:lnTo>
                  <a:lnTo>
                    <a:pt x="68199" y="264986"/>
                  </a:lnTo>
                  <a:cubicBezTo>
                    <a:pt x="68199" y="326422"/>
                    <a:pt x="102775" y="339090"/>
                    <a:pt x="154591" y="339090"/>
                  </a:cubicBezTo>
                  <a:lnTo>
                    <a:pt x="192691" y="339090"/>
                  </a:lnTo>
                  <a:cubicBezTo>
                    <a:pt x="202130" y="339795"/>
                    <a:pt x="210360" y="332708"/>
                    <a:pt x="211064" y="323269"/>
                  </a:cubicBezTo>
                  <a:cubicBezTo>
                    <a:pt x="211769" y="313830"/>
                    <a:pt x="204692" y="305600"/>
                    <a:pt x="195243" y="304895"/>
                  </a:cubicBezTo>
                  <a:cubicBezTo>
                    <a:pt x="194396" y="304829"/>
                    <a:pt x="193538" y="304829"/>
                    <a:pt x="192691" y="304895"/>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6" name="CustomShape 42"/>
            <p:cNvSpPr/>
            <p:nvPr/>
          </p:nvSpPr>
          <p:spPr>
            <a:xfrm>
              <a:off x="10269000" y="628200"/>
              <a:ext cx="136440" cy="154800"/>
            </a:xfrm>
            <a:custGeom>
              <a:avLst/>
              <a:gdLst/>
              <a:ahLst/>
              <a:cxnLst/>
              <a:rect l="l" t="t" r="r" b="b"/>
              <a:pathLst>
                <a:path w="304574" h="345379">
                  <a:moveTo>
                    <a:pt x="169259" y="0"/>
                  </a:moveTo>
                  <a:cubicBezTo>
                    <a:pt x="69628" y="0"/>
                    <a:pt x="0" y="72961"/>
                    <a:pt x="0" y="177355"/>
                  </a:cubicBezTo>
                  <a:cubicBezTo>
                    <a:pt x="0" y="276320"/>
                    <a:pt x="67818" y="345376"/>
                    <a:pt x="164973" y="345376"/>
                  </a:cubicBezTo>
                  <a:cubicBezTo>
                    <a:pt x="196420" y="345595"/>
                    <a:pt x="227082" y="335566"/>
                    <a:pt x="252317" y="316801"/>
                  </a:cubicBezTo>
                  <a:cubicBezTo>
                    <a:pt x="255851" y="314363"/>
                    <a:pt x="258147" y="310496"/>
                    <a:pt x="258604" y="306229"/>
                  </a:cubicBezTo>
                  <a:cubicBezTo>
                    <a:pt x="259318" y="300457"/>
                    <a:pt x="257432" y="294665"/>
                    <a:pt x="253460" y="290417"/>
                  </a:cubicBezTo>
                  <a:cubicBezTo>
                    <a:pt x="246412" y="284674"/>
                    <a:pt x="236437" y="284207"/>
                    <a:pt x="228886" y="289274"/>
                  </a:cubicBezTo>
                  <a:cubicBezTo>
                    <a:pt x="210723" y="303619"/>
                    <a:pt x="188106" y="311134"/>
                    <a:pt x="164973" y="310515"/>
                  </a:cubicBezTo>
                  <a:cubicBezTo>
                    <a:pt x="88773" y="310515"/>
                    <a:pt x="35814" y="255556"/>
                    <a:pt x="35814" y="177165"/>
                  </a:cubicBezTo>
                  <a:cubicBezTo>
                    <a:pt x="35814" y="91440"/>
                    <a:pt x="89440" y="34290"/>
                    <a:pt x="169164" y="34290"/>
                  </a:cubicBezTo>
                  <a:cubicBezTo>
                    <a:pt x="204597" y="34290"/>
                    <a:pt x="249745" y="51530"/>
                    <a:pt x="270891" y="90488"/>
                  </a:cubicBezTo>
                  <a:cubicBezTo>
                    <a:pt x="276263" y="98803"/>
                    <a:pt x="287112" y="101622"/>
                    <a:pt x="295846" y="96964"/>
                  </a:cubicBezTo>
                  <a:cubicBezTo>
                    <a:pt x="303962" y="91954"/>
                    <a:pt x="306895" y="81572"/>
                    <a:pt x="302609" y="73057"/>
                  </a:cubicBezTo>
                  <a:cubicBezTo>
                    <a:pt x="272986" y="19240"/>
                    <a:pt x="212312" y="0"/>
                    <a:pt x="169259"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7" name="CustomShape 43"/>
            <p:cNvSpPr/>
            <p:nvPr/>
          </p:nvSpPr>
          <p:spPr>
            <a:xfrm>
              <a:off x="10390320" y="572760"/>
              <a:ext cx="15480" cy="68760"/>
            </a:xfrm>
            <a:custGeom>
              <a:avLst/>
              <a:gdLst/>
              <a:ahLst/>
              <a:cxnLst/>
              <a:rect l="l" t="t" r="r" b="b"/>
              <a:pathLst>
                <a:path w="35814" h="153924">
                  <a:moveTo>
                    <a:pt x="17907" y="153924"/>
                  </a:moveTo>
                  <a:cubicBezTo>
                    <a:pt x="27756" y="153924"/>
                    <a:pt x="35757" y="145961"/>
                    <a:pt x="35814" y="136112"/>
                  </a:cubicBezTo>
                  <a:lnTo>
                    <a:pt x="35814" y="17907"/>
                  </a:lnTo>
                  <a:cubicBezTo>
                    <a:pt x="35814" y="8020"/>
                    <a:pt x="27794" y="0"/>
                    <a:pt x="17907" y="0"/>
                  </a:cubicBezTo>
                  <a:cubicBezTo>
                    <a:pt x="8020" y="0"/>
                    <a:pt x="0" y="8020"/>
                    <a:pt x="0" y="17907"/>
                  </a:cubicBezTo>
                  <a:lnTo>
                    <a:pt x="0" y="136112"/>
                  </a:lnTo>
                  <a:cubicBezTo>
                    <a:pt x="48" y="145961"/>
                    <a:pt x="8058" y="153924"/>
                    <a:pt x="17907" y="153924"/>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8" name="CustomShape 44"/>
            <p:cNvSpPr/>
            <p:nvPr/>
          </p:nvSpPr>
          <p:spPr>
            <a:xfrm>
              <a:off x="10390320" y="677520"/>
              <a:ext cx="15480" cy="104400"/>
            </a:xfrm>
            <a:custGeom>
              <a:avLst/>
              <a:gdLst/>
              <a:ahLst/>
              <a:cxnLst/>
              <a:rect l="l" t="t" r="r" b="b"/>
              <a:pathLst>
                <a:path w="35814" h="233171">
                  <a:moveTo>
                    <a:pt x="17907" y="0"/>
                  </a:moveTo>
                  <a:cubicBezTo>
                    <a:pt x="8058" y="0"/>
                    <a:pt x="57" y="7963"/>
                    <a:pt x="0" y="17812"/>
                  </a:cubicBezTo>
                  <a:lnTo>
                    <a:pt x="0" y="215265"/>
                  </a:lnTo>
                  <a:cubicBezTo>
                    <a:pt x="0" y="225152"/>
                    <a:pt x="8020" y="233172"/>
                    <a:pt x="17907" y="233172"/>
                  </a:cubicBezTo>
                  <a:cubicBezTo>
                    <a:pt x="27794" y="233172"/>
                    <a:pt x="35814" y="225152"/>
                    <a:pt x="35814" y="215265"/>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9" name="CustomShape 45"/>
            <p:cNvSpPr/>
            <p:nvPr/>
          </p:nvSpPr>
          <p:spPr>
            <a:xfrm>
              <a:off x="10446480" y="630000"/>
              <a:ext cx="15480" cy="85680"/>
            </a:xfrm>
            <a:custGeom>
              <a:avLst/>
              <a:gdLst/>
              <a:ahLst/>
              <a:cxnLst/>
              <a:rect l="l" t="t" r="r" b="b"/>
              <a:pathLst>
                <a:path w="35816" h="192119">
                  <a:moveTo>
                    <a:pt x="17909" y="192119"/>
                  </a:moveTo>
                  <a:cubicBezTo>
                    <a:pt x="27796" y="192119"/>
                    <a:pt x="35816" y="184099"/>
                    <a:pt x="35816" y="174212"/>
                  </a:cubicBezTo>
                  <a:lnTo>
                    <a:pt x="35816" y="17907"/>
                  </a:lnTo>
                  <a:cubicBezTo>
                    <a:pt x="35816" y="8020"/>
                    <a:pt x="27796" y="0"/>
                    <a:pt x="17909" y="0"/>
                  </a:cubicBezTo>
                  <a:cubicBezTo>
                    <a:pt x="8022" y="0"/>
                    <a:pt x="2" y="8020"/>
                    <a:pt x="2" y="17907"/>
                  </a:cubicBezTo>
                  <a:lnTo>
                    <a:pt x="2" y="173926"/>
                  </a:lnTo>
                  <a:cubicBezTo>
                    <a:pt x="-160" y="183813"/>
                    <a:pt x="7737" y="191957"/>
                    <a:pt x="17624" y="192119"/>
                  </a:cubicBezTo>
                  <a:cubicBezTo>
                    <a:pt x="17719" y="192119"/>
                    <a:pt x="17814" y="192119"/>
                    <a:pt x="17909" y="192119"/>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80" name="CustomShape 46"/>
            <p:cNvSpPr/>
            <p:nvPr/>
          </p:nvSpPr>
          <p:spPr>
            <a:xfrm>
              <a:off x="10446480" y="630000"/>
              <a:ext cx="122040" cy="153000"/>
            </a:xfrm>
            <a:custGeom>
              <a:avLst/>
              <a:gdLst/>
              <a:ahLst/>
              <a:cxnLst/>
              <a:rect l="l" t="t" r="r" b="b"/>
              <a:pathLst>
                <a:path w="272510" h="340899">
                  <a:moveTo>
                    <a:pt x="254603" y="0"/>
                  </a:moveTo>
                  <a:cubicBezTo>
                    <a:pt x="244754" y="0"/>
                    <a:pt x="236753" y="7963"/>
                    <a:pt x="236696" y="17812"/>
                  </a:cubicBezTo>
                  <a:lnTo>
                    <a:pt x="236696" y="224504"/>
                  </a:lnTo>
                  <a:cubicBezTo>
                    <a:pt x="216503" y="284893"/>
                    <a:pt x="173355" y="306419"/>
                    <a:pt x="139636" y="306419"/>
                  </a:cubicBezTo>
                  <a:lnTo>
                    <a:pt x="129159" y="306419"/>
                  </a:lnTo>
                  <a:cubicBezTo>
                    <a:pt x="71533" y="306419"/>
                    <a:pt x="35814" y="273939"/>
                    <a:pt x="35814" y="221742"/>
                  </a:cubicBezTo>
                  <a:cubicBezTo>
                    <a:pt x="35814" y="211855"/>
                    <a:pt x="27794" y="203835"/>
                    <a:pt x="17907" y="203835"/>
                  </a:cubicBezTo>
                  <a:cubicBezTo>
                    <a:pt x="8020" y="203835"/>
                    <a:pt x="0" y="211855"/>
                    <a:pt x="0" y="221742"/>
                  </a:cubicBezTo>
                  <a:cubicBezTo>
                    <a:pt x="0" y="295275"/>
                    <a:pt x="49530" y="340900"/>
                    <a:pt x="129159" y="340900"/>
                  </a:cubicBezTo>
                  <a:lnTo>
                    <a:pt x="139636" y="340900"/>
                  </a:lnTo>
                  <a:cubicBezTo>
                    <a:pt x="174946" y="340176"/>
                    <a:pt x="208483" y="325279"/>
                    <a:pt x="232696" y="299561"/>
                  </a:cubicBezTo>
                  <a:lnTo>
                    <a:pt x="238125" y="290036"/>
                  </a:lnTo>
                  <a:lnTo>
                    <a:pt x="236696" y="302324"/>
                  </a:lnTo>
                  <a:lnTo>
                    <a:pt x="236696" y="320231"/>
                  </a:lnTo>
                  <a:cubicBezTo>
                    <a:pt x="236696" y="330118"/>
                    <a:pt x="244716" y="338138"/>
                    <a:pt x="254603" y="338138"/>
                  </a:cubicBezTo>
                  <a:cubicBezTo>
                    <a:pt x="264490" y="338138"/>
                    <a:pt x="272510" y="330118"/>
                    <a:pt x="272510" y="320231"/>
                  </a:cubicBezTo>
                  <a:lnTo>
                    <a:pt x="272510" y="17812"/>
                  </a:lnTo>
                  <a:cubicBezTo>
                    <a:pt x="272453" y="7963"/>
                    <a:pt x="264452" y="0"/>
                    <a:pt x="254603"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grpSp>
      <p:sp>
        <p:nvSpPr>
          <p:cNvPr id="237" name="CustomShape 3"/>
          <p:cNvSpPr/>
          <p:nvPr/>
        </p:nvSpPr>
        <p:spPr>
          <a:xfrm>
            <a:off x="623880" y="3429000"/>
            <a:ext cx="5471280" cy="2807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a:lnSpc>
                <a:spcPct val="100000"/>
              </a:lnSpc>
              <a:spcBef>
                <a:spcPts val="201"/>
              </a:spcBef>
              <a:tabLst>
                <a:tab pos="0" algn="l"/>
              </a:tabLst>
            </a:pPr>
            <a:endParaRPr lang="et-EE" sz="2200" b="0" strike="noStrike" spc="-1">
              <a:latin typeface="Calibri"/>
            </a:endParaRPr>
          </a:p>
        </p:txBody>
      </p:sp>
      <p:sp>
        <p:nvSpPr>
          <p:cNvPr id="238" name="CustomShape 4"/>
          <p:cNvSpPr/>
          <p:nvPr/>
        </p:nvSpPr>
        <p:spPr>
          <a:xfrm>
            <a:off x="11568240" y="3429000"/>
            <a:ext cx="359640" cy="2807640"/>
          </a:xfrm>
          <a:prstGeom prst="rect">
            <a:avLst/>
          </a:prstGeom>
          <a:noFill/>
          <a:ln>
            <a:noFill/>
          </a:ln>
        </p:spPr>
        <p:style>
          <a:lnRef idx="0">
            <a:scrgbClr r="0" g="0" b="0"/>
          </a:lnRef>
          <a:fillRef idx="0">
            <a:scrgbClr r="0" g="0" b="0"/>
          </a:fillRef>
          <a:effectRef idx="0">
            <a:scrgbClr r="0" g="0" b="0"/>
          </a:effectRef>
          <a:fontRef idx="minor"/>
        </p:style>
        <p:txBody>
          <a:bodyPr rot="5400000" vert="vert" lIns="0" tIns="0" rIns="0" bIns="0" anchor="b">
            <a:noAutofit/>
          </a:bodyPr>
          <a:lstStyle/>
          <a:p>
            <a:pPr>
              <a:lnSpc>
                <a:spcPct val="100000"/>
              </a:lnSpc>
              <a:spcBef>
                <a:spcPts val="400"/>
              </a:spcBef>
              <a:tabLst>
                <a:tab pos="0" algn="l"/>
              </a:tabLst>
            </a:pPr>
            <a:endParaRPr lang="et-EE" sz="800" b="0" strike="noStrike" spc="-1">
              <a:latin typeface="Calibri"/>
            </a:endParaRPr>
          </a:p>
        </p:txBody>
      </p:sp>
      <p:sp>
        <p:nvSpPr>
          <p:cNvPr id="12" name="Pealkiri 11">
            <a:extLst>
              <a:ext uri="{FF2B5EF4-FFF2-40B4-BE49-F238E27FC236}">
                <a16:creationId xmlns:a16="http://schemas.microsoft.com/office/drawing/2014/main" id="{79BFEAB2-D410-F781-D52C-AE2A42E85F84}"/>
              </a:ext>
            </a:extLst>
          </p:cNvPr>
          <p:cNvSpPr>
            <a:spLocks noGrp="1"/>
          </p:cNvSpPr>
          <p:nvPr>
            <p:ph type="title"/>
          </p:nvPr>
        </p:nvSpPr>
        <p:spPr/>
        <p:txBody>
          <a:bodyPr/>
          <a:lstStyle/>
          <a:p>
            <a:pPr>
              <a:lnSpc>
                <a:spcPct val="90000"/>
              </a:lnSpc>
            </a:pPr>
            <a:r>
              <a:rPr lang="et-EE" sz="6000" b="0" strike="noStrike" spc="-1" dirty="0">
                <a:solidFill>
                  <a:srgbClr val="FFFFFF"/>
                </a:solidFill>
                <a:latin typeface="Aino Headline"/>
              </a:rPr>
              <a:t>Estonia.</a:t>
            </a:r>
            <a:r>
              <a:rPr lang="en-US" sz="6000" b="0" strike="noStrike" spc="-1" dirty="0">
                <a:solidFill>
                  <a:srgbClr val="FFFFFF"/>
                </a:solidFill>
                <a:latin typeface="Aino Headline"/>
              </a:rPr>
              <a:t> </a:t>
            </a:r>
            <a:br>
              <a:rPr lang="et-EE" sz="6000" b="0" strike="noStrike" spc="-1" dirty="0">
                <a:solidFill>
                  <a:srgbClr val="FFFFFF"/>
                </a:solidFill>
                <a:latin typeface="Aino Headline"/>
              </a:rPr>
            </a:br>
            <a:r>
              <a:rPr lang="en-US" sz="6000" b="0" strike="noStrike" spc="-1" dirty="0">
                <a:solidFill>
                  <a:srgbClr val="FFFFFF"/>
                </a:solidFill>
                <a:latin typeface="Aino Headline"/>
              </a:rPr>
              <a:t>Smart solutions </a:t>
            </a:r>
            <a:br>
              <a:rPr lang="et-EE" sz="6000" b="0" strike="noStrike" spc="-1" dirty="0">
                <a:solidFill>
                  <a:srgbClr val="FFFFFF"/>
                </a:solidFill>
                <a:latin typeface="Aino Headline"/>
              </a:rPr>
            </a:br>
            <a:r>
              <a:rPr lang="en-US" sz="6000" b="0" strike="noStrike" spc="-1" dirty="0">
                <a:solidFill>
                  <a:srgbClr val="FFFFFF"/>
                </a:solidFill>
                <a:latin typeface="Aino Headline"/>
              </a:rPr>
              <a:t>for education </a:t>
            </a:r>
            <a:br>
              <a:rPr lang="en-US" sz="6000" b="0" strike="noStrike" spc="-1" dirty="0">
                <a:solidFill>
                  <a:srgbClr val="FFFFFF"/>
                </a:solidFill>
                <a:latin typeface="Aino Headline"/>
              </a:rPr>
            </a:br>
            <a:r>
              <a:rPr lang="en-US" sz="6000" b="0" strike="noStrike" spc="-1" dirty="0">
                <a:solidFill>
                  <a:srgbClr val="FFFFFF"/>
                </a:solidFill>
                <a:latin typeface="Aino Headline"/>
              </a:rPr>
              <a:t>innovation</a:t>
            </a:r>
            <a:r>
              <a:rPr lang="et-EE" sz="6000" b="0" strike="noStrike" spc="-1" dirty="0">
                <a:solidFill>
                  <a:srgbClr val="FFFFFF"/>
                </a:solidFill>
                <a:latin typeface="Aino Headline"/>
              </a:rPr>
              <a:t>  </a:t>
            </a:r>
            <a:br>
              <a:rPr lang="et-EE" sz="6000" b="0" strike="noStrike" spc="-1" dirty="0">
                <a:solidFill>
                  <a:srgbClr val="FFFFFF"/>
                </a:solidFill>
                <a:latin typeface="Aino Headline"/>
              </a:rPr>
            </a:br>
            <a:endParaRPr lang="et-EE" dirty="0"/>
          </a:p>
        </p:txBody>
      </p:sp>
      <p:sp>
        <p:nvSpPr>
          <p:cNvPr id="13" name="Teksti kohatäide 12">
            <a:extLst>
              <a:ext uri="{FF2B5EF4-FFF2-40B4-BE49-F238E27FC236}">
                <a16:creationId xmlns:a16="http://schemas.microsoft.com/office/drawing/2014/main" id="{D3906339-0F84-553E-0C90-E994B9616BFC}"/>
              </a:ext>
            </a:extLst>
          </p:cNvPr>
          <p:cNvSpPr>
            <a:spLocks noGrp="1"/>
          </p:cNvSpPr>
          <p:nvPr>
            <p:ph type="body" sz="quarter" idx="12"/>
          </p:nvPr>
        </p:nvSpPr>
        <p:spPr/>
        <p:txBody>
          <a:bodyPr/>
          <a:lstStyle/>
          <a:p>
            <a:endParaRPr lang="et-EE" dirty="0"/>
          </a:p>
        </p:txBody>
      </p:sp>
      <p:sp>
        <p:nvSpPr>
          <p:cNvPr id="15" name="Teksti kohatäide 14">
            <a:extLst>
              <a:ext uri="{FF2B5EF4-FFF2-40B4-BE49-F238E27FC236}">
                <a16:creationId xmlns:a16="http://schemas.microsoft.com/office/drawing/2014/main" id="{114C6957-528C-A77F-1375-ED745E94BEB1}"/>
              </a:ext>
            </a:extLst>
          </p:cNvPr>
          <p:cNvSpPr>
            <a:spLocks noGrp="1"/>
          </p:cNvSpPr>
          <p:nvPr>
            <p:ph type="body" sz="quarter" idx="16"/>
          </p:nvPr>
        </p:nvSpPr>
        <p:spPr/>
        <p:txBody>
          <a:bodyPr/>
          <a:lstStyle/>
          <a:p>
            <a:endParaRPr lang="et-EE" dirty="0"/>
          </a:p>
        </p:txBody>
      </p:sp>
    </p:spTree>
    <p:extLst>
      <p:ext uri="{BB962C8B-B14F-4D97-AF65-F5344CB8AC3E}">
        <p14:creationId xmlns:p14="http://schemas.microsoft.com/office/powerpoint/2010/main" val="4051149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lt 7">
            <a:extLst>
              <a:ext uri="{FF2B5EF4-FFF2-40B4-BE49-F238E27FC236}">
                <a16:creationId xmlns:a16="http://schemas.microsoft.com/office/drawing/2014/main" id="{3177DCAE-9D9F-DF60-FB3A-8EDD19E92F59}"/>
              </a:ext>
            </a:extLst>
          </p:cNvPr>
          <p:cNvPicPr>
            <a:picLocks noChangeAspect="1"/>
          </p:cNvPicPr>
          <p:nvPr/>
        </p:nvPicPr>
        <p:blipFill>
          <a:blip r:embed="rId3"/>
          <a:srcRect l="166" r="166"/>
          <a:stretch/>
        </p:blipFill>
        <p:spPr>
          <a:xfrm>
            <a:off x="5151120" y="0"/>
            <a:ext cx="6842760" cy="6858000"/>
          </a:xfrm>
          <a:prstGeom prst="rect">
            <a:avLst/>
          </a:prstGeom>
        </p:spPr>
      </p:pic>
      <p:sp>
        <p:nvSpPr>
          <p:cNvPr id="16" name="Pealkiri 15">
            <a:extLst>
              <a:ext uri="{FF2B5EF4-FFF2-40B4-BE49-F238E27FC236}">
                <a16:creationId xmlns:a16="http://schemas.microsoft.com/office/drawing/2014/main" id="{ED51CC2B-DCB5-4632-9445-06150188AEB7}"/>
              </a:ext>
            </a:extLst>
          </p:cNvPr>
          <p:cNvSpPr>
            <a:spLocks noGrp="1"/>
          </p:cNvSpPr>
          <p:nvPr>
            <p:ph type="title"/>
          </p:nvPr>
        </p:nvSpPr>
        <p:spPr/>
        <p:txBody>
          <a:bodyPr/>
          <a:lstStyle/>
          <a:p>
            <a:r>
              <a:rPr lang="en-US" dirty="0"/>
              <a:t>The strength </a:t>
            </a:r>
            <a:br>
              <a:rPr lang="et-EE" dirty="0"/>
            </a:br>
            <a:r>
              <a:rPr lang="en-US" dirty="0"/>
              <a:t>of the tree </a:t>
            </a:r>
            <a:br>
              <a:rPr lang="et-EE" dirty="0"/>
            </a:br>
            <a:r>
              <a:rPr lang="en-US" dirty="0"/>
              <a:t>depends on </a:t>
            </a:r>
            <a:br>
              <a:rPr lang="et-EE" dirty="0"/>
            </a:br>
            <a:r>
              <a:rPr lang="et-EE" dirty="0" err="1"/>
              <a:t>its</a:t>
            </a:r>
            <a:r>
              <a:rPr lang="en-US" dirty="0"/>
              <a:t> roots</a:t>
            </a:r>
            <a:endParaRPr lang="et-EE" dirty="0"/>
          </a:p>
        </p:txBody>
      </p:sp>
      <p:sp>
        <p:nvSpPr>
          <p:cNvPr id="3" name="TextBox 2">
            <a:extLst>
              <a:ext uri="{FF2B5EF4-FFF2-40B4-BE49-F238E27FC236}">
                <a16:creationId xmlns:a16="http://schemas.microsoft.com/office/drawing/2014/main" id="{89C8D657-6DAE-D678-7380-99DCEFAF874F}"/>
              </a:ext>
            </a:extLst>
          </p:cNvPr>
          <p:cNvSpPr txBox="1"/>
          <p:nvPr/>
        </p:nvSpPr>
        <p:spPr>
          <a:xfrm>
            <a:off x="623887" y="5313958"/>
            <a:ext cx="4824413" cy="923330"/>
          </a:xfrm>
          <a:prstGeom prst="rect">
            <a:avLst/>
          </a:prstGeom>
          <a:noFill/>
        </p:spPr>
        <p:txBody>
          <a:bodyPr wrap="square">
            <a:spAutoFit/>
          </a:bodyPr>
          <a:lstStyle/>
          <a:p>
            <a:pPr marL="0" indent="0">
              <a:buNone/>
            </a:pPr>
            <a:r>
              <a:rPr lang="et-EE" dirty="0">
                <a:solidFill>
                  <a:schemeClr val="accent1"/>
                </a:solidFill>
              </a:rPr>
              <a:t>N</a:t>
            </a:r>
            <a:r>
              <a:rPr lang="en-US" dirty="0">
                <a:solidFill>
                  <a:schemeClr val="accent1"/>
                </a:solidFill>
              </a:rPr>
              <a:t>o matter which path you have started on, you have the possibility to move on </a:t>
            </a:r>
            <a:endParaRPr lang="et-EE" dirty="0">
              <a:solidFill>
                <a:schemeClr val="accent1"/>
              </a:solidFill>
            </a:endParaRPr>
          </a:p>
          <a:p>
            <a:pPr marL="0" indent="0">
              <a:buNone/>
            </a:pPr>
            <a:r>
              <a:rPr lang="en-US" dirty="0">
                <a:solidFill>
                  <a:schemeClr val="accent1"/>
                </a:solidFill>
              </a:rPr>
              <a:t>from one branch to another</a:t>
            </a:r>
            <a:r>
              <a:rPr lang="et-EE" dirty="0">
                <a:solidFill>
                  <a:schemeClr val="accent1"/>
                </a:solidFill>
              </a:rPr>
              <a:t>.</a:t>
            </a:r>
          </a:p>
        </p:txBody>
      </p:sp>
    </p:spTree>
    <p:extLst>
      <p:ext uri="{BB962C8B-B14F-4D97-AF65-F5344CB8AC3E}">
        <p14:creationId xmlns:p14="http://schemas.microsoft.com/office/powerpoint/2010/main" val="37789271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alkiri 5">
            <a:extLst>
              <a:ext uri="{FF2B5EF4-FFF2-40B4-BE49-F238E27FC236}">
                <a16:creationId xmlns:a16="http://schemas.microsoft.com/office/drawing/2014/main" id="{F057D624-43F9-DC7D-8641-4CD9BD4C2FCA}"/>
              </a:ext>
            </a:extLst>
          </p:cNvPr>
          <p:cNvSpPr>
            <a:spLocks noGrp="1"/>
          </p:cNvSpPr>
          <p:nvPr>
            <p:ph type="title"/>
          </p:nvPr>
        </p:nvSpPr>
        <p:spPr>
          <a:xfrm>
            <a:off x="623887" y="658801"/>
            <a:ext cx="12572824" cy="1617674"/>
          </a:xfrm>
        </p:spPr>
        <p:txBody>
          <a:bodyPr/>
          <a:lstStyle/>
          <a:p>
            <a:r>
              <a:rPr lang="et-EE" sz="4400" dirty="0" err="1"/>
              <a:t>Characteristics</a:t>
            </a:r>
            <a:r>
              <a:rPr lang="et-EE" sz="4400" dirty="0"/>
              <a:t> of Estonian </a:t>
            </a:r>
            <a:r>
              <a:rPr lang="et-EE" sz="4400" dirty="0" err="1"/>
              <a:t>education</a:t>
            </a:r>
            <a:endParaRPr lang="et-EE" sz="4400" dirty="0"/>
          </a:p>
        </p:txBody>
      </p:sp>
      <p:sp>
        <p:nvSpPr>
          <p:cNvPr id="2" name="Teksti kohatäide 1">
            <a:extLst>
              <a:ext uri="{FF2B5EF4-FFF2-40B4-BE49-F238E27FC236}">
                <a16:creationId xmlns:a16="http://schemas.microsoft.com/office/drawing/2014/main" id="{23F0875F-25E2-46BB-A757-795DBA2681E1}"/>
              </a:ext>
            </a:extLst>
          </p:cNvPr>
          <p:cNvSpPr>
            <a:spLocks noGrp="1"/>
          </p:cNvSpPr>
          <p:nvPr>
            <p:ph type="body" sz="quarter" idx="12"/>
          </p:nvPr>
        </p:nvSpPr>
        <p:spPr>
          <a:xfrm>
            <a:off x="623887" y="1862667"/>
            <a:ext cx="4964112" cy="4713602"/>
          </a:xfrm>
        </p:spPr>
        <p:txBody>
          <a:bodyPr/>
          <a:lstStyle/>
          <a:p>
            <a:r>
              <a:rPr lang="et-EE" dirty="0"/>
              <a:t>TEACHERS ARE HIGHLY EDUCATED. </a:t>
            </a:r>
            <a:br>
              <a:rPr lang="et-EE" dirty="0"/>
            </a:br>
            <a:r>
              <a:rPr lang="et-EE" dirty="0"/>
              <a:t>A</a:t>
            </a:r>
            <a:r>
              <a:rPr lang="en-US" dirty="0"/>
              <a:t> teaching qualification requires the completion of a </a:t>
            </a:r>
            <a:r>
              <a:rPr lang="et-EE" dirty="0"/>
              <a:t>M</a:t>
            </a:r>
            <a:r>
              <a:rPr lang="en-US" dirty="0"/>
              <a:t>aster's degree</a:t>
            </a:r>
            <a:r>
              <a:rPr lang="et-EE" dirty="0"/>
              <a:t>.</a:t>
            </a:r>
          </a:p>
          <a:p>
            <a:endParaRPr lang="et-EE" dirty="0"/>
          </a:p>
          <a:p>
            <a:r>
              <a:rPr lang="et-EE" dirty="0" err="1"/>
              <a:t>Schools</a:t>
            </a:r>
            <a:r>
              <a:rPr lang="et-EE" dirty="0"/>
              <a:t>, </a:t>
            </a:r>
            <a:r>
              <a:rPr lang="et-EE" dirty="0" err="1"/>
              <a:t>principals</a:t>
            </a:r>
            <a:r>
              <a:rPr lang="en-US" dirty="0"/>
              <a:t> and teachers </a:t>
            </a:r>
            <a:br>
              <a:rPr lang="et-EE" dirty="0"/>
            </a:br>
            <a:r>
              <a:rPr lang="en-US" dirty="0"/>
              <a:t>have A </a:t>
            </a:r>
            <a:r>
              <a:rPr lang="et-EE" dirty="0"/>
              <a:t>LOT </a:t>
            </a:r>
            <a:r>
              <a:rPr lang="en-US" dirty="0"/>
              <a:t>OF</a:t>
            </a:r>
            <a:r>
              <a:rPr lang="et-EE" dirty="0"/>
              <a:t> </a:t>
            </a:r>
            <a:r>
              <a:rPr lang="en-US" dirty="0"/>
              <a:t>AUTONOMY</a:t>
            </a:r>
            <a:r>
              <a:rPr lang="et-EE" dirty="0"/>
              <a:t>. </a:t>
            </a:r>
          </a:p>
          <a:p>
            <a:endParaRPr lang="et-EE" dirty="0"/>
          </a:p>
          <a:p>
            <a:r>
              <a:rPr lang="et-EE" dirty="0"/>
              <a:t>Estonia </a:t>
            </a:r>
            <a:r>
              <a:rPr lang="et-EE" dirty="0" err="1"/>
              <a:t>has</a:t>
            </a:r>
            <a:r>
              <a:rPr lang="et-EE" dirty="0"/>
              <a:t> </a:t>
            </a:r>
            <a:r>
              <a:rPr lang="et-EE" dirty="0" err="1"/>
              <a:t>successfully</a:t>
            </a:r>
            <a:r>
              <a:rPr lang="et-EE" dirty="0"/>
              <a:t> </a:t>
            </a:r>
            <a:r>
              <a:rPr lang="et-EE" dirty="0" err="1"/>
              <a:t>implemented</a:t>
            </a:r>
            <a:r>
              <a:rPr lang="et-EE" dirty="0"/>
              <a:t> </a:t>
            </a:r>
            <a:r>
              <a:rPr lang="et-EE" dirty="0" err="1"/>
              <a:t>an</a:t>
            </a:r>
            <a:r>
              <a:rPr lang="et-EE" dirty="0"/>
              <a:t> INCLUSIVE </a:t>
            </a:r>
            <a:r>
              <a:rPr lang="et-EE" sz="1800" dirty="0"/>
              <a:t>EDUCATION SYSTEM. </a:t>
            </a:r>
            <a:r>
              <a:rPr lang="et-EE" dirty="0"/>
              <a:t>S</a:t>
            </a:r>
            <a:r>
              <a:rPr lang="en-US" dirty="0" err="1"/>
              <a:t>tudents</a:t>
            </a:r>
            <a:r>
              <a:rPr lang="en-US" dirty="0"/>
              <a:t> with different abilities study together</a:t>
            </a:r>
            <a:r>
              <a:rPr lang="et-EE" dirty="0"/>
              <a:t>.</a:t>
            </a:r>
          </a:p>
          <a:p>
            <a:endParaRPr lang="et-EE" dirty="0"/>
          </a:p>
          <a:p>
            <a:r>
              <a:rPr lang="et-EE" dirty="0"/>
              <a:t>All </a:t>
            </a:r>
            <a:r>
              <a:rPr lang="et-EE" dirty="0" err="1"/>
              <a:t>students</a:t>
            </a:r>
            <a:r>
              <a:rPr lang="et-EE" dirty="0"/>
              <a:t> are </a:t>
            </a:r>
            <a:r>
              <a:rPr lang="et-EE" dirty="0" err="1"/>
              <a:t>entitled</a:t>
            </a:r>
            <a:r>
              <a:rPr lang="et-EE" dirty="0"/>
              <a:t> </a:t>
            </a:r>
            <a:r>
              <a:rPr lang="et-EE" dirty="0" err="1"/>
              <a:t>for</a:t>
            </a:r>
            <a:r>
              <a:rPr lang="et-EE" dirty="0"/>
              <a:t> </a:t>
            </a:r>
            <a:r>
              <a:rPr lang="et-EE" dirty="0" err="1"/>
              <a:t>free</a:t>
            </a:r>
            <a:r>
              <a:rPr lang="et-EE" dirty="0"/>
              <a:t> SPECIAL SUPPORT by </a:t>
            </a:r>
            <a:r>
              <a:rPr lang="et-EE" dirty="0" err="1"/>
              <a:t>psychologists</a:t>
            </a:r>
            <a:r>
              <a:rPr lang="et-EE" dirty="0"/>
              <a:t>, </a:t>
            </a:r>
            <a:r>
              <a:rPr lang="et-EE" dirty="0" err="1"/>
              <a:t>speech</a:t>
            </a:r>
            <a:r>
              <a:rPr lang="et-EE" dirty="0"/>
              <a:t> </a:t>
            </a:r>
            <a:r>
              <a:rPr lang="et-EE" dirty="0" err="1"/>
              <a:t>therapists</a:t>
            </a:r>
            <a:r>
              <a:rPr lang="et-EE" dirty="0"/>
              <a:t> at </a:t>
            </a:r>
            <a:r>
              <a:rPr lang="et-EE" dirty="0" err="1"/>
              <a:t>school</a:t>
            </a:r>
            <a:r>
              <a:rPr lang="et-EE" dirty="0"/>
              <a:t> </a:t>
            </a:r>
            <a:r>
              <a:rPr lang="et-EE" dirty="0" err="1"/>
              <a:t>or</a:t>
            </a:r>
            <a:r>
              <a:rPr lang="et-EE" dirty="0"/>
              <a:t> at </a:t>
            </a:r>
            <a:r>
              <a:rPr lang="et-EE" dirty="0" err="1"/>
              <a:t>the</a:t>
            </a:r>
            <a:r>
              <a:rPr lang="et-EE" dirty="0"/>
              <a:t> </a:t>
            </a:r>
            <a:r>
              <a:rPr lang="et-EE" dirty="0" err="1"/>
              <a:t>counselling</a:t>
            </a:r>
            <a:r>
              <a:rPr lang="et-EE" dirty="0"/>
              <a:t> </a:t>
            </a:r>
            <a:r>
              <a:rPr lang="et-EE" dirty="0" err="1"/>
              <a:t>centres</a:t>
            </a:r>
            <a:r>
              <a:rPr lang="et-EE" dirty="0"/>
              <a:t> </a:t>
            </a:r>
            <a:r>
              <a:rPr lang="et-EE" dirty="0" err="1"/>
              <a:t>found</a:t>
            </a:r>
            <a:r>
              <a:rPr lang="et-EE" dirty="0"/>
              <a:t> in </a:t>
            </a:r>
            <a:r>
              <a:rPr lang="et-EE" dirty="0" err="1"/>
              <a:t>every</a:t>
            </a:r>
            <a:r>
              <a:rPr lang="et-EE" dirty="0"/>
              <a:t> </a:t>
            </a:r>
            <a:r>
              <a:rPr lang="et-EE" dirty="0" err="1"/>
              <a:t>county</a:t>
            </a:r>
            <a:r>
              <a:rPr lang="et-EE" dirty="0"/>
              <a:t>.</a:t>
            </a:r>
          </a:p>
          <a:p>
            <a:endParaRPr lang="et-EE" dirty="0"/>
          </a:p>
          <a:p>
            <a:endParaRPr lang="et-EE" dirty="0"/>
          </a:p>
          <a:p>
            <a:endParaRPr lang="et-EE" dirty="0"/>
          </a:p>
        </p:txBody>
      </p:sp>
      <p:sp>
        <p:nvSpPr>
          <p:cNvPr id="5" name="Teksti kohatäide 1">
            <a:extLst>
              <a:ext uri="{FF2B5EF4-FFF2-40B4-BE49-F238E27FC236}">
                <a16:creationId xmlns:a16="http://schemas.microsoft.com/office/drawing/2014/main" id="{0BE8D375-FAFD-4CF8-83C9-BE9F41E312CD}"/>
              </a:ext>
            </a:extLst>
          </p:cNvPr>
          <p:cNvSpPr txBox="1">
            <a:spLocks/>
          </p:cNvSpPr>
          <p:nvPr/>
        </p:nvSpPr>
        <p:spPr>
          <a:xfrm>
            <a:off x="6604004" y="1862667"/>
            <a:ext cx="4964110" cy="4753284"/>
          </a:xfrm>
          <a:prstGeom prst="rect">
            <a:avLst/>
          </a:prstGeom>
        </p:spPr>
        <p:txBody>
          <a:bodyPr vert="horz" wrap="square" lIns="0" tIns="0" rIns="0" bIns="0" rtlCol="0" anchor="t" anchorCtr="0">
            <a:noAutofit/>
          </a:bodyPr>
          <a:lstStyle>
            <a:lvl1pPr marL="270000" indent="-270000" algn="l" defTabSz="270000" rtl="0" eaLnBrk="1" latinLnBrk="0" hangingPunct="1">
              <a:lnSpc>
                <a:spcPct val="100000"/>
              </a:lnSpc>
              <a:spcBef>
                <a:spcPts val="400"/>
              </a:spcBef>
              <a:spcAft>
                <a:spcPts val="0"/>
              </a:spcAft>
              <a:buClr>
                <a:schemeClr val="bg1"/>
              </a:buClr>
              <a:buFont typeface="Aino" panose="02000603040504020204" pitchFamily="50" charset="0"/>
              <a:buChar char="+"/>
              <a:defRPr sz="1800" kern="1200">
                <a:solidFill>
                  <a:schemeClr val="bg1"/>
                </a:solidFill>
                <a:latin typeface="+mn-lt"/>
                <a:ea typeface="+mn-ea"/>
                <a:cs typeface="+mn-cs"/>
              </a:defRPr>
            </a:lvl1pPr>
            <a:lvl2pPr marL="540000" indent="-270000" algn="l" defTabSz="914400" rtl="0" eaLnBrk="1" latinLnBrk="0" hangingPunct="1">
              <a:lnSpc>
                <a:spcPct val="100000"/>
              </a:lnSpc>
              <a:spcBef>
                <a:spcPts val="400"/>
              </a:spcBef>
              <a:spcAft>
                <a:spcPts val="200"/>
              </a:spcAft>
              <a:buClr>
                <a:schemeClr val="bg1"/>
              </a:buClr>
              <a:buFont typeface="Aino" panose="02000603040504020204" pitchFamily="50" charset="0"/>
              <a:buChar char="+"/>
              <a:defRPr sz="1800" kern="1200">
                <a:solidFill>
                  <a:schemeClr val="bg1"/>
                </a:solidFill>
                <a:latin typeface="+mn-lt"/>
                <a:ea typeface="+mn-ea"/>
                <a:cs typeface="+mn-cs"/>
              </a:defRPr>
            </a:lvl2pPr>
            <a:lvl3pPr marL="810000" indent="-270000" algn="l" defTabSz="270000" rtl="0" eaLnBrk="1" latinLnBrk="0" hangingPunct="1">
              <a:lnSpc>
                <a:spcPct val="100000"/>
              </a:lnSpc>
              <a:spcBef>
                <a:spcPts val="400"/>
              </a:spcBef>
              <a:spcAft>
                <a:spcPts val="200"/>
              </a:spcAft>
              <a:buClr>
                <a:schemeClr val="bg1"/>
              </a:buClr>
              <a:buFont typeface="Aino" panose="02000603040504020204" pitchFamily="50" charset="0"/>
              <a:buChar char="+"/>
              <a:defRPr sz="1800" kern="1200">
                <a:solidFill>
                  <a:schemeClr val="bg1"/>
                </a:solidFill>
                <a:latin typeface="+mn-lt"/>
                <a:ea typeface="+mn-ea"/>
                <a:cs typeface="+mn-cs"/>
              </a:defRPr>
            </a:lvl3pPr>
            <a:lvl4pPr marL="1170000" indent="-270000" algn="l" defTabSz="270000" rtl="0" eaLnBrk="1" latinLnBrk="0" hangingPunct="1">
              <a:lnSpc>
                <a:spcPct val="100000"/>
              </a:lnSpc>
              <a:spcBef>
                <a:spcPts val="400"/>
              </a:spcBef>
              <a:spcAft>
                <a:spcPts val="0"/>
              </a:spcAft>
              <a:buClr>
                <a:schemeClr val="bg1"/>
              </a:buClr>
              <a:buFont typeface="Aino" panose="02000603040504020204" pitchFamily="50" charset="0"/>
              <a:buChar char="+"/>
              <a:defRPr sz="1800" kern="1200">
                <a:solidFill>
                  <a:schemeClr val="bg1"/>
                </a:solidFill>
                <a:latin typeface="+mn-lt"/>
                <a:ea typeface="+mn-ea"/>
                <a:cs typeface="+mn-cs"/>
              </a:defRPr>
            </a:lvl4pPr>
            <a:lvl5pPr marL="1080000" indent="-270000" algn="l" defTabSz="270000" rtl="0" eaLnBrk="1" latinLnBrk="0" hangingPunct="1">
              <a:lnSpc>
                <a:spcPct val="100000"/>
              </a:lnSpc>
              <a:spcBef>
                <a:spcPts val="400"/>
              </a:spcBef>
              <a:spcAft>
                <a:spcPts val="0"/>
              </a:spcAft>
              <a:buClr>
                <a:schemeClr val="bg1"/>
              </a:buClr>
              <a:buFont typeface="Aino" panose="02000603040504020204" pitchFamily="50" charset="0"/>
              <a:buChar char="+"/>
              <a:defRPr sz="1800" kern="1200">
                <a:solidFill>
                  <a:schemeClr val="bg1"/>
                </a:solidFill>
                <a:latin typeface="+mn-lt"/>
                <a:ea typeface="+mn-ea"/>
                <a:cs typeface="+mn-cs"/>
              </a:defRPr>
            </a:lvl5pPr>
            <a:lvl6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6pPr>
            <a:lvl7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7pPr>
            <a:lvl8pPr marL="54000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8pPr>
            <a:lvl9pPr marL="810000" indent="-270000" algn="l" defTabSz="914400" rtl="0" eaLnBrk="1" latinLnBrk="0" hangingPunct="1">
              <a:lnSpc>
                <a:spcPct val="100000"/>
              </a:lnSpc>
              <a:spcBef>
                <a:spcPts val="400"/>
              </a:spcBef>
              <a:spcAft>
                <a:spcPts val="0"/>
              </a:spcAft>
              <a:buClr>
                <a:schemeClr val="bg1"/>
              </a:buClr>
              <a:buFont typeface="Aino" panose="02000603040504020204" pitchFamily="50" charset="0"/>
              <a:buChar char="+"/>
              <a:defRPr sz="1800" kern="1200">
                <a:solidFill>
                  <a:schemeClr val="bg1"/>
                </a:solidFill>
                <a:latin typeface="+mn-lt"/>
                <a:ea typeface="+mn-ea"/>
                <a:cs typeface="+mn-cs"/>
              </a:defRPr>
            </a:lvl9pPr>
          </a:lstStyle>
          <a:p>
            <a:r>
              <a:rPr lang="en-US" dirty="0"/>
              <a:t>EXTERNAL </a:t>
            </a:r>
            <a:r>
              <a:rPr lang="et-EE" dirty="0"/>
              <a:t>EVALUATION of </a:t>
            </a:r>
            <a:r>
              <a:rPr lang="et-EE" dirty="0" err="1"/>
              <a:t>learning</a:t>
            </a:r>
            <a:r>
              <a:rPr lang="et-EE" dirty="0"/>
              <a:t> </a:t>
            </a:r>
            <a:r>
              <a:rPr lang="et-EE" dirty="0" err="1"/>
              <a:t>outcomes</a:t>
            </a:r>
            <a:r>
              <a:rPr lang="et-EE" dirty="0"/>
              <a:t> </a:t>
            </a:r>
            <a:r>
              <a:rPr lang="et-EE" dirty="0" err="1"/>
              <a:t>gives</a:t>
            </a:r>
            <a:r>
              <a:rPr lang="et-EE" dirty="0"/>
              <a:t> </a:t>
            </a:r>
            <a:r>
              <a:rPr lang="et-EE" dirty="0" err="1"/>
              <a:t>valuable</a:t>
            </a:r>
            <a:r>
              <a:rPr lang="et-EE" dirty="0"/>
              <a:t> </a:t>
            </a:r>
            <a:r>
              <a:rPr lang="et-EE" dirty="0" err="1"/>
              <a:t>feedback</a:t>
            </a:r>
            <a:r>
              <a:rPr lang="en-US" dirty="0"/>
              <a:t>.</a:t>
            </a:r>
            <a:endParaRPr lang="et-EE" dirty="0"/>
          </a:p>
          <a:p>
            <a:endParaRPr lang="et-EE" dirty="0"/>
          </a:p>
          <a:p>
            <a:r>
              <a:rPr lang="et-EE" dirty="0"/>
              <a:t>EDUCATION IS FREE-OF-CHARGE </a:t>
            </a:r>
            <a:br>
              <a:rPr lang="et-EE" dirty="0"/>
            </a:br>
            <a:r>
              <a:rPr lang="et-EE" dirty="0"/>
              <a:t>from </a:t>
            </a:r>
            <a:r>
              <a:rPr lang="et-EE" dirty="0" err="1"/>
              <a:t>basic</a:t>
            </a:r>
            <a:r>
              <a:rPr lang="et-EE" dirty="0"/>
              <a:t> </a:t>
            </a:r>
            <a:r>
              <a:rPr lang="et-EE" dirty="0" err="1"/>
              <a:t>to</a:t>
            </a:r>
            <a:r>
              <a:rPr lang="et-EE" dirty="0"/>
              <a:t> </a:t>
            </a:r>
            <a:r>
              <a:rPr lang="et-EE" dirty="0" err="1"/>
              <a:t>the</a:t>
            </a:r>
            <a:r>
              <a:rPr lang="et-EE" dirty="0"/>
              <a:t> </a:t>
            </a:r>
            <a:r>
              <a:rPr lang="et-EE" dirty="0" err="1"/>
              <a:t>higher</a:t>
            </a:r>
            <a:r>
              <a:rPr lang="et-EE" dirty="0"/>
              <a:t> </a:t>
            </a:r>
            <a:r>
              <a:rPr lang="et-EE" dirty="0" err="1"/>
              <a:t>education</a:t>
            </a:r>
            <a:r>
              <a:rPr lang="et-EE" dirty="0"/>
              <a:t>. </a:t>
            </a:r>
            <a:br>
              <a:rPr lang="et-EE" dirty="0"/>
            </a:br>
            <a:r>
              <a:rPr lang="et-EE" dirty="0"/>
              <a:t>S</a:t>
            </a:r>
            <a:r>
              <a:rPr lang="en-US" dirty="0" err="1"/>
              <a:t>chool</a:t>
            </a:r>
            <a:r>
              <a:rPr lang="en-US" dirty="0"/>
              <a:t> meals, </a:t>
            </a:r>
            <a:r>
              <a:rPr lang="et-EE" dirty="0" err="1"/>
              <a:t>textbooks</a:t>
            </a:r>
            <a:r>
              <a:rPr lang="et-EE" dirty="0"/>
              <a:t>, and</a:t>
            </a:r>
            <a:r>
              <a:rPr lang="en-US" dirty="0"/>
              <a:t> </a:t>
            </a:r>
            <a:r>
              <a:rPr lang="et-EE" dirty="0" err="1"/>
              <a:t>transit</a:t>
            </a:r>
            <a:r>
              <a:rPr lang="et-EE" dirty="0"/>
              <a:t> </a:t>
            </a:r>
            <a:br>
              <a:rPr lang="et-EE" dirty="0"/>
            </a:br>
            <a:r>
              <a:rPr lang="et-EE" dirty="0"/>
              <a:t>are</a:t>
            </a:r>
            <a:r>
              <a:rPr lang="en-US" dirty="0"/>
              <a:t> free</a:t>
            </a:r>
            <a:r>
              <a:rPr lang="et-EE" dirty="0"/>
              <a:t> </a:t>
            </a:r>
            <a:r>
              <a:rPr lang="et-EE" dirty="0" err="1"/>
              <a:t>for</a:t>
            </a:r>
            <a:r>
              <a:rPr lang="et-EE" dirty="0"/>
              <a:t> all </a:t>
            </a:r>
            <a:r>
              <a:rPr lang="et-EE" dirty="0" err="1"/>
              <a:t>students</a:t>
            </a:r>
            <a:r>
              <a:rPr lang="et-EE" dirty="0"/>
              <a:t>.</a:t>
            </a:r>
          </a:p>
          <a:p>
            <a:endParaRPr lang="et-EE" dirty="0"/>
          </a:p>
          <a:p>
            <a:r>
              <a:rPr lang="en-US" dirty="0"/>
              <a:t>HOBBY EDUCATION offers wide opportunities for self-development </a:t>
            </a:r>
            <a:br>
              <a:rPr lang="et-EE" dirty="0"/>
            </a:br>
            <a:r>
              <a:rPr lang="en-US" dirty="0"/>
              <a:t>in music, sports, art, technology, etc.</a:t>
            </a:r>
            <a:endParaRPr lang="et-EE" dirty="0"/>
          </a:p>
          <a:p>
            <a:endParaRPr lang="et-EE" dirty="0"/>
          </a:p>
          <a:p>
            <a:r>
              <a:rPr lang="en-US" dirty="0"/>
              <a:t>STRATEGIC PLANNING, </a:t>
            </a:r>
            <a:r>
              <a:rPr lang="et-EE" dirty="0" err="1"/>
              <a:t>involving</a:t>
            </a:r>
            <a:r>
              <a:rPr lang="et-EE" dirty="0"/>
              <a:t> </a:t>
            </a:r>
            <a:r>
              <a:rPr lang="en-US" dirty="0"/>
              <a:t>important stakeholders, is a crucial element of Estonia's education system.</a:t>
            </a:r>
            <a:endParaRPr lang="et-EE" dirty="0"/>
          </a:p>
          <a:p>
            <a:endParaRPr lang="et-EE" dirty="0"/>
          </a:p>
        </p:txBody>
      </p:sp>
    </p:spTree>
    <p:extLst>
      <p:ext uri="{BB962C8B-B14F-4D97-AF65-F5344CB8AC3E}">
        <p14:creationId xmlns:p14="http://schemas.microsoft.com/office/powerpoint/2010/main" val="4189581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Rühm 2">
            <a:extLst>
              <a:ext uri="{FF2B5EF4-FFF2-40B4-BE49-F238E27FC236}">
                <a16:creationId xmlns:a16="http://schemas.microsoft.com/office/drawing/2014/main" id="{685D3580-AA66-44B2-8400-AD17B107E591}"/>
              </a:ext>
            </a:extLst>
          </p:cNvPr>
          <p:cNvGrpSpPr/>
          <p:nvPr/>
        </p:nvGrpSpPr>
        <p:grpSpPr>
          <a:xfrm>
            <a:off x="8313628" y="4438530"/>
            <a:ext cx="3448682" cy="1830840"/>
            <a:chOff x="7724964" y="3666105"/>
            <a:chExt cx="3197834" cy="1830840"/>
          </a:xfrm>
        </p:grpSpPr>
        <p:pic>
          <p:nvPicPr>
            <p:cNvPr id="11" name="Graphic 41">
              <a:extLst>
                <a:ext uri="{FF2B5EF4-FFF2-40B4-BE49-F238E27FC236}">
                  <a16:creationId xmlns:a16="http://schemas.microsoft.com/office/drawing/2014/main" id="{228DA078-21A6-45FC-8282-BBBF34600F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46177" y="3666105"/>
              <a:ext cx="851800" cy="918618"/>
            </a:xfrm>
            <a:prstGeom prst="rect">
              <a:avLst/>
            </a:prstGeom>
          </p:spPr>
        </p:pic>
        <p:sp>
          <p:nvSpPr>
            <p:cNvPr id="12" name="TextBox 11">
              <a:extLst>
                <a:ext uri="{FF2B5EF4-FFF2-40B4-BE49-F238E27FC236}">
                  <a16:creationId xmlns:a16="http://schemas.microsoft.com/office/drawing/2014/main" id="{32905F34-3BE2-4B46-9CEF-B0432335D7A1}"/>
                </a:ext>
              </a:extLst>
            </p:cNvPr>
            <p:cNvSpPr txBox="1"/>
            <p:nvPr/>
          </p:nvSpPr>
          <p:spPr>
            <a:xfrm>
              <a:off x="8819045" y="394074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400" dirty="0">
                  <a:solidFill>
                    <a:srgbClr val="FFFFFF"/>
                  </a:solidFill>
                  <a:latin typeface="Aino"/>
                </a:rPr>
                <a:t>40% </a:t>
              </a:r>
              <a:endParaRPr kumimoji="0" lang="en-GB" sz="2400" b="0" i="0" u="none" strike="noStrike" kern="1200" cap="none" spc="0" normalizeH="0" baseline="0" noProof="0" dirty="0">
                <a:ln>
                  <a:noFill/>
                </a:ln>
                <a:solidFill>
                  <a:srgbClr val="FFFFFF"/>
                </a:solidFill>
                <a:effectLst/>
                <a:uLnTx/>
                <a:uFillTx/>
                <a:latin typeface="Aino"/>
              </a:endParaRPr>
            </a:p>
          </p:txBody>
        </p:sp>
        <p:sp>
          <p:nvSpPr>
            <p:cNvPr id="13" name="TextBox 12">
              <a:extLst>
                <a:ext uri="{FF2B5EF4-FFF2-40B4-BE49-F238E27FC236}">
                  <a16:creationId xmlns:a16="http://schemas.microsoft.com/office/drawing/2014/main" id="{C12CC043-BE94-4E4B-83E4-9A1798D80124}"/>
                </a:ext>
              </a:extLst>
            </p:cNvPr>
            <p:cNvSpPr txBox="1"/>
            <p:nvPr/>
          </p:nvSpPr>
          <p:spPr>
            <a:xfrm>
              <a:off x="7724964" y="4758281"/>
              <a:ext cx="3197834"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rgbClr val="FFFFFF"/>
                  </a:solidFill>
                  <a:effectLst/>
                  <a:uLnTx/>
                  <a:uFillTx/>
                  <a:latin typeface="Aino"/>
                  <a:ea typeface="+mn-ea"/>
                  <a:cs typeface="+mn-cs"/>
                </a:rPr>
                <a:t>of ICT </a:t>
              </a:r>
              <a:r>
                <a:rPr kumimoji="0" lang="et-EE" sz="1600" b="0" i="0" u="none" strike="noStrike" kern="1200" cap="none" spc="0" normalizeH="0" baseline="0" noProof="0" dirty="0" err="1">
                  <a:ln>
                    <a:noFill/>
                  </a:ln>
                  <a:solidFill>
                    <a:srgbClr val="FFFFFF"/>
                  </a:solidFill>
                  <a:effectLst/>
                  <a:uLnTx/>
                  <a:uFillTx/>
                  <a:latin typeface="Aino"/>
                  <a:ea typeface="+mn-ea"/>
                  <a:cs typeface="+mn-cs"/>
                </a:rPr>
                <a:t>university</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r>
                <a:rPr kumimoji="0" lang="et-EE" sz="1600" b="0" i="0" u="none" strike="noStrike" kern="1200" cap="none" spc="0" normalizeH="0" baseline="0" noProof="0" dirty="0" err="1">
                  <a:ln>
                    <a:noFill/>
                  </a:ln>
                  <a:solidFill>
                    <a:srgbClr val="FFFFFF"/>
                  </a:solidFill>
                  <a:effectLst/>
                  <a:uLnTx/>
                  <a:uFillTx/>
                  <a:latin typeface="Aino"/>
                  <a:ea typeface="+mn-ea"/>
                  <a:cs typeface="+mn-cs"/>
                </a:rPr>
                <a:t>students</a:t>
              </a:r>
              <a:r>
                <a:rPr kumimoji="0" lang="et-EE" sz="1600" b="0" i="0" u="none" strike="noStrike" kern="1200" cap="none" spc="0" normalizeH="0" baseline="0" noProof="0" dirty="0">
                  <a:ln>
                    <a:noFill/>
                  </a:ln>
                  <a:solidFill>
                    <a:srgbClr val="FFFFFF"/>
                  </a:solidFill>
                  <a:effectLst/>
                  <a:uLnTx/>
                  <a:uFillTx/>
                  <a:latin typeface="Aino"/>
                  <a:ea typeface="+mn-ea"/>
                  <a:cs typeface="+mn-cs"/>
                </a:rPr>
                <a:t> are </a:t>
              </a:r>
              <a:r>
                <a:rPr kumimoji="0" lang="et-EE" sz="1600" b="0" i="0" u="none" strike="noStrike" kern="1200" cap="none" spc="0" normalizeH="0" baseline="0" noProof="0" dirty="0" err="1">
                  <a:ln>
                    <a:noFill/>
                  </a:ln>
                  <a:solidFill>
                    <a:srgbClr val="FFFFFF"/>
                  </a:solidFill>
                  <a:effectLst/>
                  <a:uLnTx/>
                  <a:uFillTx/>
                  <a:latin typeface="Aino"/>
                  <a:ea typeface="+mn-ea"/>
                  <a:cs typeface="+mn-cs"/>
                </a:rPr>
                <a:t>female</a:t>
              </a:r>
              <a:r>
                <a:rPr kumimoji="0" lang="et-EE" sz="1600" b="0" i="0" u="none" strike="noStrike" kern="1200" cap="none" spc="0" normalizeH="0" baseline="0" noProof="0" dirty="0">
                  <a:ln>
                    <a:noFill/>
                  </a:ln>
                  <a:solidFill>
                    <a:srgbClr val="FFFFFF"/>
                  </a:solidFill>
                  <a:effectLst/>
                  <a:uLnTx/>
                  <a:uFillTx/>
                  <a:latin typeface="Aino"/>
                  <a:ea typeface="+mn-ea"/>
                  <a:cs typeface="+mn-cs"/>
                </a:rPr>
                <a:t> – </a:t>
              </a:r>
              <a:r>
                <a:rPr kumimoji="0" lang="et-EE" sz="1600" b="0" i="0" u="none" strike="noStrike" kern="1200" cap="none" spc="0" normalizeH="0" baseline="0" noProof="0" dirty="0" err="1">
                  <a:ln>
                    <a:noFill/>
                  </a:ln>
                  <a:solidFill>
                    <a:srgbClr val="FFFFFF"/>
                  </a:solidFill>
                  <a:effectLst/>
                  <a:uLnTx/>
                  <a:uFillTx/>
                  <a:latin typeface="Aino"/>
                  <a:ea typeface="+mn-ea"/>
                  <a:cs typeface="+mn-cs"/>
                </a:rPr>
                <a:t>this</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r>
                <a:rPr kumimoji="0" lang="et-EE" sz="1600" b="0" i="0" u="none" strike="noStrike" kern="1200" cap="none" spc="0" normalizeH="0" baseline="0" noProof="0" dirty="0" err="1">
                  <a:ln>
                    <a:noFill/>
                  </a:ln>
                  <a:solidFill>
                    <a:srgbClr val="FFFFFF"/>
                  </a:solidFill>
                  <a:effectLst/>
                  <a:uLnTx/>
                  <a:uFillTx/>
                  <a:latin typeface="Aino"/>
                  <a:ea typeface="+mn-ea"/>
                  <a:cs typeface="+mn-cs"/>
                </a:rPr>
                <a:t>is</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r>
                <a:rPr kumimoji="0" lang="et-EE" sz="1600" b="0" i="0" u="none" strike="noStrike" kern="1200" cap="none" spc="0" normalizeH="0" baseline="0" noProof="0" dirty="0" err="1">
                  <a:ln>
                    <a:noFill/>
                  </a:ln>
                  <a:solidFill>
                    <a:srgbClr val="FFFFFF"/>
                  </a:solidFill>
                  <a:effectLst/>
                  <a:uLnTx/>
                  <a:uFillTx/>
                  <a:latin typeface="Aino"/>
                  <a:ea typeface="+mn-ea"/>
                  <a:cs typeface="+mn-cs"/>
                </a:rPr>
                <a:t>highest</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r>
                <a:rPr kumimoji="0" lang="et-EE" sz="1600" b="0" i="0" u="none" strike="noStrike" kern="1200" cap="none" spc="0" normalizeH="0" baseline="0" noProof="0" dirty="0" err="1">
                  <a:ln>
                    <a:noFill/>
                  </a:ln>
                  <a:solidFill>
                    <a:srgbClr val="FFFFFF"/>
                  </a:solidFill>
                  <a:effectLst/>
                  <a:uLnTx/>
                  <a:uFillTx/>
                  <a:latin typeface="Aino"/>
                  <a:ea typeface="+mn-ea"/>
                  <a:cs typeface="+mn-cs"/>
                </a:rPr>
                <a:t>share</a:t>
              </a:r>
              <a:r>
                <a:rPr kumimoji="0" lang="et-EE" sz="1600" b="0" i="0" u="none" strike="noStrike" kern="1200" cap="none" spc="0" normalizeH="0" baseline="0" noProof="0" dirty="0">
                  <a:ln>
                    <a:noFill/>
                  </a:ln>
                  <a:solidFill>
                    <a:srgbClr val="FFFFFF"/>
                  </a:solidFill>
                  <a:effectLst/>
                  <a:uLnTx/>
                  <a:uFillTx/>
                  <a:latin typeface="Aino"/>
                  <a:ea typeface="+mn-ea"/>
                  <a:cs typeface="+mn-cs"/>
                </a:rPr>
                <a:t> in Europe </a:t>
              </a:r>
              <a:r>
                <a:rPr kumimoji="0" lang="et-EE" sz="1600" b="0" i="0" u="none" strike="noStrike" kern="1200" cap="none" spc="0" normalizeH="0" baseline="0" noProof="0" dirty="0" err="1">
                  <a:ln>
                    <a:noFill/>
                  </a:ln>
                  <a:solidFill>
                    <a:srgbClr val="0078FF"/>
                  </a:solidFill>
                  <a:effectLst/>
                  <a:uLnTx/>
                  <a:uFillTx/>
                  <a:latin typeface="Aino"/>
                  <a:ea typeface="+mn-ea"/>
                  <a:cs typeface="+mn-cs"/>
                </a:rPr>
                <a:t>Informatics</a:t>
              </a:r>
              <a:r>
                <a:rPr kumimoji="0" lang="et-EE" sz="1600" b="0" i="0" u="none" strike="noStrike" kern="1200" cap="none" spc="0" normalizeH="0" baseline="0" noProof="0" dirty="0">
                  <a:ln>
                    <a:noFill/>
                  </a:ln>
                  <a:solidFill>
                    <a:srgbClr val="0078FF"/>
                  </a:solidFill>
                  <a:effectLst/>
                  <a:uLnTx/>
                  <a:uFillTx/>
                  <a:latin typeface="Aino"/>
                  <a:ea typeface="+mn-ea"/>
                  <a:cs typeface="+mn-cs"/>
                </a:rPr>
                <a:t> Europe 2020</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grpSp>
      <p:grpSp>
        <p:nvGrpSpPr>
          <p:cNvPr id="14" name="Group 30">
            <a:extLst>
              <a:ext uri="{FF2B5EF4-FFF2-40B4-BE49-F238E27FC236}">
                <a16:creationId xmlns:a16="http://schemas.microsoft.com/office/drawing/2014/main" id="{D11A7E2F-CE69-4C0C-8C61-026C42C8DE31}"/>
              </a:ext>
            </a:extLst>
          </p:cNvPr>
          <p:cNvGrpSpPr/>
          <p:nvPr/>
        </p:nvGrpSpPr>
        <p:grpSpPr>
          <a:xfrm>
            <a:off x="534943" y="4409258"/>
            <a:ext cx="3448683" cy="1830840"/>
            <a:chOff x="1941817" y="1964475"/>
            <a:chExt cx="3448683" cy="1830840"/>
          </a:xfrm>
        </p:grpSpPr>
        <p:pic>
          <p:nvPicPr>
            <p:cNvPr id="15" name="Graphic 31">
              <a:extLst>
                <a:ext uri="{FF2B5EF4-FFF2-40B4-BE49-F238E27FC236}">
                  <a16:creationId xmlns:a16="http://schemas.microsoft.com/office/drawing/2014/main" id="{D4DE7176-8F7C-48A6-9549-A079DDB449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16" name="TextBox 15">
              <a:extLst>
                <a:ext uri="{FF2B5EF4-FFF2-40B4-BE49-F238E27FC236}">
                  <a16:creationId xmlns:a16="http://schemas.microsoft.com/office/drawing/2014/main" id="{AE9F3C9A-5299-41E2-8C5C-86506260B281}"/>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400" b="0" i="0" u="none" strike="noStrike" kern="1200" cap="none" spc="0" normalizeH="0" baseline="0" noProof="0" dirty="0">
                  <a:ln>
                    <a:noFill/>
                  </a:ln>
                  <a:solidFill>
                    <a:srgbClr val="FFFFFF"/>
                  </a:solidFill>
                  <a:effectLst/>
                  <a:uLnTx/>
                  <a:uFillTx/>
                  <a:latin typeface="Aino"/>
                  <a:ea typeface="+mn-ea"/>
                  <a:cs typeface="+mn-cs"/>
                </a:rPr>
                <a:t>99%</a:t>
              </a:r>
              <a:endParaRPr kumimoji="0" lang="en-GB" sz="2400" b="0" i="0" u="none" strike="noStrike" kern="1200" cap="none" spc="0" normalizeH="0" baseline="0" noProof="0" dirty="0">
                <a:ln>
                  <a:noFill/>
                </a:ln>
                <a:solidFill>
                  <a:srgbClr val="FFFFFF"/>
                </a:solidFill>
                <a:effectLst/>
                <a:uLnTx/>
                <a:uFillTx/>
                <a:latin typeface="Aino"/>
                <a:ea typeface="+mn-ea"/>
                <a:cs typeface="+mn-cs"/>
              </a:endParaRPr>
            </a:p>
          </p:txBody>
        </p:sp>
        <p:sp>
          <p:nvSpPr>
            <p:cNvPr id="17" name="TextBox 16">
              <a:extLst>
                <a:ext uri="{FF2B5EF4-FFF2-40B4-BE49-F238E27FC236}">
                  <a16:creationId xmlns:a16="http://schemas.microsoft.com/office/drawing/2014/main" id="{3A09CDF2-F383-41D3-924D-06A35D3A87FB}"/>
                </a:ext>
              </a:extLst>
            </p:cNvPr>
            <p:cNvSpPr txBox="1"/>
            <p:nvPr/>
          </p:nvSpPr>
          <p:spPr>
            <a:xfrm>
              <a:off x="1941817" y="3056651"/>
              <a:ext cx="3448683" cy="738664"/>
            </a:xfrm>
            <a:prstGeom prst="rect">
              <a:avLst/>
            </a:prstGeom>
            <a:noFill/>
          </p:spPr>
          <p:txBody>
            <a:bodyPr wrap="square" lIns="0" tIns="0" rIns="0" bIns="0" rtlCol="0" anchor="t">
              <a:spAutoFit/>
            </a:bodyPr>
            <a:lstStyle/>
            <a:p>
              <a:pPr algn="ctr">
                <a:lnSpc>
                  <a:spcPct val="100000"/>
                </a:lnSpc>
              </a:pPr>
              <a:r>
                <a:rPr lang="et-EE" sz="1600" dirty="0">
                  <a:solidFill>
                    <a:schemeClr val="bg1"/>
                  </a:solidFill>
                </a:rPr>
                <a:t>of Estonian </a:t>
              </a:r>
              <a:r>
                <a:rPr lang="et-EE" sz="1600" dirty="0" err="1">
                  <a:solidFill>
                    <a:schemeClr val="bg1"/>
                  </a:solidFill>
                </a:rPr>
                <a:t>kindergartens</a:t>
              </a:r>
              <a:r>
                <a:rPr lang="et-EE" sz="1600" dirty="0">
                  <a:solidFill>
                    <a:schemeClr val="bg1"/>
                  </a:solidFill>
                </a:rPr>
                <a:t> </a:t>
              </a:r>
            </a:p>
            <a:p>
              <a:pPr algn="ctr">
                <a:lnSpc>
                  <a:spcPct val="100000"/>
                </a:lnSpc>
              </a:pPr>
              <a:r>
                <a:rPr lang="et-EE" sz="1600" dirty="0">
                  <a:solidFill>
                    <a:schemeClr val="bg1"/>
                  </a:solidFill>
                </a:rPr>
                <a:t>take part in </a:t>
              </a:r>
              <a:r>
                <a:rPr lang="et-EE" sz="1600" dirty="0" err="1">
                  <a:solidFill>
                    <a:schemeClr val="bg1"/>
                  </a:solidFill>
                </a:rPr>
                <a:t>technology</a:t>
              </a:r>
              <a:r>
                <a:rPr lang="et-EE" sz="1600" dirty="0">
                  <a:solidFill>
                    <a:schemeClr val="bg1"/>
                  </a:solidFill>
                </a:rPr>
                <a:t> </a:t>
              </a:r>
              <a:r>
                <a:rPr lang="et-EE" sz="1600" dirty="0" err="1">
                  <a:solidFill>
                    <a:schemeClr val="bg1"/>
                  </a:solidFill>
                </a:rPr>
                <a:t>education</a:t>
              </a:r>
              <a:r>
                <a:rPr lang="et-EE" sz="1600" dirty="0">
                  <a:solidFill>
                    <a:schemeClr val="bg1"/>
                  </a:solidFill>
                </a:rPr>
                <a:t> programme </a:t>
              </a:r>
              <a:r>
                <a:rPr lang="et-EE" sz="1600" dirty="0" err="1">
                  <a:solidFill>
                    <a:schemeClr val="bg1"/>
                  </a:solidFill>
                </a:rPr>
                <a:t>ProgeTiger</a:t>
              </a:r>
              <a:endParaRPr lang="en-GB" sz="1600" dirty="0">
                <a:solidFill>
                  <a:schemeClr val="bg1"/>
                </a:solidFill>
              </a:endParaRPr>
            </a:p>
          </p:txBody>
        </p:sp>
      </p:grpSp>
      <p:grpSp>
        <p:nvGrpSpPr>
          <p:cNvPr id="22" name="Group 40">
            <a:extLst>
              <a:ext uri="{FF2B5EF4-FFF2-40B4-BE49-F238E27FC236}">
                <a16:creationId xmlns:a16="http://schemas.microsoft.com/office/drawing/2014/main" id="{B9F0923E-9904-4AC9-958E-69BF2633984E}"/>
              </a:ext>
            </a:extLst>
          </p:cNvPr>
          <p:cNvGrpSpPr/>
          <p:nvPr/>
        </p:nvGrpSpPr>
        <p:grpSpPr>
          <a:xfrm>
            <a:off x="4357850" y="4437851"/>
            <a:ext cx="3707465" cy="1825743"/>
            <a:chOff x="1807253" y="2052157"/>
            <a:chExt cx="3707465" cy="1825743"/>
          </a:xfrm>
        </p:grpSpPr>
        <p:pic>
          <p:nvPicPr>
            <p:cNvPr id="23" name="Graphic 41">
              <a:extLst>
                <a:ext uri="{FF2B5EF4-FFF2-40B4-BE49-F238E27FC236}">
                  <a16:creationId xmlns:a16="http://schemas.microsoft.com/office/drawing/2014/main" id="{166FE64F-9116-4533-A377-3D6778757C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2052157"/>
              <a:ext cx="918618" cy="918618"/>
            </a:xfrm>
            <a:prstGeom prst="rect">
              <a:avLst/>
            </a:prstGeom>
          </p:spPr>
        </p:pic>
        <p:sp>
          <p:nvSpPr>
            <p:cNvPr id="24" name="TextBox 23">
              <a:extLst>
                <a:ext uri="{FF2B5EF4-FFF2-40B4-BE49-F238E27FC236}">
                  <a16:creationId xmlns:a16="http://schemas.microsoft.com/office/drawing/2014/main" id="{76FA666E-10F7-495E-BBA0-5EA2F59A5098}"/>
                </a:ext>
              </a:extLst>
            </p:cNvPr>
            <p:cNvSpPr txBox="1"/>
            <p:nvPr/>
          </p:nvSpPr>
          <p:spPr>
            <a:xfrm>
              <a:off x="3047994" y="2326800"/>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400" dirty="0">
                  <a:solidFill>
                    <a:srgbClr val="FFFFFF"/>
                  </a:solidFill>
                  <a:latin typeface="Aino"/>
                </a:rPr>
                <a:t>9</a:t>
              </a:r>
              <a:r>
                <a:rPr kumimoji="0" lang="et-EE" sz="2400" b="0" i="0" u="none" strike="noStrike" kern="1200" cap="none" spc="0" normalizeH="0" baseline="0" noProof="0" dirty="0">
                  <a:ln>
                    <a:noFill/>
                  </a:ln>
                  <a:solidFill>
                    <a:srgbClr val="FFFFFF"/>
                  </a:solidFill>
                  <a:effectLst/>
                  <a:uLnTx/>
                  <a:uFillTx/>
                  <a:latin typeface="Aino"/>
                </a:rPr>
                <a:t>%</a:t>
              </a:r>
              <a:endParaRPr kumimoji="0" lang="en-GB" sz="2400" b="0" i="0" u="none" strike="noStrike" kern="1200" cap="none" spc="0" normalizeH="0" baseline="0" noProof="0" dirty="0">
                <a:ln>
                  <a:noFill/>
                </a:ln>
                <a:solidFill>
                  <a:srgbClr val="FFFFFF"/>
                </a:solidFill>
                <a:effectLst/>
                <a:uLnTx/>
                <a:uFillTx/>
                <a:latin typeface="Aino"/>
              </a:endParaRPr>
            </a:p>
          </p:txBody>
        </p:sp>
        <p:sp>
          <p:nvSpPr>
            <p:cNvPr id="25" name="TextBox 24">
              <a:extLst>
                <a:ext uri="{FF2B5EF4-FFF2-40B4-BE49-F238E27FC236}">
                  <a16:creationId xmlns:a16="http://schemas.microsoft.com/office/drawing/2014/main" id="{09CFDCEB-7FD1-427B-A213-EFD9435616F9}"/>
                </a:ext>
              </a:extLst>
            </p:cNvPr>
            <p:cNvSpPr txBox="1"/>
            <p:nvPr/>
          </p:nvSpPr>
          <p:spPr>
            <a:xfrm>
              <a:off x="1807253" y="3139236"/>
              <a:ext cx="3707465"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dirty="0">
                  <a:solidFill>
                    <a:schemeClr val="bg1"/>
                  </a:solidFill>
                </a:rPr>
                <a:t>of </a:t>
              </a:r>
              <a:r>
                <a:rPr lang="et-EE" sz="1600" dirty="0" err="1">
                  <a:solidFill>
                    <a:schemeClr val="bg1"/>
                  </a:solidFill>
                </a:rPr>
                <a:t>students</a:t>
              </a:r>
              <a:r>
                <a:rPr lang="et-EE" sz="1600" dirty="0">
                  <a:solidFill>
                    <a:schemeClr val="bg1"/>
                  </a:solidFill>
                </a:rPr>
                <a:t> </a:t>
              </a:r>
              <a:r>
                <a:rPr lang="et-EE" sz="1600" dirty="0" err="1">
                  <a:solidFill>
                    <a:schemeClr val="bg1"/>
                  </a:solidFill>
                </a:rPr>
                <a:t>study</a:t>
              </a:r>
              <a:r>
                <a:rPr lang="et-EE" sz="1600" dirty="0">
                  <a:solidFill>
                    <a:schemeClr val="bg1"/>
                  </a:solidFill>
                </a:rPr>
                <a:t> ICT in Estonia </a:t>
              </a:r>
              <a:br>
                <a:rPr lang="et-EE" sz="1600" dirty="0">
                  <a:solidFill>
                    <a:schemeClr val="bg1"/>
                  </a:solidFill>
                </a:rPr>
              </a:br>
              <a:r>
                <a:rPr lang="et-EE" sz="1600" dirty="0">
                  <a:solidFill>
                    <a:schemeClr val="bg1"/>
                  </a:solidFill>
                </a:rPr>
                <a:t>– t</a:t>
              </a:r>
              <a:r>
                <a:rPr lang="en-US" sz="1600" dirty="0" err="1">
                  <a:solidFill>
                    <a:schemeClr val="bg1"/>
                  </a:solidFill>
                </a:rPr>
                <a:t>wice</a:t>
              </a:r>
              <a:r>
                <a:rPr lang="en-US" sz="1600" dirty="0">
                  <a:solidFill>
                    <a:schemeClr val="bg1"/>
                  </a:solidFill>
                </a:rPr>
                <a:t> </a:t>
              </a:r>
              <a:r>
                <a:rPr lang="et-EE" sz="1600" dirty="0">
                  <a:solidFill>
                    <a:schemeClr val="bg1"/>
                  </a:solidFill>
                </a:rPr>
                <a:t> as </a:t>
              </a:r>
              <a:r>
                <a:rPr lang="et-EE" sz="1600" dirty="0" err="1">
                  <a:solidFill>
                    <a:schemeClr val="bg1"/>
                  </a:solidFill>
                </a:rPr>
                <a:t>many</a:t>
              </a:r>
              <a:r>
                <a:rPr lang="et-EE" sz="1600" dirty="0">
                  <a:solidFill>
                    <a:schemeClr val="bg1"/>
                  </a:solidFill>
                </a:rPr>
                <a:t> as EU </a:t>
              </a:r>
              <a:r>
                <a:rPr lang="et-EE" sz="1600" dirty="0" err="1">
                  <a:solidFill>
                    <a:schemeClr val="bg1"/>
                  </a:solidFill>
                </a:rPr>
                <a:t>average</a:t>
              </a:r>
              <a:r>
                <a:rPr lang="et-EE" sz="1600" dirty="0">
                  <a:solidFill>
                    <a:schemeClr val="bg1"/>
                  </a:solidFil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dirty="0" err="1">
                  <a:solidFill>
                    <a:srgbClr val="0078FF"/>
                  </a:solidFill>
                </a:rPr>
                <a:t>Eurostat</a:t>
              </a:r>
              <a:r>
                <a:rPr lang="et-EE" sz="1600" dirty="0">
                  <a:solidFill>
                    <a:srgbClr val="0078FF"/>
                  </a:solidFill>
                </a:rPr>
                <a:t> 2018</a:t>
              </a:r>
            </a:p>
          </p:txBody>
        </p:sp>
      </p:grpSp>
      <p:sp>
        <p:nvSpPr>
          <p:cNvPr id="2" name="Pealkiri 1">
            <a:extLst>
              <a:ext uri="{FF2B5EF4-FFF2-40B4-BE49-F238E27FC236}">
                <a16:creationId xmlns:a16="http://schemas.microsoft.com/office/drawing/2014/main" id="{3E04073C-A5C8-4418-AEB8-3E92BFAE5F14}"/>
              </a:ext>
            </a:extLst>
          </p:cNvPr>
          <p:cNvSpPr>
            <a:spLocks noGrp="1"/>
          </p:cNvSpPr>
          <p:nvPr>
            <p:ph type="title"/>
          </p:nvPr>
        </p:nvSpPr>
        <p:spPr>
          <a:xfrm>
            <a:off x="623888" y="658801"/>
            <a:ext cx="6760567" cy="969974"/>
          </a:xfrm>
        </p:spPr>
        <p:txBody>
          <a:bodyPr/>
          <a:lstStyle/>
          <a:p>
            <a:r>
              <a:rPr lang="en-US" sz="5000" dirty="0"/>
              <a:t>Preparing for the information society </a:t>
            </a:r>
            <a:endParaRPr lang="et-EE" sz="5000" dirty="0"/>
          </a:p>
        </p:txBody>
      </p:sp>
      <p:grpSp>
        <p:nvGrpSpPr>
          <p:cNvPr id="18" name="Group 40">
            <a:extLst>
              <a:ext uri="{FF2B5EF4-FFF2-40B4-BE49-F238E27FC236}">
                <a16:creationId xmlns:a16="http://schemas.microsoft.com/office/drawing/2014/main" id="{8594BAA2-42AC-4E4E-A37A-D8F5922007B5}"/>
              </a:ext>
            </a:extLst>
          </p:cNvPr>
          <p:cNvGrpSpPr/>
          <p:nvPr/>
        </p:nvGrpSpPr>
        <p:grpSpPr>
          <a:xfrm>
            <a:off x="971496" y="2398500"/>
            <a:ext cx="2347913" cy="1582967"/>
            <a:chOff x="2333346" y="1964475"/>
            <a:chExt cx="2347913" cy="1582967"/>
          </a:xfrm>
        </p:grpSpPr>
        <p:pic>
          <p:nvPicPr>
            <p:cNvPr id="19" name="Graphic 41">
              <a:extLst>
                <a:ext uri="{FF2B5EF4-FFF2-40B4-BE49-F238E27FC236}">
                  <a16:creationId xmlns:a16="http://schemas.microsoft.com/office/drawing/2014/main" id="{04BA44DD-5E64-4331-9129-B895C88D31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47994" y="1964475"/>
              <a:ext cx="918618" cy="918618"/>
            </a:xfrm>
            <a:prstGeom prst="rect">
              <a:avLst/>
            </a:prstGeom>
          </p:spPr>
        </p:pic>
        <p:sp>
          <p:nvSpPr>
            <p:cNvPr id="20" name="TextBox 19">
              <a:extLst>
                <a:ext uri="{FF2B5EF4-FFF2-40B4-BE49-F238E27FC236}">
                  <a16:creationId xmlns:a16="http://schemas.microsoft.com/office/drawing/2014/main" id="{B5B117DC-2D7B-4622-9BF8-7313EFADB179}"/>
                </a:ext>
              </a:extLst>
            </p:cNvPr>
            <p:cNvSpPr txBox="1"/>
            <p:nvPr/>
          </p:nvSpPr>
          <p:spPr>
            <a:xfrm>
              <a:off x="3047994" y="2254506"/>
              <a:ext cx="918618" cy="33855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200" dirty="0">
                  <a:solidFill>
                    <a:srgbClr val="FFFFFF"/>
                  </a:solidFill>
                  <a:latin typeface="Aino"/>
                </a:rPr>
                <a:t>95</a:t>
              </a:r>
              <a:r>
                <a:rPr kumimoji="0" lang="en-GB" sz="2200" b="0" i="0" u="none" strike="noStrike" kern="1200" cap="none" spc="0" normalizeH="0" baseline="0" noProof="0" dirty="0">
                  <a:ln>
                    <a:noFill/>
                  </a:ln>
                  <a:solidFill>
                    <a:srgbClr val="FFFFFF"/>
                  </a:solidFill>
                  <a:effectLst/>
                  <a:uLnTx/>
                  <a:uFillTx/>
                  <a:latin typeface="Aino"/>
                  <a:ea typeface="+mn-ea"/>
                  <a:cs typeface="+mn-cs"/>
                </a:rPr>
                <a:t>%</a:t>
              </a:r>
            </a:p>
          </p:txBody>
        </p:sp>
        <p:sp>
          <p:nvSpPr>
            <p:cNvPr id="21" name="TextBox 20">
              <a:extLst>
                <a:ext uri="{FF2B5EF4-FFF2-40B4-BE49-F238E27FC236}">
                  <a16:creationId xmlns:a16="http://schemas.microsoft.com/office/drawing/2014/main" id="{AAA9C39B-6662-4A7D-8F9A-63474999B7DF}"/>
                </a:ext>
              </a:extLst>
            </p:cNvPr>
            <p:cNvSpPr txBox="1"/>
            <p:nvPr/>
          </p:nvSpPr>
          <p:spPr>
            <a:xfrm>
              <a:off x="2333346" y="3054999"/>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of schools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use e-</a:t>
              </a:r>
              <a:r>
                <a:rPr kumimoji="0" lang="et-EE" sz="1600" b="0" i="0" u="none" strike="noStrike" kern="1200" cap="none" spc="0" normalizeH="0" baseline="0" noProof="0" dirty="0" err="1">
                  <a:ln>
                    <a:noFill/>
                  </a:ln>
                  <a:solidFill>
                    <a:srgbClr val="FFFFFF"/>
                  </a:solidFill>
                  <a:effectLst/>
                  <a:uLnTx/>
                  <a:uFillTx/>
                  <a:latin typeface="Aino"/>
                  <a:ea typeface="+mn-ea"/>
                  <a:cs typeface="+mn-cs"/>
                </a:rPr>
                <a:t>diaries</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grpSp>
      <p:grpSp>
        <p:nvGrpSpPr>
          <p:cNvPr id="26" name="Group 40">
            <a:extLst>
              <a:ext uri="{FF2B5EF4-FFF2-40B4-BE49-F238E27FC236}">
                <a16:creationId xmlns:a16="http://schemas.microsoft.com/office/drawing/2014/main" id="{CBA17C3A-F3EE-4E98-A3DE-603922CD3B98}"/>
              </a:ext>
            </a:extLst>
          </p:cNvPr>
          <p:cNvGrpSpPr/>
          <p:nvPr/>
        </p:nvGrpSpPr>
        <p:grpSpPr>
          <a:xfrm>
            <a:off x="8780319" y="2413114"/>
            <a:ext cx="2347913" cy="1582967"/>
            <a:chOff x="2305536" y="1909346"/>
            <a:chExt cx="2347913" cy="1582967"/>
          </a:xfrm>
        </p:grpSpPr>
        <p:pic>
          <p:nvPicPr>
            <p:cNvPr id="27" name="Graphic 41">
              <a:extLst>
                <a:ext uri="{FF2B5EF4-FFF2-40B4-BE49-F238E27FC236}">
                  <a16:creationId xmlns:a16="http://schemas.microsoft.com/office/drawing/2014/main" id="{EF72E5A8-F00E-4B3B-9004-5F369B074E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20184" y="1909346"/>
              <a:ext cx="918618" cy="918618"/>
            </a:xfrm>
            <a:prstGeom prst="rect">
              <a:avLst/>
            </a:prstGeom>
          </p:spPr>
        </p:pic>
        <p:sp>
          <p:nvSpPr>
            <p:cNvPr id="28" name="TextBox 27">
              <a:extLst>
                <a:ext uri="{FF2B5EF4-FFF2-40B4-BE49-F238E27FC236}">
                  <a16:creationId xmlns:a16="http://schemas.microsoft.com/office/drawing/2014/main" id="{72068BB7-ED79-4DD3-AD91-47ED38258236}"/>
                </a:ext>
              </a:extLst>
            </p:cNvPr>
            <p:cNvSpPr txBox="1"/>
            <p:nvPr/>
          </p:nvSpPr>
          <p:spPr>
            <a:xfrm>
              <a:off x="3020184" y="2199377"/>
              <a:ext cx="918618" cy="33855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200" dirty="0">
                  <a:solidFill>
                    <a:srgbClr val="FFFFFF"/>
                  </a:solidFill>
                  <a:latin typeface="Aino"/>
                </a:rPr>
                <a:t>1st</a:t>
              </a:r>
              <a:endParaRPr kumimoji="0" lang="en-GB" sz="2200" b="0" i="0" u="none" strike="noStrike" kern="1200" cap="none" spc="0" normalizeH="0" baseline="0" noProof="0" dirty="0">
                <a:ln>
                  <a:noFill/>
                </a:ln>
                <a:solidFill>
                  <a:srgbClr val="FFFFFF"/>
                </a:solidFill>
                <a:effectLst/>
                <a:uLnTx/>
                <a:uFillTx/>
                <a:latin typeface="Aino"/>
                <a:ea typeface="+mn-ea"/>
                <a:cs typeface="+mn-cs"/>
              </a:endParaRPr>
            </a:p>
          </p:txBody>
        </p:sp>
        <p:sp>
          <p:nvSpPr>
            <p:cNvPr id="29" name="TextBox 28">
              <a:extLst>
                <a:ext uri="{FF2B5EF4-FFF2-40B4-BE49-F238E27FC236}">
                  <a16:creationId xmlns:a16="http://schemas.microsoft.com/office/drawing/2014/main" id="{7C5B76C1-EDA7-4AC5-A2E3-80B65283874C}"/>
                </a:ext>
              </a:extLst>
            </p:cNvPr>
            <p:cNvSpPr txBox="1"/>
            <p:nvPr/>
          </p:nvSpPr>
          <p:spPr>
            <a:xfrm>
              <a:off x="2305536" y="2999870"/>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strike="noStrike" kern="1200" cap="none" spc="0" normalizeH="0" baseline="0" noProof="0" dirty="0">
                  <a:ln>
                    <a:noFill/>
                  </a:ln>
                  <a:solidFill>
                    <a:schemeClr val="bg1"/>
                  </a:solidFill>
                  <a:effectLst/>
                  <a:uLnTx/>
                  <a:uFillTx/>
                  <a:latin typeface="Aino"/>
                  <a:ea typeface="+mn-ea"/>
                  <a:cs typeface="+mn-cs"/>
                </a:rPr>
                <a:t>in </a:t>
              </a:r>
              <a:r>
                <a:rPr kumimoji="0" lang="et-EE" sz="1600" b="0" i="0" strike="noStrike" kern="1200" cap="none" spc="0" normalizeH="0" baseline="0" noProof="0" dirty="0" err="1">
                  <a:ln>
                    <a:noFill/>
                  </a:ln>
                  <a:solidFill>
                    <a:schemeClr val="bg1"/>
                  </a:solidFill>
                  <a:effectLst/>
                  <a:uLnTx/>
                  <a:uFillTx/>
                  <a:latin typeface="Aino"/>
                  <a:ea typeface="+mn-ea"/>
                  <a:cs typeface="+mn-cs"/>
                </a:rPr>
                <a:t>digital</a:t>
              </a:r>
              <a:r>
                <a:rPr kumimoji="0" lang="et-EE" sz="1600" b="0" i="0" strike="noStrike" kern="1200" cap="none" spc="0" normalizeH="0" baseline="0" noProof="0" dirty="0">
                  <a:ln>
                    <a:noFill/>
                  </a:ln>
                  <a:solidFill>
                    <a:schemeClr val="bg1"/>
                  </a:solidFill>
                  <a:effectLst/>
                  <a:uLnTx/>
                  <a:uFillTx/>
                  <a:latin typeface="Aino"/>
                  <a:ea typeface="+mn-ea"/>
                  <a:cs typeface="+mn-cs"/>
                </a:rPr>
                <a:t> </a:t>
              </a:r>
              <a:r>
                <a:rPr kumimoji="0" lang="et-EE" sz="1600" b="0" i="0" strike="noStrike" kern="1200" cap="none" spc="0" normalizeH="0" baseline="0" noProof="0" dirty="0" err="1">
                  <a:ln>
                    <a:noFill/>
                  </a:ln>
                  <a:solidFill>
                    <a:schemeClr val="bg1"/>
                  </a:solidFill>
                  <a:effectLst/>
                  <a:uLnTx/>
                  <a:uFillTx/>
                  <a:latin typeface="Aino"/>
                  <a:ea typeface="+mn-ea"/>
                  <a:cs typeface="+mn-cs"/>
                </a:rPr>
                <a:t>learning</a:t>
              </a:r>
              <a:r>
                <a:rPr kumimoji="0" lang="et-EE" sz="1600" b="0" i="0" strike="noStrike" kern="1200" cap="none" spc="0" normalizeH="0" baseline="0" noProof="0" dirty="0">
                  <a:ln>
                    <a:noFill/>
                  </a:ln>
                  <a:solidFill>
                    <a:schemeClr val="bg1"/>
                  </a:solidFill>
                  <a:effectLst/>
                  <a:uLnTx/>
                  <a:uFillTx/>
                  <a:latin typeface="Aino"/>
                  <a:ea typeface="+mn-ea"/>
                  <a:cs typeface="+mn-cs"/>
                </a:rPr>
                <a:t> </a:t>
              </a:r>
              <a:br>
                <a:rPr kumimoji="0" lang="et-EE" sz="1600" b="0" i="0" strike="noStrike" kern="1200" cap="none" spc="0" normalizeH="0" baseline="0" noProof="0" dirty="0">
                  <a:ln>
                    <a:noFill/>
                  </a:ln>
                  <a:solidFill>
                    <a:schemeClr val="bg1"/>
                  </a:solidFill>
                  <a:effectLst/>
                  <a:uLnTx/>
                  <a:uFillTx/>
                  <a:latin typeface="Aino"/>
                  <a:ea typeface="+mn-ea"/>
                  <a:cs typeface="+mn-cs"/>
                </a:rPr>
              </a:br>
              <a:r>
                <a:rPr lang="et-EE" sz="1600" dirty="0">
                  <a:solidFill>
                    <a:srgbClr val="0078FF"/>
                  </a:solidFill>
                </a:rPr>
                <a:t>CEPS</a:t>
              </a:r>
              <a:r>
                <a:rPr kumimoji="0" lang="et-EE" sz="1600" b="0" i="0" strike="noStrike" kern="1200" cap="none" spc="0" normalizeH="0" baseline="0" noProof="0" dirty="0">
                  <a:ln>
                    <a:noFill/>
                  </a:ln>
                  <a:solidFill>
                    <a:schemeClr val="bg1"/>
                  </a:solidFill>
                  <a:effectLst/>
                  <a:uLnTx/>
                  <a:uFillTx/>
                  <a:latin typeface="Aino"/>
                  <a:ea typeface="+mn-ea"/>
                  <a:cs typeface="+mn-cs"/>
                </a:rPr>
                <a:t> </a:t>
              </a:r>
              <a:r>
                <a:rPr lang="et-EE" sz="1600" dirty="0">
                  <a:solidFill>
                    <a:srgbClr val="0078FF"/>
                  </a:solidFill>
                </a:rPr>
                <a:t>2019</a:t>
              </a:r>
              <a:endParaRPr lang="en-GB" sz="1600" dirty="0">
                <a:solidFill>
                  <a:srgbClr val="0078FF"/>
                </a:solidFill>
              </a:endParaRPr>
            </a:p>
          </p:txBody>
        </p:sp>
      </p:grpSp>
      <p:sp>
        <p:nvSpPr>
          <p:cNvPr id="30" name="Ristkülik 29">
            <a:hlinkClick r:id="rId6"/>
            <a:extLst>
              <a:ext uri="{FF2B5EF4-FFF2-40B4-BE49-F238E27FC236}">
                <a16:creationId xmlns:a16="http://schemas.microsoft.com/office/drawing/2014/main" id="{C0E30E2E-232F-4411-9117-688A3A51EADE}"/>
              </a:ext>
            </a:extLst>
          </p:cNvPr>
          <p:cNvSpPr/>
          <p:nvPr/>
        </p:nvSpPr>
        <p:spPr>
          <a:xfrm>
            <a:off x="6379977" y="1406402"/>
            <a:ext cx="2211432"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grpSp>
        <p:nvGrpSpPr>
          <p:cNvPr id="4" name="Group 40">
            <a:extLst>
              <a:ext uri="{FF2B5EF4-FFF2-40B4-BE49-F238E27FC236}">
                <a16:creationId xmlns:a16="http://schemas.microsoft.com/office/drawing/2014/main" id="{9F9BDA13-A7FC-7DCD-ECB0-7B41E8B134AE}"/>
              </a:ext>
            </a:extLst>
          </p:cNvPr>
          <p:cNvGrpSpPr/>
          <p:nvPr/>
        </p:nvGrpSpPr>
        <p:grpSpPr>
          <a:xfrm>
            <a:off x="4807544" y="2397726"/>
            <a:ext cx="2576911" cy="1582967"/>
            <a:chOff x="2213857" y="1909346"/>
            <a:chExt cx="2576911" cy="1582967"/>
          </a:xfrm>
        </p:grpSpPr>
        <p:pic>
          <p:nvPicPr>
            <p:cNvPr id="5" name="Graphic 41">
              <a:extLst>
                <a:ext uri="{FF2B5EF4-FFF2-40B4-BE49-F238E27FC236}">
                  <a16:creationId xmlns:a16="http://schemas.microsoft.com/office/drawing/2014/main" id="{15D337F8-4599-63C6-23BB-96E470631B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20184" y="1909346"/>
              <a:ext cx="918618" cy="918618"/>
            </a:xfrm>
            <a:prstGeom prst="rect">
              <a:avLst/>
            </a:prstGeom>
          </p:spPr>
        </p:pic>
        <p:sp>
          <p:nvSpPr>
            <p:cNvPr id="6" name="TextBox 5">
              <a:extLst>
                <a:ext uri="{FF2B5EF4-FFF2-40B4-BE49-F238E27FC236}">
                  <a16:creationId xmlns:a16="http://schemas.microsoft.com/office/drawing/2014/main" id="{6BB8C508-0D80-590C-19D5-A66011869920}"/>
                </a:ext>
              </a:extLst>
            </p:cNvPr>
            <p:cNvSpPr txBox="1"/>
            <p:nvPr/>
          </p:nvSpPr>
          <p:spPr>
            <a:xfrm>
              <a:off x="3020184" y="2199377"/>
              <a:ext cx="918618" cy="33855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200" dirty="0">
                  <a:solidFill>
                    <a:srgbClr val="FFFFFF"/>
                  </a:solidFill>
                  <a:latin typeface="Aino"/>
                </a:rPr>
                <a:t>4th</a:t>
              </a:r>
              <a:endParaRPr kumimoji="0" lang="en-GB" sz="2200" b="0" i="0" u="none" strike="noStrike" kern="1200" cap="none" spc="0" normalizeH="0" baseline="0" noProof="0" dirty="0">
                <a:ln>
                  <a:noFill/>
                </a:ln>
                <a:solidFill>
                  <a:srgbClr val="FFFFFF"/>
                </a:solidFill>
                <a:effectLst/>
                <a:uLnTx/>
                <a:uFillTx/>
                <a:latin typeface="Aino"/>
                <a:ea typeface="+mn-ea"/>
                <a:cs typeface="+mn-cs"/>
              </a:endParaRPr>
            </a:p>
          </p:txBody>
        </p:sp>
        <p:sp>
          <p:nvSpPr>
            <p:cNvPr id="7" name="TextBox 6">
              <a:extLst>
                <a:ext uri="{FF2B5EF4-FFF2-40B4-BE49-F238E27FC236}">
                  <a16:creationId xmlns:a16="http://schemas.microsoft.com/office/drawing/2014/main" id="{D247030A-CD75-EDFC-87EE-57EF5D4A3666}"/>
                </a:ext>
              </a:extLst>
            </p:cNvPr>
            <p:cNvSpPr txBox="1"/>
            <p:nvPr/>
          </p:nvSpPr>
          <p:spPr>
            <a:xfrm>
              <a:off x="2213857" y="2999870"/>
              <a:ext cx="2576911"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strike="noStrike" kern="1200" cap="none" spc="0" normalizeH="0" baseline="0" noProof="0" dirty="0">
                  <a:ln>
                    <a:noFill/>
                  </a:ln>
                  <a:solidFill>
                    <a:schemeClr val="bg1"/>
                  </a:solidFill>
                  <a:effectLst/>
                  <a:uLnTx/>
                  <a:uFillTx/>
                  <a:latin typeface="Aino"/>
                  <a:ea typeface="+mn-ea"/>
                  <a:cs typeface="+mn-cs"/>
                </a:rPr>
                <a:t>in </a:t>
              </a:r>
              <a:r>
                <a:rPr kumimoji="0" lang="et-EE" sz="1600" b="0" i="0" strike="noStrike" kern="1200" cap="none" spc="0" normalizeH="0" baseline="0" noProof="0" dirty="0" err="1">
                  <a:ln>
                    <a:noFill/>
                  </a:ln>
                  <a:solidFill>
                    <a:schemeClr val="bg1"/>
                  </a:solidFill>
                  <a:effectLst/>
                  <a:uLnTx/>
                  <a:uFillTx/>
                  <a:latin typeface="Aino"/>
                  <a:ea typeface="+mn-ea"/>
                  <a:cs typeface="+mn-cs"/>
                </a:rPr>
                <a:t>media</a:t>
              </a:r>
              <a:r>
                <a:rPr kumimoji="0" lang="et-EE" sz="1600" b="0" i="0" strike="noStrike" kern="1200" cap="none" spc="0" normalizeH="0" baseline="0" noProof="0" dirty="0">
                  <a:ln>
                    <a:noFill/>
                  </a:ln>
                  <a:solidFill>
                    <a:schemeClr val="bg1"/>
                  </a:solidFill>
                  <a:effectLst/>
                  <a:uLnTx/>
                  <a:uFillTx/>
                  <a:latin typeface="Aino"/>
                  <a:ea typeface="+mn-ea"/>
                  <a:cs typeface="+mn-cs"/>
                </a:rPr>
                <a:t> </a:t>
              </a:r>
              <a:r>
                <a:rPr kumimoji="0" lang="et-EE" sz="1600" b="0" i="0" strike="noStrike" kern="1200" cap="none" spc="0" normalizeH="0" baseline="0" noProof="0" dirty="0" err="1">
                  <a:ln>
                    <a:noFill/>
                  </a:ln>
                  <a:solidFill>
                    <a:schemeClr val="bg1"/>
                  </a:solidFill>
                  <a:effectLst/>
                  <a:uLnTx/>
                  <a:uFillTx/>
                  <a:latin typeface="Aino"/>
                  <a:ea typeface="+mn-ea"/>
                  <a:cs typeface="+mn-cs"/>
                </a:rPr>
                <a:t>literacy</a:t>
              </a:r>
              <a:br>
                <a:rPr kumimoji="0" lang="et-EE" sz="1600" b="0" i="0" strike="noStrike" kern="1200" cap="none" spc="0" normalizeH="0" baseline="0" noProof="0" dirty="0">
                  <a:ln>
                    <a:noFill/>
                  </a:ln>
                  <a:solidFill>
                    <a:schemeClr val="bg1"/>
                  </a:solidFill>
                  <a:effectLst/>
                  <a:uLnTx/>
                  <a:uFillTx/>
                  <a:latin typeface="Aino"/>
                  <a:ea typeface="+mn-ea"/>
                  <a:cs typeface="+mn-cs"/>
                </a:rPr>
              </a:br>
              <a:r>
                <a:rPr lang="et-EE" sz="1600" dirty="0">
                  <a:solidFill>
                    <a:srgbClr val="0078FF"/>
                  </a:solidFill>
                </a:rPr>
                <a:t>Media </a:t>
              </a:r>
              <a:r>
                <a:rPr lang="et-EE" sz="1600" dirty="0" err="1">
                  <a:solidFill>
                    <a:srgbClr val="0078FF"/>
                  </a:solidFill>
                </a:rPr>
                <a:t>Literacy</a:t>
              </a:r>
              <a:r>
                <a:rPr lang="et-EE" sz="1600" dirty="0">
                  <a:solidFill>
                    <a:srgbClr val="0078FF"/>
                  </a:solidFill>
                </a:rPr>
                <a:t> </a:t>
              </a:r>
              <a:r>
                <a:rPr lang="et-EE" sz="1600" dirty="0" err="1">
                  <a:solidFill>
                    <a:srgbClr val="0078FF"/>
                  </a:solidFill>
                </a:rPr>
                <a:t>Index</a:t>
              </a:r>
              <a:r>
                <a:rPr kumimoji="0" lang="et-EE" sz="1600" b="0" i="0" strike="noStrike" kern="1200" cap="none" spc="0" normalizeH="0" baseline="0" noProof="0" dirty="0">
                  <a:ln>
                    <a:noFill/>
                  </a:ln>
                  <a:solidFill>
                    <a:schemeClr val="bg1"/>
                  </a:solidFill>
                  <a:effectLst/>
                  <a:uLnTx/>
                  <a:uFillTx/>
                  <a:latin typeface="Aino"/>
                  <a:ea typeface="+mn-ea"/>
                  <a:cs typeface="+mn-cs"/>
                </a:rPr>
                <a:t> </a:t>
              </a:r>
              <a:r>
                <a:rPr lang="et-EE" sz="1600" dirty="0">
                  <a:solidFill>
                    <a:srgbClr val="0078FF"/>
                  </a:solidFill>
                </a:rPr>
                <a:t>2022</a:t>
              </a:r>
              <a:endParaRPr lang="en-GB" sz="1600" dirty="0">
                <a:solidFill>
                  <a:srgbClr val="0078FF"/>
                </a:solidFill>
              </a:endParaRPr>
            </a:p>
          </p:txBody>
        </p:sp>
      </p:grpSp>
    </p:spTree>
    <p:extLst>
      <p:ext uri="{BB962C8B-B14F-4D97-AF65-F5344CB8AC3E}">
        <p14:creationId xmlns:p14="http://schemas.microsoft.com/office/powerpoint/2010/main" val="1957032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anim calcmode="lin" valueType="num">
                                      <p:cBhvr>
                                        <p:cTn id="32" dur="500" fill="hold"/>
                                        <p:tgtEl>
                                          <p:spTgt spid="22"/>
                                        </p:tgtEl>
                                        <p:attrNameLst>
                                          <p:attrName>ppt_x</p:attrName>
                                        </p:attrNameLst>
                                      </p:cBhvr>
                                      <p:tavLst>
                                        <p:tav tm="0">
                                          <p:val>
                                            <p:strVal val="#ppt_x"/>
                                          </p:val>
                                        </p:tav>
                                        <p:tav tm="100000">
                                          <p:val>
                                            <p:strVal val="#ppt_x"/>
                                          </p:val>
                                        </p:tav>
                                      </p:tavLst>
                                    </p:anim>
                                    <p:anim calcmode="lin" valueType="num">
                                      <p:cBhvr>
                                        <p:cTn id="33" dur="500" fill="hold"/>
                                        <p:tgtEl>
                                          <p:spTgt spid="22"/>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50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anim calcmode="lin" valueType="num">
                                      <p:cBhvr>
                                        <p:cTn id="38" dur="500" fill="hold"/>
                                        <p:tgtEl>
                                          <p:spTgt spid="3"/>
                                        </p:tgtEl>
                                        <p:attrNameLst>
                                          <p:attrName>ppt_x</p:attrName>
                                        </p:attrNameLst>
                                      </p:cBhvr>
                                      <p:tavLst>
                                        <p:tav tm="0">
                                          <p:val>
                                            <p:strVal val="#ppt_x"/>
                                          </p:val>
                                        </p:tav>
                                        <p:tav tm="100000">
                                          <p:val>
                                            <p:strVal val="#ppt_x"/>
                                          </p:val>
                                        </p:tav>
                                      </p:tavLst>
                                    </p:anim>
                                    <p:anim calcmode="lin" valueType="num">
                                      <p:cBhvr>
                                        <p:cTn id="3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t-EE" dirty="0"/>
              <a:t>Technology </a:t>
            </a:r>
            <a:r>
              <a:rPr lang="et-EE" dirty="0" err="1"/>
              <a:t>opens</a:t>
            </a:r>
            <a:r>
              <a:rPr lang="et-EE" dirty="0"/>
              <a:t> </a:t>
            </a:r>
            <a:r>
              <a:rPr lang="et-EE" dirty="0" err="1"/>
              <a:t>up</a:t>
            </a:r>
            <a:r>
              <a:rPr lang="et-EE" dirty="0"/>
              <a:t> </a:t>
            </a:r>
            <a:r>
              <a:rPr lang="et-EE" dirty="0" err="1"/>
              <a:t>new</a:t>
            </a:r>
            <a:r>
              <a:rPr lang="et-EE" dirty="0"/>
              <a:t> </a:t>
            </a:r>
            <a:r>
              <a:rPr lang="et-EE" dirty="0" err="1"/>
              <a:t>possibilities</a:t>
            </a:r>
            <a:endParaRPr lang="en-GB" dirty="0"/>
          </a:p>
        </p:txBody>
      </p:sp>
      <p:sp>
        <p:nvSpPr>
          <p:cNvPr id="9" name="Text Placeholder 8"/>
          <p:cNvSpPr>
            <a:spLocks noGrp="1"/>
          </p:cNvSpPr>
          <p:nvPr>
            <p:ph type="body" sz="quarter" idx="12"/>
          </p:nvPr>
        </p:nvSpPr>
        <p:spPr>
          <a:xfrm>
            <a:off x="623888" y="2664741"/>
            <a:ext cx="5080226" cy="2808288"/>
          </a:xfrm>
        </p:spPr>
        <p:txBody>
          <a:bodyPr/>
          <a:lstStyle/>
          <a:p>
            <a:r>
              <a:rPr lang="et-EE" dirty="0" err="1"/>
              <a:t>Th</a:t>
            </a:r>
            <a:r>
              <a:rPr lang="en-US" dirty="0"/>
              <a:t>e Tiger Leap </a:t>
            </a:r>
            <a:r>
              <a:rPr lang="et-EE" dirty="0"/>
              <a:t>programme </a:t>
            </a:r>
            <a:br>
              <a:rPr lang="et-EE" dirty="0"/>
            </a:br>
            <a:r>
              <a:rPr lang="et-EE" dirty="0"/>
              <a:t>in </a:t>
            </a:r>
            <a:r>
              <a:rPr lang="et-EE" dirty="0" err="1"/>
              <a:t>the</a:t>
            </a:r>
            <a:r>
              <a:rPr lang="et-EE" dirty="0"/>
              <a:t> 1990s </a:t>
            </a:r>
            <a:r>
              <a:rPr lang="et-EE" dirty="0" err="1"/>
              <a:t>provided</a:t>
            </a:r>
            <a:r>
              <a:rPr lang="et-EE" dirty="0"/>
              <a:t> </a:t>
            </a:r>
            <a:r>
              <a:rPr lang="et-EE" dirty="0" err="1"/>
              <a:t>schools</a:t>
            </a:r>
            <a:r>
              <a:rPr lang="et-EE" dirty="0"/>
              <a:t> </a:t>
            </a:r>
            <a:r>
              <a:rPr lang="et-EE" dirty="0" err="1"/>
              <a:t>with</a:t>
            </a:r>
            <a:r>
              <a:rPr lang="et-EE" dirty="0"/>
              <a:t> INTERNET CONNECTIONS, COMPUTERS, and IT TRAININGS. </a:t>
            </a:r>
          </a:p>
          <a:p>
            <a:endParaRPr lang="et-EE" dirty="0"/>
          </a:p>
          <a:p>
            <a:r>
              <a:rPr lang="et-EE" dirty="0"/>
              <a:t>For </a:t>
            </a:r>
            <a:r>
              <a:rPr lang="et-EE" dirty="0" err="1"/>
              <a:t>the</a:t>
            </a:r>
            <a:r>
              <a:rPr lang="et-EE" dirty="0"/>
              <a:t> </a:t>
            </a:r>
            <a:r>
              <a:rPr lang="et-EE" dirty="0" err="1"/>
              <a:t>evidence-based</a:t>
            </a:r>
            <a:r>
              <a:rPr lang="et-EE" dirty="0"/>
              <a:t> </a:t>
            </a:r>
            <a:r>
              <a:rPr lang="et-EE" dirty="0" err="1"/>
              <a:t>decisions</a:t>
            </a:r>
            <a:r>
              <a:rPr lang="et-EE" dirty="0"/>
              <a:t>, </a:t>
            </a:r>
            <a:br>
              <a:rPr lang="et-EE" dirty="0"/>
            </a:br>
            <a:r>
              <a:rPr lang="et-EE" dirty="0" err="1"/>
              <a:t>the</a:t>
            </a:r>
            <a:r>
              <a:rPr lang="et-EE" dirty="0"/>
              <a:t> EDUCATIONAL DATA </a:t>
            </a:r>
            <a:r>
              <a:rPr lang="et-EE" dirty="0" err="1"/>
              <a:t>is</a:t>
            </a:r>
            <a:r>
              <a:rPr lang="et-EE" dirty="0"/>
              <a:t> </a:t>
            </a:r>
            <a:r>
              <a:rPr lang="et-EE" dirty="0" err="1"/>
              <a:t>publicly</a:t>
            </a:r>
            <a:r>
              <a:rPr lang="et-EE" dirty="0"/>
              <a:t> </a:t>
            </a:r>
            <a:br>
              <a:rPr lang="et-EE" dirty="0"/>
            </a:br>
            <a:r>
              <a:rPr lang="et-EE" dirty="0" err="1"/>
              <a:t>accessible</a:t>
            </a:r>
            <a:r>
              <a:rPr lang="et-EE" dirty="0"/>
              <a:t> on </a:t>
            </a:r>
            <a:r>
              <a:rPr lang="et-EE" dirty="0" err="1"/>
              <a:t>the</a:t>
            </a:r>
            <a:r>
              <a:rPr lang="et-EE" dirty="0"/>
              <a:t> internet.</a:t>
            </a:r>
          </a:p>
          <a:p>
            <a:endParaRPr lang="et-EE" dirty="0"/>
          </a:p>
          <a:p>
            <a:r>
              <a:rPr lang="et-EE" dirty="0"/>
              <a:t>DIGITAL LEARNING MATERIALS </a:t>
            </a:r>
            <a:br>
              <a:rPr lang="et-EE" dirty="0"/>
            </a:br>
            <a:r>
              <a:rPr lang="et-EE" dirty="0"/>
              <a:t>are </a:t>
            </a:r>
            <a:r>
              <a:rPr lang="et-EE" dirty="0" err="1"/>
              <a:t>available</a:t>
            </a:r>
            <a:r>
              <a:rPr lang="et-EE" dirty="0"/>
              <a:t> </a:t>
            </a:r>
            <a:r>
              <a:rPr lang="et-EE" dirty="0" err="1"/>
              <a:t>for</a:t>
            </a:r>
            <a:r>
              <a:rPr lang="et-EE" dirty="0"/>
              <a:t> all </a:t>
            </a:r>
            <a:r>
              <a:rPr lang="et-EE" dirty="0" err="1"/>
              <a:t>subjects</a:t>
            </a:r>
            <a:r>
              <a:rPr lang="et-EE" dirty="0"/>
              <a:t> and </a:t>
            </a:r>
            <a:br>
              <a:rPr lang="et-EE" dirty="0"/>
            </a:br>
            <a:r>
              <a:rPr lang="et-EE" dirty="0" err="1"/>
              <a:t>across</a:t>
            </a:r>
            <a:r>
              <a:rPr lang="et-EE" dirty="0"/>
              <a:t> all </a:t>
            </a:r>
            <a:r>
              <a:rPr lang="et-EE" dirty="0" err="1"/>
              <a:t>educational</a:t>
            </a:r>
            <a:r>
              <a:rPr lang="et-EE" dirty="0"/>
              <a:t> </a:t>
            </a:r>
            <a:r>
              <a:rPr lang="et-EE" dirty="0" err="1"/>
              <a:t>levels</a:t>
            </a:r>
            <a:r>
              <a:rPr lang="et-EE" dirty="0"/>
              <a:t>. </a:t>
            </a:r>
          </a:p>
          <a:p>
            <a:endParaRPr lang="et-EE" dirty="0"/>
          </a:p>
          <a:p>
            <a:endParaRPr lang="et-EE" dirty="0"/>
          </a:p>
          <a:p>
            <a:endParaRPr lang="et-EE" dirty="0"/>
          </a:p>
          <a:p>
            <a:endParaRPr lang="et-EE" dirty="0"/>
          </a:p>
        </p:txBody>
      </p:sp>
      <p:sp>
        <p:nvSpPr>
          <p:cNvPr id="2" name="Teksti kohatäide 1">
            <a:extLst>
              <a:ext uri="{FF2B5EF4-FFF2-40B4-BE49-F238E27FC236}">
                <a16:creationId xmlns:a16="http://schemas.microsoft.com/office/drawing/2014/main" id="{A6D037A4-D275-4BE4-A065-B1B9A72A8CDF}"/>
              </a:ext>
            </a:extLst>
          </p:cNvPr>
          <p:cNvSpPr>
            <a:spLocks noGrp="1"/>
          </p:cNvSpPr>
          <p:nvPr>
            <p:ph type="body" sz="quarter" idx="13"/>
          </p:nvPr>
        </p:nvSpPr>
        <p:spPr>
          <a:xfrm>
            <a:off x="6226630" y="2642329"/>
            <a:ext cx="5341483" cy="2808288"/>
          </a:xfrm>
        </p:spPr>
        <p:txBody>
          <a:bodyPr/>
          <a:lstStyle/>
          <a:p>
            <a:r>
              <a:rPr lang="et-EE" dirty="0"/>
              <a:t>D</a:t>
            </a:r>
            <a:r>
              <a:rPr lang="en-US" dirty="0"/>
              <a:t>IGITAL COMPETENCE </a:t>
            </a:r>
            <a:r>
              <a:rPr lang="et-EE" dirty="0" err="1"/>
              <a:t>is</a:t>
            </a:r>
            <a:r>
              <a:rPr lang="et-EE" dirty="0"/>
              <a:t> </a:t>
            </a:r>
            <a:r>
              <a:rPr lang="et-EE" dirty="0" err="1"/>
              <a:t>set</a:t>
            </a:r>
            <a:r>
              <a:rPr lang="et-EE" dirty="0"/>
              <a:t> </a:t>
            </a:r>
            <a:br>
              <a:rPr lang="et-EE" dirty="0"/>
            </a:br>
            <a:r>
              <a:rPr lang="et-EE" dirty="0"/>
              <a:t>in </a:t>
            </a:r>
            <a:r>
              <a:rPr lang="et-EE" dirty="0" err="1"/>
              <a:t>curriculum</a:t>
            </a:r>
            <a:r>
              <a:rPr lang="et-EE" dirty="0"/>
              <a:t> </a:t>
            </a:r>
            <a:r>
              <a:rPr lang="en-US" dirty="0"/>
              <a:t>as a general competence</a:t>
            </a:r>
            <a:r>
              <a:rPr lang="et-EE" dirty="0"/>
              <a:t>.</a:t>
            </a:r>
          </a:p>
          <a:p>
            <a:endParaRPr lang="et-EE" dirty="0"/>
          </a:p>
          <a:p>
            <a:r>
              <a:rPr lang="et-EE" dirty="0" err="1"/>
              <a:t>Educational</a:t>
            </a:r>
            <a:r>
              <a:rPr lang="et-EE" dirty="0"/>
              <a:t> programmes </a:t>
            </a:r>
            <a:r>
              <a:rPr lang="et-EE" dirty="0" err="1"/>
              <a:t>create</a:t>
            </a:r>
            <a:r>
              <a:rPr lang="et-EE" dirty="0"/>
              <a:t> INTEREST IN TECHNOLOGY from </a:t>
            </a:r>
            <a:r>
              <a:rPr lang="et-EE" dirty="0" err="1"/>
              <a:t>kindergarten</a:t>
            </a:r>
            <a:r>
              <a:rPr lang="et-EE" dirty="0"/>
              <a:t> </a:t>
            </a:r>
            <a:r>
              <a:rPr lang="et-EE" dirty="0" err="1"/>
              <a:t>to</a:t>
            </a:r>
            <a:r>
              <a:rPr lang="et-EE" dirty="0"/>
              <a:t> </a:t>
            </a:r>
            <a:r>
              <a:rPr lang="et-EE" dirty="0" err="1"/>
              <a:t>university</a:t>
            </a:r>
            <a:r>
              <a:rPr lang="et-EE" dirty="0"/>
              <a:t>.</a:t>
            </a:r>
          </a:p>
          <a:p>
            <a:endParaRPr lang="et-EE" dirty="0"/>
          </a:p>
          <a:p>
            <a:r>
              <a:rPr lang="et-EE" dirty="0"/>
              <a:t>All </a:t>
            </a:r>
            <a:r>
              <a:rPr lang="et-EE" dirty="0" err="1"/>
              <a:t>schools</a:t>
            </a:r>
            <a:r>
              <a:rPr lang="et-EE" dirty="0"/>
              <a:t> in Estonia </a:t>
            </a:r>
            <a:r>
              <a:rPr lang="et-EE" dirty="0" err="1"/>
              <a:t>use</a:t>
            </a:r>
            <a:r>
              <a:rPr lang="et-EE" dirty="0"/>
              <a:t> E</a:t>
            </a:r>
            <a:r>
              <a:rPr lang="en-US" dirty="0"/>
              <a:t>-SOLUTIONS</a:t>
            </a:r>
            <a:r>
              <a:rPr lang="et-EE" dirty="0"/>
              <a:t>.</a:t>
            </a:r>
          </a:p>
          <a:p>
            <a:endParaRPr lang="et-EE" dirty="0"/>
          </a:p>
          <a:p>
            <a:r>
              <a:rPr lang="et-EE" dirty="0" err="1"/>
              <a:t>Many</a:t>
            </a:r>
            <a:r>
              <a:rPr lang="et-EE" dirty="0"/>
              <a:t> </a:t>
            </a:r>
            <a:r>
              <a:rPr lang="et-EE" dirty="0" err="1"/>
              <a:t>schools</a:t>
            </a:r>
            <a:r>
              <a:rPr lang="et-EE" dirty="0"/>
              <a:t> and </a:t>
            </a:r>
            <a:r>
              <a:rPr lang="et-EE" dirty="0" err="1"/>
              <a:t>kindergartens</a:t>
            </a:r>
            <a:r>
              <a:rPr lang="et-EE" dirty="0"/>
              <a:t> have E</a:t>
            </a:r>
            <a:r>
              <a:rPr lang="en-US" dirty="0"/>
              <a:t>DUCATIONAL TECHNOLOGISTS</a:t>
            </a:r>
            <a:r>
              <a:rPr lang="et-EE" dirty="0"/>
              <a:t> </a:t>
            </a:r>
            <a:br>
              <a:rPr lang="et-EE" dirty="0"/>
            </a:br>
            <a:r>
              <a:rPr lang="et-EE" dirty="0"/>
              <a:t>- </a:t>
            </a:r>
            <a:r>
              <a:rPr lang="et-EE" dirty="0" err="1"/>
              <a:t>technology</a:t>
            </a:r>
            <a:r>
              <a:rPr lang="et-EE" dirty="0"/>
              <a:t> </a:t>
            </a:r>
            <a:r>
              <a:rPr lang="et-EE" dirty="0" err="1"/>
              <a:t>integration</a:t>
            </a:r>
            <a:r>
              <a:rPr lang="et-EE" dirty="0"/>
              <a:t> </a:t>
            </a:r>
            <a:r>
              <a:rPr lang="et-EE" dirty="0" err="1"/>
              <a:t>specialists</a:t>
            </a:r>
            <a:br>
              <a:rPr lang="et-EE" dirty="0"/>
            </a:br>
            <a:r>
              <a:rPr lang="et-EE" dirty="0" err="1"/>
              <a:t>to</a:t>
            </a:r>
            <a:r>
              <a:rPr lang="et-EE" dirty="0"/>
              <a:t> </a:t>
            </a:r>
            <a:r>
              <a:rPr lang="et-EE" dirty="0" err="1"/>
              <a:t>support</a:t>
            </a:r>
            <a:r>
              <a:rPr lang="et-EE" dirty="0"/>
              <a:t> </a:t>
            </a:r>
            <a:r>
              <a:rPr lang="et-EE" dirty="0" err="1"/>
              <a:t>teachers</a:t>
            </a:r>
            <a:r>
              <a:rPr lang="et-EE" dirty="0"/>
              <a:t>.</a:t>
            </a:r>
          </a:p>
          <a:p>
            <a:endParaRPr lang="et-EE" dirty="0"/>
          </a:p>
        </p:txBody>
      </p:sp>
    </p:spTree>
    <p:extLst>
      <p:ext uri="{BB962C8B-B14F-4D97-AF65-F5344CB8AC3E}">
        <p14:creationId xmlns:p14="http://schemas.microsoft.com/office/powerpoint/2010/main" val="42832754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5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5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Picture Placeholder 6" descr="A picture containing text, person&#10;&#10;Description automatically generated"/>
          <p:cNvPicPr/>
          <p:nvPr/>
        </p:nvPicPr>
        <p:blipFill>
          <a:blip r:embed="rId3">
            <a:extLst>
              <a:ext uri="{28A0092B-C50C-407E-A947-70E740481C1C}">
                <a14:useLocalDpi xmlns:a14="http://schemas.microsoft.com/office/drawing/2010/main" val="0"/>
              </a:ext>
            </a:extLst>
          </a:blip>
          <a:stretch/>
        </p:blipFill>
        <p:spPr>
          <a:xfrm>
            <a:off x="0" y="0"/>
            <a:ext cx="12191400" cy="6857280"/>
          </a:xfrm>
          <a:prstGeom prst="rect">
            <a:avLst/>
          </a:prstGeom>
          <a:ln>
            <a:noFill/>
          </a:ln>
        </p:spPr>
      </p:pic>
      <p:sp>
        <p:nvSpPr>
          <p:cNvPr id="331" name="CustomShape 1"/>
          <p:cNvSpPr/>
          <p:nvPr/>
        </p:nvSpPr>
        <p:spPr>
          <a:xfrm>
            <a:off x="-10800" y="0"/>
            <a:ext cx="12191400" cy="6857280"/>
          </a:xfrm>
          <a:prstGeom prst="rect">
            <a:avLst/>
          </a:prstGeom>
          <a:gradFill rotWithShape="0">
            <a:gsLst>
              <a:gs pos="15000">
                <a:srgbClr val="000000">
                  <a:alpha val="70000"/>
                </a:srgbClr>
              </a:gs>
              <a:gs pos="64000">
                <a:srgbClr val="000000">
                  <a:alpha val="0"/>
                </a:srgbClr>
              </a:gs>
            </a:gsLst>
            <a:lin ang="48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12" name="CustomShape 1">
            <a:extLst>
              <a:ext uri="{FF2B5EF4-FFF2-40B4-BE49-F238E27FC236}">
                <a16:creationId xmlns:a16="http://schemas.microsoft.com/office/drawing/2014/main" id="{761DE672-A0F4-47D0-BC68-ED4DA31615BA}"/>
              </a:ext>
            </a:extLst>
          </p:cNvPr>
          <p:cNvSpPr/>
          <p:nvPr/>
        </p:nvSpPr>
        <p:spPr>
          <a:xfrm>
            <a:off x="0" y="0"/>
            <a:ext cx="12202800" cy="6857280"/>
          </a:xfrm>
          <a:prstGeom prst="rect">
            <a:avLst/>
          </a:prstGeom>
          <a:gradFill rotWithShape="0">
            <a:gsLst>
              <a:gs pos="15000">
                <a:srgbClr val="000000">
                  <a:alpha val="63000"/>
                </a:srgbClr>
              </a:gs>
              <a:gs pos="64000">
                <a:srgbClr val="000000">
                  <a:alpha val="0"/>
                </a:srgbClr>
              </a:gs>
            </a:gsLst>
            <a:lin ang="168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dirty="0"/>
          </a:p>
        </p:txBody>
      </p:sp>
      <p:sp>
        <p:nvSpPr>
          <p:cNvPr id="332" name="CustomShape 2"/>
          <p:cNvSpPr/>
          <p:nvPr/>
        </p:nvSpPr>
        <p:spPr>
          <a:xfrm>
            <a:off x="623880" y="658800"/>
            <a:ext cx="8499338" cy="16171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endParaRPr lang="et-EE" sz="5000" b="0" strike="noStrike" spc="-1">
              <a:solidFill>
                <a:schemeClr val="accent6"/>
              </a:solidFill>
              <a:latin typeface="+mj-lt"/>
            </a:endParaRPr>
          </a:p>
        </p:txBody>
      </p:sp>
      <p:sp>
        <p:nvSpPr>
          <p:cNvPr id="2" name="Pealkiri 1">
            <a:extLst>
              <a:ext uri="{FF2B5EF4-FFF2-40B4-BE49-F238E27FC236}">
                <a16:creationId xmlns:a16="http://schemas.microsoft.com/office/drawing/2014/main" id="{28D7369A-3A8D-4A09-8954-8CEC66917862}"/>
              </a:ext>
            </a:extLst>
          </p:cNvPr>
          <p:cNvSpPr>
            <a:spLocks noGrp="1"/>
          </p:cNvSpPr>
          <p:nvPr>
            <p:ph type="title"/>
          </p:nvPr>
        </p:nvSpPr>
        <p:spPr/>
        <p:txBody>
          <a:bodyPr/>
          <a:lstStyle/>
          <a:p>
            <a:pPr>
              <a:lnSpc>
                <a:spcPct val="90000"/>
              </a:lnSpc>
            </a:pPr>
            <a:r>
              <a:rPr lang="et-EE" b="0" strike="noStrike" spc="-1">
                <a:solidFill>
                  <a:schemeClr val="bg1"/>
                </a:solidFill>
                <a:latin typeface="+mj-lt"/>
              </a:rPr>
              <a:t>D</a:t>
            </a:r>
            <a:r>
              <a:rPr lang="en-US" b="0" strike="noStrike" spc="-1" err="1">
                <a:solidFill>
                  <a:schemeClr val="bg1"/>
                </a:solidFill>
                <a:latin typeface="+mj-lt"/>
              </a:rPr>
              <a:t>igital</a:t>
            </a:r>
            <a:r>
              <a:rPr lang="en-US" b="0" strike="noStrike" spc="-1">
                <a:solidFill>
                  <a:schemeClr val="bg1"/>
                </a:solidFill>
                <a:latin typeface="+mj-lt"/>
              </a:rPr>
              <a:t> </a:t>
            </a:r>
            <a:r>
              <a:rPr lang="et-EE" b="0" strike="noStrike" spc="-1" err="1">
                <a:solidFill>
                  <a:schemeClr val="bg1"/>
                </a:solidFill>
                <a:latin typeface="+mj-lt"/>
              </a:rPr>
              <a:t>solutions</a:t>
            </a:r>
            <a:r>
              <a:rPr lang="et-EE" b="0" strike="noStrike" spc="-1">
                <a:solidFill>
                  <a:schemeClr val="bg1"/>
                </a:solidFill>
                <a:latin typeface="+mj-lt"/>
              </a:rPr>
              <a:t> are </a:t>
            </a:r>
            <a:br>
              <a:rPr lang="et-EE" b="0" strike="noStrike" spc="-1">
                <a:solidFill>
                  <a:schemeClr val="bg1"/>
                </a:solidFill>
                <a:latin typeface="+mj-lt"/>
              </a:rPr>
            </a:br>
            <a:r>
              <a:rPr lang="et-EE" b="0" strike="noStrike" spc="-1">
                <a:solidFill>
                  <a:schemeClr val="bg1"/>
                </a:solidFill>
                <a:latin typeface="+mj-lt"/>
              </a:rPr>
              <a:t>in </a:t>
            </a:r>
            <a:r>
              <a:rPr lang="et-EE" b="0" strike="noStrike" spc="-1" err="1">
                <a:solidFill>
                  <a:schemeClr val="bg1"/>
                </a:solidFill>
                <a:latin typeface="+mj-lt"/>
              </a:rPr>
              <a:t>everyday</a:t>
            </a:r>
            <a:r>
              <a:rPr lang="et-EE" b="0" strike="noStrike" spc="-1">
                <a:solidFill>
                  <a:schemeClr val="bg1"/>
                </a:solidFill>
                <a:latin typeface="+mj-lt"/>
              </a:rPr>
              <a:t> </a:t>
            </a:r>
            <a:r>
              <a:rPr lang="et-EE" b="0" strike="noStrike" spc="-1" err="1">
                <a:solidFill>
                  <a:schemeClr val="bg1"/>
                </a:solidFill>
                <a:latin typeface="+mj-lt"/>
              </a:rPr>
              <a:t>use</a:t>
            </a:r>
            <a:endParaRPr lang="et-EE"/>
          </a:p>
        </p:txBody>
      </p:sp>
      <p:sp>
        <p:nvSpPr>
          <p:cNvPr id="3" name="Teksti kohatäide 2">
            <a:extLst>
              <a:ext uri="{FF2B5EF4-FFF2-40B4-BE49-F238E27FC236}">
                <a16:creationId xmlns:a16="http://schemas.microsoft.com/office/drawing/2014/main" id="{14DB51EE-644F-063A-E2F9-559504455F76}"/>
              </a:ext>
            </a:extLst>
          </p:cNvPr>
          <p:cNvSpPr>
            <a:spLocks noGrp="1"/>
          </p:cNvSpPr>
          <p:nvPr>
            <p:ph type="body" sz="quarter" idx="12"/>
          </p:nvPr>
        </p:nvSpPr>
        <p:spPr/>
        <p:txBody>
          <a:bodyPr/>
          <a:lstStyle/>
          <a:p>
            <a:r>
              <a:rPr lang="et-EE" dirty="0"/>
              <a:t>E-</a:t>
            </a:r>
            <a:r>
              <a:rPr lang="et-EE" dirty="0" err="1"/>
              <a:t>diaries</a:t>
            </a:r>
            <a:r>
              <a:rPr lang="et-EE" dirty="0"/>
              <a:t> </a:t>
            </a:r>
            <a:r>
              <a:rPr lang="et-EE" dirty="0" err="1"/>
              <a:t>for</a:t>
            </a:r>
            <a:r>
              <a:rPr lang="et-EE" dirty="0"/>
              <a:t> </a:t>
            </a:r>
            <a:r>
              <a:rPr lang="et-EE" dirty="0" err="1"/>
              <a:t>schools</a:t>
            </a:r>
            <a:r>
              <a:rPr lang="et-EE" dirty="0"/>
              <a:t> and </a:t>
            </a:r>
            <a:r>
              <a:rPr lang="et-EE" dirty="0" err="1"/>
              <a:t>kindergartens</a:t>
            </a:r>
            <a:r>
              <a:rPr lang="et-EE" dirty="0"/>
              <a:t>: Eliis, </a:t>
            </a:r>
            <a:r>
              <a:rPr lang="et-EE" dirty="0" err="1"/>
              <a:t>eKool</a:t>
            </a:r>
            <a:r>
              <a:rPr lang="et-EE" dirty="0"/>
              <a:t>, Stuudium</a:t>
            </a:r>
          </a:p>
          <a:p>
            <a:r>
              <a:rPr lang="et-EE" dirty="0"/>
              <a:t>Digital </a:t>
            </a:r>
            <a:r>
              <a:rPr lang="et-EE" dirty="0" err="1"/>
              <a:t>learning</a:t>
            </a:r>
            <a:r>
              <a:rPr lang="et-EE" dirty="0"/>
              <a:t> </a:t>
            </a:r>
            <a:r>
              <a:rPr lang="et-EE" dirty="0" err="1"/>
              <a:t>materials</a:t>
            </a:r>
            <a:r>
              <a:rPr lang="et-EE" dirty="0"/>
              <a:t> and </a:t>
            </a:r>
            <a:r>
              <a:rPr lang="et-EE" dirty="0" err="1"/>
              <a:t>platforms</a:t>
            </a:r>
            <a:r>
              <a:rPr lang="et-EE" dirty="0"/>
              <a:t>: e-</a:t>
            </a:r>
            <a:r>
              <a:rPr lang="et-EE" dirty="0" err="1"/>
              <a:t>Schoolbag</a:t>
            </a:r>
            <a:r>
              <a:rPr lang="et-EE" dirty="0"/>
              <a:t>, OPIQ</a:t>
            </a:r>
          </a:p>
          <a:p>
            <a:r>
              <a:rPr lang="et-EE" dirty="0" err="1"/>
              <a:t>Student</a:t>
            </a:r>
            <a:r>
              <a:rPr lang="et-EE" dirty="0"/>
              <a:t> </a:t>
            </a:r>
            <a:r>
              <a:rPr lang="et-EE" dirty="0" err="1"/>
              <a:t>admission</a:t>
            </a:r>
            <a:r>
              <a:rPr lang="et-EE" dirty="0"/>
              <a:t> </a:t>
            </a:r>
            <a:r>
              <a:rPr lang="et-EE" dirty="0" err="1"/>
              <a:t>systems</a:t>
            </a:r>
            <a:r>
              <a:rPr lang="et-EE" dirty="0"/>
              <a:t>: </a:t>
            </a:r>
            <a:r>
              <a:rPr lang="et-EE" dirty="0" err="1"/>
              <a:t>DreamApply</a:t>
            </a:r>
            <a:r>
              <a:rPr lang="et-EE" dirty="0"/>
              <a:t>, SAIS</a:t>
            </a:r>
          </a:p>
          <a:p>
            <a:r>
              <a:rPr lang="et-EE" dirty="0" err="1"/>
              <a:t>Examination</a:t>
            </a:r>
            <a:r>
              <a:rPr lang="et-EE" dirty="0"/>
              <a:t> </a:t>
            </a:r>
            <a:r>
              <a:rPr lang="et-EE" dirty="0" err="1"/>
              <a:t>Infosystem</a:t>
            </a:r>
            <a:r>
              <a:rPr lang="et-EE" dirty="0"/>
              <a:t> EIS </a:t>
            </a:r>
            <a:r>
              <a:rPr lang="et-EE" dirty="0" err="1"/>
              <a:t>for</a:t>
            </a:r>
            <a:r>
              <a:rPr lang="et-EE" dirty="0"/>
              <a:t> </a:t>
            </a:r>
            <a:r>
              <a:rPr lang="et-EE" dirty="0" err="1"/>
              <a:t>digital</a:t>
            </a:r>
            <a:r>
              <a:rPr lang="et-EE" dirty="0"/>
              <a:t> </a:t>
            </a:r>
            <a:r>
              <a:rPr lang="et-EE" dirty="0" err="1"/>
              <a:t>tests</a:t>
            </a:r>
            <a:endParaRPr lang="et-EE" dirty="0"/>
          </a:p>
          <a:p>
            <a:r>
              <a:rPr lang="et-EE" dirty="0"/>
              <a:t>Estonian Education </a:t>
            </a:r>
            <a:r>
              <a:rPr lang="et-EE" dirty="0" err="1"/>
              <a:t>Infosystem</a:t>
            </a:r>
            <a:r>
              <a:rPr lang="et-EE" dirty="0"/>
              <a:t> EHIS</a:t>
            </a:r>
          </a:p>
          <a:p>
            <a:r>
              <a:rPr lang="et-EE" dirty="0" err="1"/>
              <a:t>HarID</a:t>
            </a:r>
            <a:r>
              <a:rPr lang="et-EE" dirty="0"/>
              <a:t> </a:t>
            </a:r>
            <a:r>
              <a:rPr lang="et-EE" dirty="0" err="1"/>
              <a:t>user</a:t>
            </a:r>
            <a:r>
              <a:rPr lang="et-EE" dirty="0"/>
              <a:t> </a:t>
            </a:r>
            <a:r>
              <a:rPr lang="et-EE" dirty="0" err="1"/>
              <a:t>administration</a:t>
            </a:r>
            <a:r>
              <a:rPr lang="et-EE" dirty="0"/>
              <a:t> </a:t>
            </a:r>
            <a:r>
              <a:rPr lang="et-EE" dirty="0" err="1"/>
              <a:t>system</a:t>
            </a:r>
            <a:r>
              <a:rPr lang="et-EE" dirty="0"/>
              <a:t>	</a:t>
            </a:r>
          </a:p>
          <a:p>
            <a:pPr marL="0" indent="0">
              <a:buNone/>
            </a:pPr>
            <a:r>
              <a:rPr lang="et-EE" dirty="0"/>
              <a:t>	etc</a:t>
            </a:r>
          </a:p>
        </p:txBody>
      </p:sp>
      <p:sp>
        <p:nvSpPr>
          <p:cNvPr id="333" name="CustomShape 3"/>
          <p:cNvSpPr/>
          <p:nvPr/>
        </p:nvSpPr>
        <p:spPr>
          <a:xfrm>
            <a:off x="623880" y="2276640"/>
            <a:ext cx="8769502" cy="39600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marL="270000" indent="-269280">
              <a:lnSpc>
                <a:spcPct val="100000"/>
              </a:lnSpc>
              <a:spcBef>
                <a:spcPts val="400"/>
              </a:spcBef>
              <a:buClr>
                <a:srgbClr val="FFFFFF"/>
              </a:buClr>
              <a:buFont typeface="Aino"/>
              <a:buChar char="+"/>
            </a:pPr>
            <a:endParaRPr lang="en-US" sz="1800" b="0" strike="noStrike" spc="-1">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9F0FF038-4B26-4D57-9A52-98F7A767406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62926" y="-1"/>
            <a:ext cx="12454925" cy="6857281"/>
          </a:xfrm>
          <a:prstGeom prst="rect">
            <a:avLst/>
          </a:prstGeom>
        </p:spPr>
      </p:pic>
      <p:sp>
        <p:nvSpPr>
          <p:cNvPr id="8" name="CustomShape 1">
            <a:extLst>
              <a:ext uri="{FF2B5EF4-FFF2-40B4-BE49-F238E27FC236}">
                <a16:creationId xmlns:a16="http://schemas.microsoft.com/office/drawing/2014/main" id="{8398BBDB-248B-4F7F-815B-28211CF2F1A0}"/>
              </a:ext>
            </a:extLst>
          </p:cNvPr>
          <p:cNvSpPr/>
          <p:nvPr/>
        </p:nvSpPr>
        <p:spPr>
          <a:xfrm>
            <a:off x="-262925" y="720"/>
            <a:ext cx="12454924" cy="6857280"/>
          </a:xfrm>
          <a:prstGeom prst="rect">
            <a:avLst/>
          </a:prstGeom>
          <a:gradFill rotWithShape="0">
            <a:gsLst>
              <a:gs pos="12000">
                <a:srgbClr val="000000">
                  <a:alpha val="0"/>
                </a:srgbClr>
              </a:gs>
              <a:gs pos="51000">
                <a:srgbClr val="000000">
                  <a:alpha val="60000"/>
                </a:srgbClr>
              </a:gs>
            </a:gsLst>
            <a:lin ang="84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dirty="0"/>
          </a:p>
        </p:txBody>
      </p:sp>
      <p:sp>
        <p:nvSpPr>
          <p:cNvPr id="7" name="Pealkiri 6">
            <a:extLst>
              <a:ext uri="{FF2B5EF4-FFF2-40B4-BE49-F238E27FC236}">
                <a16:creationId xmlns:a16="http://schemas.microsoft.com/office/drawing/2014/main" id="{5DA876A7-8352-4B52-A8CD-0C327973A2B6}"/>
              </a:ext>
            </a:extLst>
          </p:cNvPr>
          <p:cNvSpPr>
            <a:spLocks noGrp="1"/>
          </p:cNvSpPr>
          <p:nvPr>
            <p:ph type="title"/>
          </p:nvPr>
        </p:nvSpPr>
        <p:spPr/>
        <p:txBody>
          <a:bodyPr/>
          <a:lstStyle/>
          <a:p>
            <a:r>
              <a:rPr lang="et-EE"/>
              <a:t>2020: c</a:t>
            </a:r>
            <a:r>
              <a:rPr lang="en-US" err="1"/>
              <a:t>risis</a:t>
            </a:r>
            <a:r>
              <a:rPr lang="en-US"/>
              <a:t> as </a:t>
            </a:r>
            <a:br>
              <a:rPr lang="et-EE"/>
            </a:br>
            <a:r>
              <a:rPr lang="en-US"/>
              <a:t>an opportunity  </a:t>
            </a:r>
            <a:endParaRPr lang="et-EE"/>
          </a:p>
        </p:txBody>
      </p:sp>
      <p:sp>
        <p:nvSpPr>
          <p:cNvPr id="2" name="Teksti kohatäide 1">
            <a:extLst>
              <a:ext uri="{FF2B5EF4-FFF2-40B4-BE49-F238E27FC236}">
                <a16:creationId xmlns:a16="http://schemas.microsoft.com/office/drawing/2014/main" id="{FE4B5105-1C86-BC5E-9DB7-978B5038216C}"/>
              </a:ext>
            </a:extLst>
          </p:cNvPr>
          <p:cNvSpPr>
            <a:spLocks noGrp="1"/>
          </p:cNvSpPr>
          <p:nvPr>
            <p:ph type="body" sz="quarter" idx="12"/>
          </p:nvPr>
        </p:nvSpPr>
        <p:spPr/>
        <p:txBody>
          <a:bodyPr/>
          <a:lstStyle/>
          <a:p>
            <a:r>
              <a:rPr lang="en-US" dirty="0"/>
              <a:t>Technological advantages were a key during the pandemic</a:t>
            </a:r>
          </a:p>
          <a:p>
            <a:r>
              <a:rPr lang="en-US" dirty="0"/>
              <a:t>Use of e-services increased severalfold</a:t>
            </a:r>
          </a:p>
          <a:p>
            <a:r>
              <a:rPr lang="en-US" dirty="0"/>
              <a:t>Digital skills of teachers, students and parents improved</a:t>
            </a:r>
          </a:p>
          <a:p>
            <a:r>
              <a:rPr lang="en-US" dirty="0"/>
              <a:t>Different sectors cooperated effectively</a:t>
            </a:r>
          </a:p>
        </p:txBody>
      </p:sp>
      <p:sp>
        <p:nvSpPr>
          <p:cNvPr id="11" name="Teksti kohatäide 10">
            <a:extLst>
              <a:ext uri="{FF2B5EF4-FFF2-40B4-BE49-F238E27FC236}">
                <a16:creationId xmlns:a16="http://schemas.microsoft.com/office/drawing/2014/main" id="{AA493877-94E4-AFB7-DA23-94E22FE7975B}"/>
              </a:ext>
            </a:extLst>
          </p:cNvPr>
          <p:cNvSpPr>
            <a:spLocks noGrp="1"/>
          </p:cNvSpPr>
          <p:nvPr>
            <p:ph type="body" sz="quarter" idx="11"/>
          </p:nvPr>
        </p:nvSpPr>
        <p:spPr/>
        <p:txBody>
          <a:bodyPr/>
          <a:lstStyle/>
          <a:p>
            <a:endParaRPr lang="et-EE" dirty="0"/>
          </a:p>
        </p:txBody>
      </p:sp>
    </p:spTree>
    <p:extLst>
      <p:ext uri="{BB962C8B-B14F-4D97-AF65-F5344CB8AC3E}">
        <p14:creationId xmlns:p14="http://schemas.microsoft.com/office/powerpoint/2010/main" val="275018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6">
            <a:extLst>
              <a:ext uri="{FF2B5EF4-FFF2-40B4-BE49-F238E27FC236}">
                <a16:creationId xmlns:a16="http://schemas.microsoft.com/office/drawing/2014/main" id="{64539015-F649-46B1-989B-445DE09371FF}"/>
              </a:ext>
            </a:extLst>
          </p:cNvPr>
          <p:cNvPicPr/>
          <p:nvPr/>
        </p:nvPicPr>
        <p:blipFill rotWithShape="1">
          <a:blip r:embed="rId3" cstate="screen">
            <a:extLst>
              <a:ext uri="{28A0092B-C50C-407E-A947-70E740481C1C}">
                <a14:useLocalDpi xmlns:a14="http://schemas.microsoft.com/office/drawing/2010/main" val="0"/>
              </a:ext>
            </a:extLst>
          </a:blip>
          <a:srcRect/>
          <a:stretch/>
        </p:blipFill>
        <p:spPr>
          <a:xfrm>
            <a:off x="-89949" y="0"/>
            <a:ext cx="12446072" cy="6856950"/>
          </a:xfrm>
          <a:prstGeom prst="rect">
            <a:avLst/>
          </a:prstGeom>
          <a:ln>
            <a:noFill/>
          </a:ln>
          <a:scene3d>
            <a:camera prst="orthographicFront">
              <a:rot lat="0" lon="600000" rev="0"/>
            </a:camera>
            <a:lightRig rig="threePt" dir="t"/>
          </a:scene3d>
        </p:spPr>
      </p:pic>
      <p:sp>
        <p:nvSpPr>
          <p:cNvPr id="18" name="CustomShape 1">
            <a:extLst>
              <a:ext uri="{FF2B5EF4-FFF2-40B4-BE49-F238E27FC236}">
                <a16:creationId xmlns:a16="http://schemas.microsoft.com/office/drawing/2014/main" id="{B8F12649-38BF-4BA2-8153-F3264CFBF76F}"/>
              </a:ext>
            </a:extLst>
          </p:cNvPr>
          <p:cNvSpPr/>
          <p:nvPr/>
        </p:nvSpPr>
        <p:spPr>
          <a:xfrm>
            <a:off x="0" y="-330"/>
            <a:ext cx="12192000" cy="6857280"/>
          </a:xfrm>
          <a:prstGeom prst="rect">
            <a:avLst/>
          </a:prstGeom>
          <a:gradFill rotWithShape="0">
            <a:gsLst>
              <a:gs pos="43000">
                <a:srgbClr val="000000">
                  <a:alpha val="0"/>
                </a:srgbClr>
              </a:gs>
              <a:gs pos="66000">
                <a:srgbClr val="000000">
                  <a:alpha val="61000"/>
                </a:srgbClr>
              </a:gs>
            </a:gsLst>
            <a:lin ang="96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362" name="CustomShape 2"/>
          <p:cNvSpPr/>
          <p:nvPr/>
        </p:nvSpPr>
        <p:spPr>
          <a:xfrm>
            <a:off x="623880" y="658800"/>
            <a:ext cx="6089154" cy="16171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720">
              <a:lnSpc>
                <a:spcPct val="100000"/>
              </a:lnSpc>
              <a:spcBef>
                <a:spcPts val="400"/>
              </a:spcBef>
              <a:buClr>
                <a:srgbClr val="FFFFFF"/>
              </a:buClr>
            </a:pPr>
            <a:endParaRPr lang="et-EE" sz="5400" spc="-1">
              <a:solidFill>
                <a:srgbClr val="FFFFFF"/>
              </a:solidFill>
              <a:latin typeface="Aino Headline" panose="020B0303040504020204" pitchFamily="34" charset="0"/>
            </a:endParaRPr>
          </a:p>
        </p:txBody>
      </p:sp>
      <p:sp>
        <p:nvSpPr>
          <p:cNvPr id="7" name="Pealkiri 6">
            <a:extLst>
              <a:ext uri="{FF2B5EF4-FFF2-40B4-BE49-F238E27FC236}">
                <a16:creationId xmlns:a16="http://schemas.microsoft.com/office/drawing/2014/main" id="{172AF4BD-74C4-4172-B419-DB192EBE9558}"/>
              </a:ext>
            </a:extLst>
          </p:cNvPr>
          <p:cNvSpPr>
            <a:spLocks noGrp="1"/>
          </p:cNvSpPr>
          <p:nvPr>
            <p:ph type="title"/>
          </p:nvPr>
        </p:nvSpPr>
        <p:spPr/>
        <p:txBody>
          <a:bodyPr/>
          <a:lstStyle/>
          <a:p>
            <a:r>
              <a:rPr lang="et-EE" sz="5400" dirty="0" err="1"/>
              <a:t>Youth</a:t>
            </a:r>
            <a:r>
              <a:rPr lang="et-EE" sz="5400" dirty="0"/>
              <a:t> </a:t>
            </a:r>
            <a:r>
              <a:rPr lang="et-EE" sz="5400" dirty="0" err="1"/>
              <a:t>work</a:t>
            </a:r>
            <a:r>
              <a:rPr lang="et-EE" sz="5400" dirty="0"/>
              <a:t> and </a:t>
            </a:r>
            <a:br>
              <a:rPr lang="et-EE" sz="5400" dirty="0"/>
            </a:br>
            <a:r>
              <a:rPr lang="et-EE" sz="5400" dirty="0"/>
              <a:t>h</a:t>
            </a:r>
            <a:r>
              <a:rPr lang="en-US" sz="5400" dirty="0" err="1"/>
              <a:t>obby</a:t>
            </a:r>
            <a:r>
              <a:rPr lang="en-US" sz="5400" dirty="0"/>
              <a:t> education</a:t>
            </a:r>
            <a:br>
              <a:rPr lang="et-EE" sz="5400" dirty="0"/>
            </a:br>
            <a:r>
              <a:rPr lang="et-EE" sz="5400" dirty="0" err="1"/>
              <a:t>offer</a:t>
            </a:r>
            <a:r>
              <a:rPr lang="et-EE" sz="5400" dirty="0"/>
              <a:t> </a:t>
            </a:r>
            <a:r>
              <a:rPr lang="et-EE" sz="5400" dirty="0" err="1"/>
              <a:t>more</a:t>
            </a:r>
            <a:br>
              <a:rPr lang="et-EE" sz="5400" dirty="0"/>
            </a:br>
            <a:r>
              <a:rPr lang="et-EE" sz="5400" dirty="0" err="1"/>
              <a:t>possibilities</a:t>
            </a:r>
            <a:endParaRPr lang="et-EE" sz="5000" dirty="0"/>
          </a:p>
        </p:txBody>
      </p:sp>
      <p:sp>
        <p:nvSpPr>
          <p:cNvPr id="2" name="Teksti kohatäide 1">
            <a:extLst>
              <a:ext uri="{FF2B5EF4-FFF2-40B4-BE49-F238E27FC236}">
                <a16:creationId xmlns:a16="http://schemas.microsoft.com/office/drawing/2014/main" id="{0A64890B-6F30-FAE7-2724-D1E118933273}"/>
              </a:ext>
            </a:extLst>
          </p:cNvPr>
          <p:cNvSpPr>
            <a:spLocks noGrp="1"/>
          </p:cNvSpPr>
          <p:nvPr>
            <p:ph type="body" sz="quarter" idx="12"/>
          </p:nvPr>
        </p:nvSpPr>
        <p:spPr/>
        <p:txBody>
          <a:bodyPr/>
          <a:lstStyle/>
          <a:p>
            <a:r>
              <a:rPr lang="en-US" dirty="0"/>
              <a:t>8</a:t>
            </a:r>
            <a:r>
              <a:rPr lang="et-EE" dirty="0"/>
              <a:t>0</a:t>
            </a:r>
            <a:r>
              <a:rPr lang="en-US" dirty="0"/>
              <a:t>% of the 7-1</a:t>
            </a:r>
            <a:r>
              <a:rPr lang="et-EE" dirty="0"/>
              <a:t>9</a:t>
            </a:r>
            <a:r>
              <a:rPr lang="en-US" dirty="0"/>
              <a:t> year olds</a:t>
            </a:r>
            <a:r>
              <a:rPr lang="et-EE" dirty="0"/>
              <a:t> </a:t>
            </a:r>
            <a:r>
              <a:rPr lang="en-US" dirty="0"/>
              <a:t>participate </a:t>
            </a:r>
            <a:br>
              <a:rPr lang="et-EE" dirty="0"/>
            </a:br>
            <a:r>
              <a:rPr lang="en-US" dirty="0"/>
              <a:t>in hobby </a:t>
            </a:r>
            <a:r>
              <a:rPr lang="et-EE" dirty="0"/>
              <a:t>e</a:t>
            </a:r>
            <a:r>
              <a:rPr lang="en-US" dirty="0" err="1"/>
              <a:t>ducation</a:t>
            </a:r>
            <a:r>
              <a:rPr lang="et-EE" dirty="0"/>
              <a:t> </a:t>
            </a:r>
            <a:r>
              <a:rPr lang="et-EE" dirty="0" err="1"/>
              <a:t>or</a:t>
            </a:r>
            <a:r>
              <a:rPr lang="et-EE" dirty="0"/>
              <a:t> </a:t>
            </a:r>
            <a:r>
              <a:rPr lang="et-EE" dirty="0" err="1"/>
              <a:t>hobby</a:t>
            </a:r>
            <a:r>
              <a:rPr lang="et-EE" dirty="0"/>
              <a:t> </a:t>
            </a:r>
            <a:r>
              <a:rPr lang="et-EE" dirty="0" err="1"/>
              <a:t>activities</a:t>
            </a:r>
            <a:endParaRPr lang="et-EE" dirty="0"/>
          </a:p>
          <a:p>
            <a:r>
              <a:rPr lang="en-US" dirty="0"/>
              <a:t>90% of youth </a:t>
            </a:r>
            <a:r>
              <a:rPr lang="et-EE" dirty="0"/>
              <a:t>are </a:t>
            </a:r>
            <a:r>
              <a:rPr lang="et-EE" dirty="0" err="1"/>
              <a:t>satisfied</a:t>
            </a:r>
            <a:r>
              <a:rPr lang="et-EE" dirty="0"/>
              <a:t> </a:t>
            </a:r>
            <a:r>
              <a:rPr lang="en-US" dirty="0"/>
              <a:t>with </a:t>
            </a:r>
            <a:r>
              <a:rPr lang="et-EE" dirty="0" err="1"/>
              <a:t>youth</a:t>
            </a:r>
            <a:r>
              <a:rPr lang="et-EE" dirty="0"/>
              <a:t> </a:t>
            </a:r>
            <a:r>
              <a:rPr lang="et-EE" dirty="0" err="1"/>
              <a:t>work</a:t>
            </a:r>
            <a:r>
              <a:rPr lang="et-EE" dirty="0"/>
              <a:t> </a:t>
            </a:r>
            <a:br>
              <a:rPr lang="et-EE" dirty="0"/>
            </a:br>
            <a:r>
              <a:rPr lang="et-EE" dirty="0"/>
              <a:t>and </a:t>
            </a:r>
            <a:r>
              <a:rPr lang="en-US" dirty="0"/>
              <a:t>extracurricular activities</a:t>
            </a:r>
            <a:r>
              <a:rPr lang="et-EE" dirty="0"/>
              <a:t> (2020)</a:t>
            </a:r>
          </a:p>
        </p:txBody>
      </p:sp>
    </p:spTree>
    <p:extLst>
      <p:ext uri="{BB962C8B-B14F-4D97-AF65-F5344CB8AC3E}">
        <p14:creationId xmlns:p14="http://schemas.microsoft.com/office/powerpoint/2010/main" val="3389489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lt 3">
            <a:extLst>
              <a:ext uri="{FF2B5EF4-FFF2-40B4-BE49-F238E27FC236}">
                <a16:creationId xmlns:a16="http://schemas.microsoft.com/office/drawing/2014/main" id="{2541E8EF-6C28-4211-9CB5-7B578E76A0B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1912" y="0"/>
            <a:ext cx="12253912" cy="6858000"/>
          </a:xfrm>
          <a:prstGeom prst="rect">
            <a:avLst/>
          </a:prstGeom>
        </p:spPr>
      </p:pic>
      <p:sp>
        <p:nvSpPr>
          <p:cNvPr id="10" name="CustomShape 1">
            <a:extLst>
              <a:ext uri="{FF2B5EF4-FFF2-40B4-BE49-F238E27FC236}">
                <a16:creationId xmlns:a16="http://schemas.microsoft.com/office/drawing/2014/main" id="{52AA258F-523C-485B-9DAE-831E59F66DF9}"/>
              </a:ext>
            </a:extLst>
          </p:cNvPr>
          <p:cNvSpPr/>
          <p:nvPr/>
        </p:nvSpPr>
        <p:spPr>
          <a:xfrm>
            <a:off x="-61912" y="0"/>
            <a:ext cx="12253912" cy="7028400"/>
          </a:xfrm>
          <a:prstGeom prst="rect">
            <a:avLst/>
          </a:prstGeom>
          <a:gradFill rotWithShape="0">
            <a:gsLst>
              <a:gs pos="40000">
                <a:srgbClr val="000000">
                  <a:alpha val="0"/>
                </a:srgbClr>
              </a:gs>
              <a:gs pos="77000">
                <a:srgbClr val="000000">
                  <a:alpha val="74000"/>
                </a:srgbClr>
              </a:gs>
            </a:gsLst>
            <a:lin ang="156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8" name="CustomShape 1">
            <a:extLst>
              <a:ext uri="{FF2B5EF4-FFF2-40B4-BE49-F238E27FC236}">
                <a16:creationId xmlns:a16="http://schemas.microsoft.com/office/drawing/2014/main" id="{5A2A01AA-F975-4B8B-8A50-B165CD32CE95}"/>
              </a:ext>
            </a:extLst>
          </p:cNvPr>
          <p:cNvSpPr/>
          <p:nvPr/>
        </p:nvSpPr>
        <p:spPr>
          <a:xfrm>
            <a:off x="-61912" y="-186858"/>
            <a:ext cx="12253912" cy="7044858"/>
          </a:xfrm>
          <a:prstGeom prst="rect">
            <a:avLst/>
          </a:prstGeom>
          <a:gradFill rotWithShape="0">
            <a:gsLst>
              <a:gs pos="39000">
                <a:srgbClr val="000000">
                  <a:alpha val="0"/>
                </a:srgbClr>
              </a:gs>
              <a:gs pos="70000">
                <a:srgbClr val="000000">
                  <a:alpha val="75000"/>
                </a:srgbClr>
              </a:gs>
            </a:gsLst>
            <a:lin ang="54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7" name="Title 6"/>
          <p:cNvSpPr>
            <a:spLocks noGrp="1"/>
          </p:cNvSpPr>
          <p:nvPr>
            <p:ph type="title"/>
          </p:nvPr>
        </p:nvSpPr>
        <p:spPr/>
        <p:txBody>
          <a:bodyPr/>
          <a:lstStyle/>
          <a:p>
            <a:r>
              <a:rPr lang="et-EE" err="1">
                <a:solidFill>
                  <a:schemeClr val="bg1"/>
                </a:solidFill>
              </a:rPr>
              <a:t>Vocational</a:t>
            </a:r>
            <a:r>
              <a:rPr lang="et-EE">
                <a:solidFill>
                  <a:schemeClr val="bg1"/>
                </a:solidFill>
              </a:rPr>
              <a:t> </a:t>
            </a:r>
            <a:r>
              <a:rPr lang="et-EE" err="1">
                <a:solidFill>
                  <a:schemeClr val="bg1"/>
                </a:solidFill>
              </a:rPr>
              <a:t>education</a:t>
            </a:r>
            <a:r>
              <a:rPr lang="et-EE">
                <a:solidFill>
                  <a:schemeClr val="bg1"/>
                </a:solidFill>
              </a:rPr>
              <a:t>: </a:t>
            </a:r>
            <a:r>
              <a:rPr lang="et-EE" err="1">
                <a:solidFill>
                  <a:schemeClr val="bg1"/>
                </a:solidFill>
              </a:rPr>
              <a:t>ensuring</a:t>
            </a:r>
            <a:r>
              <a:rPr lang="et-EE">
                <a:solidFill>
                  <a:schemeClr val="bg1"/>
                </a:solidFill>
              </a:rPr>
              <a:t> </a:t>
            </a:r>
            <a:r>
              <a:rPr lang="et-EE" err="1">
                <a:solidFill>
                  <a:schemeClr val="bg1"/>
                </a:solidFill>
              </a:rPr>
              <a:t>essential</a:t>
            </a:r>
            <a:r>
              <a:rPr lang="et-EE">
                <a:solidFill>
                  <a:schemeClr val="bg1"/>
                </a:solidFill>
              </a:rPr>
              <a:t> </a:t>
            </a:r>
            <a:r>
              <a:rPr lang="et-EE" err="1">
                <a:solidFill>
                  <a:schemeClr val="bg1"/>
                </a:solidFill>
              </a:rPr>
              <a:t>skills</a:t>
            </a:r>
            <a:endParaRPr lang="en-GB"/>
          </a:p>
        </p:txBody>
      </p:sp>
      <p:sp>
        <p:nvSpPr>
          <p:cNvPr id="9" name="Text Placeholder 8"/>
          <p:cNvSpPr>
            <a:spLocks noGrp="1"/>
          </p:cNvSpPr>
          <p:nvPr>
            <p:ph type="body" sz="quarter" idx="12"/>
          </p:nvPr>
        </p:nvSpPr>
        <p:spPr>
          <a:xfrm>
            <a:off x="623887" y="4247909"/>
            <a:ext cx="4824413" cy="2164190"/>
          </a:xfrm>
        </p:spPr>
        <p:txBody>
          <a:bodyPr/>
          <a:lstStyle/>
          <a:p>
            <a:pPr indent="-269280">
              <a:buClr>
                <a:srgbClr val="FFFFFF"/>
              </a:buClr>
              <a:buFont typeface="Aino"/>
              <a:buChar char="+"/>
            </a:pPr>
            <a:r>
              <a:rPr lang="et-EE" sz="1800" dirty="0">
                <a:solidFill>
                  <a:schemeClr val="bg1"/>
                </a:solidFill>
              </a:rPr>
              <a:t>VOCATIONAL EDUCATION </a:t>
            </a:r>
            <a:br>
              <a:rPr lang="et-EE" dirty="0"/>
            </a:br>
            <a:r>
              <a:rPr lang="et-EE" sz="1800" dirty="0" err="1">
                <a:solidFill>
                  <a:schemeClr val="bg1"/>
                </a:solidFill>
              </a:rPr>
              <a:t>is</a:t>
            </a:r>
            <a:r>
              <a:rPr lang="et-EE" sz="1800">
                <a:solidFill>
                  <a:schemeClr val="bg1"/>
                </a:solidFill>
              </a:rPr>
              <a:t> f</a:t>
            </a:r>
            <a:r>
              <a:rPr lang="en-US" sz="1800" spc="-1" dirty="0" err="1">
                <a:solidFill>
                  <a:srgbClr val="FFFFFF"/>
                </a:solidFill>
              </a:rPr>
              <a:t>ree</a:t>
            </a:r>
            <a:r>
              <a:rPr lang="en-US" sz="1800" spc="-1" dirty="0">
                <a:solidFill>
                  <a:srgbClr val="FFFFFF"/>
                </a:solidFill>
              </a:rPr>
              <a:t>-of-charge for everybody</a:t>
            </a:r>
            <a:r>
              <a:rPr lang="et-EE" sz="1800" spc="-1" dirty="0">
                <a:solidFill>
                  <a:srgbClr val="FFFFFF"/>
                </a:solidFill>
              </a:rPr>
              <a:t> </a:t>
            </a:r>
            <a:br>
              <a:rPr lang="et-EE" sz="1800" spc="-1" dirty="0">
                <a:solidFill>
                  <a:srgbClr val="FFFFFF"/>
                </a:solidFill>
              </a:rPr>
            </a:br>
            <a:r>
              <a:rPr lang="et-EE" sz="1800" spc="-1" dirty="0">
                <a:solidFill>
                  <a:srgbClr val="FFFFFF"/>
                </a:solidFill>
              </a:rPr>
              <a:t>and </a:t>
            </a:r>
            <a:r>
              <a:rPr lang="et-EE" sz="1800" spc="-1" dirty="0" err="1">
                <a:solidFill>
                  <a:srgbClr val="FFFFFF"/>
                </a:solidFill>
              </a:rPr>
              <a:t>has</a:t>
            </a:r>
            <a:r>
              <a:rPr lang="et-EE" sz="1800" spc="-1" dirty="0">
                <a:solidFill>
                  <a:srgbClr val="FFFFFF"/>
                </a:solidFill>
              </a:rPr>
              <a:t> f</a:t>
            </a:r>
            <a:r>
              <a:rPr lang="en-US" sz="1800" spc="-1" dirty="0" err="1">
                <a:solidFill>
                  <a:srgbClr val="FFFFFF"/>
                </a:solidFill>
              </a:rPr>
              <a:t>lexible</a:t>
            </a:r>
            <a:r>
              <a:rPr lang="en-US" sz="1800" spc="-1" dirty="0">
                <a:solidFill>
                  <a:srgbClr val="FFFFFF"/>
                </a:solidFill>
              </a:rPr>
              <a:t> forms of </a:t>
            </a:r>
            <a:r>
              <a:rPr lang="en-US" sz="1800" spc="-1" dirty="0" err="1">
                <a:solidFill>
                  <a:srgbClr val="FFFFFF"/>
                </a:solidFill>
              </a:rPr>
              <a:t>studie</a:t>
            </a:r>
            <a:r>
              <a:rPr lang="et-EE" sz="1800" spc="-1" dirty="0">
                <a:solidFill>
                  <a:srgbClr val="FFFFFF"/>
                </a:solidFill>
              </a:rPr>
              <a:t>s</a:t>
            </a:r>
            <a:r>
              <a:rPr lang="et-EE" sz="1800" spc="-1" dirty="0">
                <a:latin typeface="Calibri"/>
              </a:rPr>
              <a:t>. </a:t>
            </a:r>
          </a:p>
          <a:p>
            <a:pPr indent="-269280">
              <a:buClr>
                <a:srgbClr val="FFFFFF"/>
              </a:buClr>
              <a:buFont typeface="Aino"/>
              <a:buChar char="+"/>
            </a:pPr>
            <a:endParaRPr lang="et-EE" spc="-1" dirty="0">
              <a:latin typeface="Calibri"/>
            </a:endParaRPr>
          </a:p>
          <a:p>
            <a:pPr indent="-269280">
              <a:buClr>
                <a:srgbClr val="FFFFFF"/>
              </a:buClr>
              <a:buFont typeface="Aino"/>
              <a:buChar char="+"/>
            </a:pPr>
            <a:r>
              <a:rPr lang="et-EE" dirty="0"/>
              <a:t>The </a:t>
            </a:r>
            <a:r>
              <a:rPr lang="et-EE" dirty="0" err="1"/>
              <a:t>state</a:t>
            </a:r>
            <a:r>
              <a:rPr lang="et-EE" dirty="0"/>
              <a:t> </a:t>
            </a:r>
            <a:r>
              <a:rPr lang="et-EE" dirty="0" err="1"/>
              <a:t>has</a:t>
            </a:r>
            <a:r>
              <a:rPr lang="et-EE" dirty="0"/>
              <a:t> </a:t>
            </a:r>
            <a:r>
              <a:rPr lang="et-EE" dirty="0" err="1"/>
              <a:t>special</a:t>
            </a:r>
            <a:r>
              <a:rPr lang="et-EE" dirty="0"/>
              <a:t> </a:t>
            </a:r>
            <a:r>
              <a:rPr lang="et-EE" dirty="0" err="1"/>
              <a:t>project</a:t>
            </a:r>
            <a:r>
              <a:rPr lang="et-EE" dirty="0"/>
              <a:t> (OSKA) </a:t>
            </a:r>
            <a:r>
              <a:rPr lang="et-EE" dirty="0" err="1"/>
              <a:t>to</a:t>
            </a:r>
            <a:r>
              <a:rPr lang="et-EE" dirty="0"/>
              <a:t> </a:t>
            </a:r>
            <a:r>
              <a:rPr lang="en-US" dirty="0"/>
              <a:t>ANALYSE THE LABOUR MARKET to </a:t>
            </a:r>
            <a:r>
              <a:rPr lang="et-EE" dirty="0" err="1"/>
              <a:t>find</a:t>
            </a:r>
            <a:r>
              <a:rPr lang="et-EE" dirty="0"/>
              <a:t> </a:t>
            </a:r>
            <a:r>
              <a:rPr lang="et-EE" dirty="0" err="1"/>
              <a:t>out</a:t>
            </a:r>
            <a:r>
              <a:rPr lang="en-US" dirty="0"/>
              <a:t> </a:t>
            </a:r>
            <a:r>
              <a:rPr lang="et-EE" dirty="0" err="1"/>
              <a:t>what</a:t>
            </a:r>
            <a:r>
              <a:rPr lang="et-EE" dirty="0"/>
              <a:t> </a:t>
            </a:r>
            <a:r>
              <a:rPr lang="en-US" dirty="0"/>
              <a:t>skills </a:t>
            </a:r>
            <a:r>
              <a:rPr lang="et-EE" dirty="0"/>
              <a:t>are </a:t>
            </a:r>
            <a:r>
              <a:rPr lang="en-US" dirty="0"/>
              <a:t>needed in the future.</a:t>
            </a:r>
            <a:endParaRPr lang="et-EE" spc="-1" dirty="0">
              <a:solidFill>
                <a:srgbClr val="FFFFFF"/>
              </a:solidFill>
            </a:endParaRPr>
          </a:p>
          <a:p>
            <a:pPr marL="720" indent="0">
              <a:buClr>
                <a:srgbClr val="FFFFFF"/>
              </a:buClr>
              <a:buNone/>
            </a:pPr>
            <a:endParaRPr lang="et-EE" sz="1800" spc="-1" dirty="0">
              <a:latin typeface="Calibri"/>
            </a:endParaRPr>
          </a:p>
        </p:txBody>
      </p:sp>
      <p:sp>
        <p:nvSpPr>
          <p:cNvPr id="2" name="Teksti kohatäide 1">
            <a:extLst>
              <a:ext uri="{FF2B5EF4-FFF2-40B4-BE49-F238E27FC236}">
                <a16:creationId xmlns:a16="http://schemas.microsoft.com/office/drawing/2014/main" id="{A6D037A4-D275-4BE4-A065-B1B9A72A8CDF}"/>
              </a:ext>
            </a:extLst>
          </p:cNvPr>
          <p:cNvSpPr>
            <a:spLocks noGrp="1"/>
          </p:cNvSpPr>
          <p:nvPr>
            <p:ph type="body" sz="quarter" idx="13"/>
          </p:nvPr>
        </p:nvSpPr>
        <p:spPr>
          <a:xfrm>
            <a:off x="6743699" y="4247909"/>
            <a:ext cx="4824414" cy="1989378"/>
          </a:xfrm>
        </p:spPr>
        <p:txBody>
          <a:bodyPr/>
          <a:lstStyle/>
          <a:p>
            <a:pPr indent="-269280">
              <a:buClr>
                <a:srgbClr val="FFFFFF"/>
              </a:buClr>
              <a:buFont typeface="Aino"/>
              <a:buChar char="+"/>
            </a:pPr>
            <a:r>
              <a:rPr lang="et-EE" spc="-1" dirty="0">
                <a:solidFill>
                  <a:srgbClr val="FFFFFF"/>
                </a:solidFill>
              </a:rPr>
              <a:t>C</a:t>
            </a:r>
            <a:r>
              <a:rPr lang="en-US" spc="-1" dirty="0">
                <a:solidFill>
                  <a:srgbClr val="FFFFFF"/>
                </a:solidFill>
              </a:rPr>
              <a:t>lose COOPERATION WITH THE PRIVATE SECTOR</a:t>
            </a:r>
            <a:r>
              <a:rPr lang="et-EE" spc="-1" dirty="0">
                <a:solidFill>
                  <a:srgbClr val="FFFFFF"/>
                </a:solidFill>
              </a:rPr>
              <a:t> </a:t>
            </a:r>
            <a:r>
              <a:rPr lang="et-EE" spc="-1" dirty="0" err="1">
                <a:solidFill>
                  <a:srgbClr val="FFFFFF"/>
                </a:solidFill>
              </a:rPr>
              <a:t>provides</a:t>
            </a:r>
            <a:r>
              <a:rPr lang="et-EE" spc="-1" dirty="0">
                <a:solidFill>
                  <a:srgbClr val="FFFFFF"/>
                </a:solidFill>
              </a:rPr>
              <a:t> </a:t>
            </a:r>
            <a:r>
              <a:rPr lang="et-EE" spc="-1" dirty="0" err="1">
                <a:solidFill>
                  <a:srgbClr val="FFFFFF"/>
                </a:solidFill>
              </a:rPr>
              <a:t>students</a:t>
            </a:r>
            <a:r>
              <a:rPr lang="et-EE" spc="-1" dirty="0">
                <a:solidFill>
                  <a:srgbClr val="FFFFFF"/>
                </a:solidFill>
              </a:rPr>
              <a:t> r</a:t>
            </a:r>
            <a:r>
              <a:rPr lang="en-US" spc="-1" dirty="0" err="1">
                <a:solidFill>
                  <a:srgbClr val="FFFFFF"/>
                </a:solidFill>
              </a:rPr>
              <a:t>eal</a:t>
            </a:r>
            <a:r>
              <a:rPr lang="en-US" spc="-1" dirty="0">
                <a:solidFill>
                  <a:srgbClr val="FFFFFF"/>
                </a:solidFill>
              </a:rPr>
              <a:t> workplace experience during </a:t>
            </a:r>
            <a:r>
              <a:rPr lang="et-EE" spc="-1" dirty="0" err="1">
                <a:solidFill>
                  <a:srgbClr val="FFFFFF"/>
                </a:solidFill>
              </a:rPr>
              <a:t>their</a:t>
            </a:r>
            <a:r>
              <a:rPr lang="et-EE" spc="-1" dirty="0">
                <a:solidFill>
                  <a:srgbClr val="FFFFFF"/>
                </a:solidFill>
              </a:rPr>
              <a:t> </a:t>
            </a:r>
            <a:r>
              <a:rPr lang="en-US" spc="-1" dirty="0">
                <a:solidFill>
                  <a:srgbClr val="FFFFFF"/>
                </a:solidFill>
              </a:rPr>
              <a:t>studies</a:t>
            </a:r>
            <a:r>
              <a:rPr lang="et-EE" spc="-1" dirty="0">
                <a:solidFill>
                  <a:srgbClr val="FFFFFF"/>
                </a:solidFill>
              </a:rPr>
              <a:t>. </a:t>
            </a:r>
          </a:p>
          <a:p>
            <a:pPr indent="-269280">
              <a:buClr>
                <a:srgbClr val="FFFFFF"/>
              </a:buClr>
              <a:buFont typeface="Aino"/>
              <a:buChar char="+"/>
            </a:pPr>
            <a:endParaRPr lang="et-EE" dirty="0"/>
          </a:p>
          <a:p>
            <a:pPr indent="-269280">
              <a:buClr>
                <a:srgbClr val="FFFFFF"/>
              </a:buClr>
              <a:buFont typeface="Aino"/>
              <a:buChar char="+"/>
            </a:pPr>
            <a:r>
              <a:rPr lang="en-US" dirty="0"/>
              <a:t>Moving from vocational education </a:t>
            </a:r>
            <a:br>
              <a:rPr lang="et-EE" dirty="0"/>
            </a:br>
            <a:r>
              <a:rPr lang="en-US" dirty="0"/>
              <a:t>to higher education and vice versa </a:t>
            </a:r>
            <a:br>
              <a:rPr lang="et-EE" dirty="0"/>
            </a:br>
            <a:r>
              <a:rPr lang="en-US" dirty="0"/>
              <a:t>is becoming increasingly popular.</a:t>
            </a:r>
            <a:endParaRPr lang="et-EE" sz="1800" dirty="0">
              <a:latin typeface="Aino" panose="02000603040504020204" pitchFamily="50" charset="-70"/>
            </a:endParaRPr>
          </a:p>
        </p:txBody>
      </p:sp>
    </p:spTree>
    <p:extLst>
      <p:ext uri="{BB962C8B-B14F-4D97-AF65-F5344CB8AC3E}">
        <p14:creationId xmlns:p14="http://schemas.microsoft.com/office/powerpoint/2010/main" val="1713101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5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0" descr="A picture containing sky, outdoor, person&#10;&#10;Description automatically generated">
            <a:extLst>
              <a:ext uri="{FF2B5EF4-FFF2-40B4-BE49-F238E27FC236}">
                <a16:creationId xmlns:a16="http://schemas.microsoft.com/office/drawing/2014/main" id="{CD24182E-F420-4E0B-9267-012115D8BD8C}"/>
              </a:ext>
            </a:extLst>
          </p:cNvPr>
          <p:cNvPicPr/>
          <p:nvPr/>
        </p:nvPicPr>
        <p:blipFill>
          <a:blip r:embed="rId3">
            <a:extLst>
              <a:ext uri="{28A0092B-C50C-407E-A947-70E740481C1C}">
                <a14:useLocalDpi xmlns:a14="http://schemas.microsoft.com/office/drawing/2010/main" val="0"/>
              </a:ext>
            </a:extLst>
          </a:blip>
          <a:stretch/>
        </p:blipFill>
        <p:spPr>
          <a:xfrm>
            <a:off x="0" y="720"/>
            <a:ext cx="12191400" cy="6857280"/>
          </a:xfrm>
          <a:prstGeom prst="rect">
            <a:avLst/>
          </a:prstGeom>
          <a:ln>
            <a:noFill/>
          </a:ln>
        </p:spPr>
      </p:pic>
      <p:sp>
        <p:nvSpPr>
          <p:cNvPr id="12" name="CustomShape 1">
            <a:extLst>
              <a:ext uri="{FF2B5EF4-FFF2-40B4-BE49-F238E27FC236}">
                <a16:creationId xmlns:a16="http://schemas.microsoft.com/office/drawing/2014/main" id="{BE9B15FD-8981-4D5B-A10B-19FB9269F8EE}"/>
              </a:ext>
            </a:extLst>
          </p:cNvPr>
          <p:cNvSpPr/>
          <p:nvPr/>
        </p:nvSpPr>
        <p:spPr>
          <a:xfrm>
            <a:off x="600" y="720"/>
            <a:ext cx="12191400" cy="6857280"/>
          </a:xfrm>
          <a:prstGeom prst="rect">
            <a:avLst/>
          </a:prstGeom>
          <a:gradFill rotWithShape="0">
            <a:gsLst>
              <a:gs pos="5000">
                <a:srgbClr val="000000">
                  <a:alpha val="0"/>
                </a:srgbClr>
              </a:gs>
              <a:gs pos="78000">
                <a:srgbClr val="000000">
                  <a:alpha val="60000"/>
                </a:srgbClr>
              </a:gs>
            </a:gsLst>
            <a:lin ang="1080000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20" name="Pealkiri 19">
            <a:extLst>
              <a:ext uri="{FF2B5EF4-FFF2-40B4-BE49-F238E27FC236}">
                <a16:creationId xmlns:a16="http://schemas.microsoft.com/office/drawing/2014/main" id="{1AC6953B-4C14-4E4D-AF35-24B75B8A166F}"/>
              </a:ext>
            </a:extLst>
          </p:cNvPr>
          <p:cNvSpPr>
            <a:spLocks noGrp="1"/>
          </p:cNvSpPr>
          <p:nvPr>
            <p:ph type="title"/>
          </p:nvPr>
        </p:nvSpPr>
        <p:spPr/>
        <p:txBody>
          <a:bodyPr/>
          <a:lstStyle/>
          <a:p>
            <a:r>
              <a:rPr lang="et-EE" sz="5000" b="0" strike="noStrike" spc="-1" err="1">
                <a:solidFill>
                  <a:schemeClr val="bg1"/>
                </a:solidFill>
                <a:latin typeface="Aino Headline"/>
              </a:rPr>
              <a:t>Internationally</a:t>
            </a:r>
            <a:r>
              <a:rPr lang="et-EE" sz="5000" b="0" strike="noStrike" spc="-1">
                <a:solidFill>
                  <a:schemeClr val="bg1"/>
                </a:solidFill>
                <a:latin typeface="Aino Headline"/>
              </a:rPr>
              <a:t> </a:t>
            </a:r>
            <a:r>
              <a:rPr lang="et-EE" sz="5000" b="0" strike="noStrike" spc="-1" err="1">
                <a:solidFill>
                  <a:schemeClr val="bg1"/>
                </a:solidFill>
                <a:latin typeface="Aino Headline"/>
              </a:rPr>
              <a:t>acknowledged</a:t>
            </a:r>
            <a:r>
              <a:rPr lang="et-EE" sz="5000" b="0" strike="noStrike" spc="-1">
                <a:solidFill>
                  <a:schemeClr val="bg1"/>
                </a:solidFill>
                <a:latin typeface="Aino Headline"/>
              </a:rPr>
              <a:t> </a:t>
            </a:r>
            <a:r>
              <a:rPr lang="et-EE" sz="5000" b="0" strike="noStrike" spc="-1" err="1">
                <a:solidFill>
                  <a:schemeClr val="bg1"/>
                </a:solidFill>
                <a:latin typeface="Aino Headline"/>
              </a:rPr>
              <a:t>higher</a:t>
            </a:r>
            <a:r>
              <a:rPr lang="et-EE" sz="5000" b="0" strike="noStrike" spc="-1">
                <a:solidFill>
                  <a:schemeClr val="bg1"/>
                </a:solidFill>
                <a:latin typeface="Aino Headline"/>
              </a:rPr>
              <a:t> </a:t>
            </a:r>
            <a:r>
              <a:rPr lang="et-EE" sz="5000" b="0" strike="noStrike" spc="-1" err="1">
                <a:solidFill>
                  <a:schemeClr val="bg1"/>
                </a:solidFill>
                <a:latin typeface="Aino Headline"/>
              </a:rPr>
              <a:t>education</a:t>
            </a:r>
            <a:br>
              <a:rPr lang="et-EE" sz="5000" b="0" strike="noStrike" spc="-1">
                <a:solidFill>
                  <a:schemeClr val="bg1"/>
                </a:solidFill>
                <a:latin typeface="Calibri"/>
              </a:rPr>
            </a:br>
            <a:endParaRPr lang="et-EE"/>
          </a:p>
        </p:txBody>
      </p:sp>
      <p:sp>
        <p:nvSpPr>
          <p:cNvPr id="7" name="Teksti kohatäide 6">
            <a:extLst>
              <a:ext uri="{FF2B5EF4-FFF2-40B4-BE49-F238E27FC236}">
                <a16:creationId xmlns:a16="http://schemas.microsoft.com/office/drawing/2014/main" id="{14DB149A-9B8B-34AC-F83B-CABC6ADA2B61}"/>
              </a:ext>
            </a:extLst>
          </p:cNvPr>
          <p:cNvSpPr>
            <a:spLocks noGrp="1"/>
          </p:cNvSpPr>
          <p:nvPr>
            <p:ph type="body" sz="quarter" idx="12"/>
          </p:nvPr>
        </p:nvSpPr>
        <p:spPr/>
        <p:txBody>
          <a:bodyPr/>
          <a:lstStyle/>
          <a:p>
            <a:endParaRPr lang="en-US" dirty="0"/>
          </a:p>
          <a:p>
            <a:r>
              <a:rPr lang="en-US" dirty="0"/>
              <a:t>Estonian universities rank high in prestigious </a:t>
            </a:r>
            <a:br>
              <a:rPr lang="en-US" dirty="0"/>
            </a:br>
            <a:r>
              <a:rPr lang="en-US" dirty="0"/>
              <a:t>ranking systems such as THE and QS</a:t>
            </a:r>
          </a:p>
          <a:p>
            <a:r>
              <a:rPr lang="en-US" dirty="0"/>
              <a:t>Innovative study </a:t>
            </a:r>
            <a:r>
              <a:rPr lang="en-US" dirty="0" err="1"/>
              <a:t>programmes</a:t>
            </a:r>
            <a:r>
              <a:rPr lang="en-US" dirty="0"/>
              <a:t>: e-governance, cybersecurity </a:t>
            </a:r>
            <a:r>
              <a:rPr lang="en-US" dirty="0" err="1"/>
              <a:t>etc</a:t>
            </a:r>
            <a:endParaRPr lang="en-US" dirty="0"/>
          </a:p>
          <a:p>
            <a:r>
              <a:rPr lang="en-US" dirty="0"/>
              <a:t>Student projects from self-driving car to space </a:t>
            </a:r>
            <a:r>
              <a:rPr lang="en-US" dirty="0" err="1"/>
              <a:t>satelliite</a:t>
            </a:r>
            <a:endParaRPr lang="en-US" dirty="0"/>
          </a:p>
          <a:p>
            <a:r>
              <a:rPr lang="en-US" dirty="0"/>
              <a:t>Over 150 degree </a:t>
            </a:r>
            <a:r>
              <a:rPr lang="en-US" dirty="0" err="1"/>
              <a:t>programmes</a:t>
            </a:r>
            <a:r>
              <a:rPr lang="en-US" dirty="0"/>
              <a:t> fully taught in English, </a:t>
            </a:r>
            <a:br>
              <a:rPr lang="en-US" dirty="0"/>
            </a:br>
            <a:r>
              <a:rPr lang="en-US" dirty="0"/>
              <a:t>in 11 internationally accredited universities</a:t>
            </a:r>
            <a:endParaRPr lang="et-EE" dirty="0"/>
          </a:p>
        </p:txBody>
      </p:sp>
    </p:spTree>
    <p:extLst>
      <p:ext uri="{BB962C8B-B14F-4D97-AF65-F5344CB8AC3E}">
        <p14:creationId xmlns:p14="http://schemas.microsoft.com/office/powerpoint/2010/main" val="2812762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3"/>
            <p:custDataLst>
              <p:tags r:id="rId2"/>
            </p:custDataLst>
          </p:nvPr>
        </p:nvPicPr>
        <p:blipFill rotWithShape="1">
          <a:blip r:embed="rId7" cstate="screen">
            <a:extLst>
              <a:ext uri="{28A0092B-C50C-407E-A947-70E740481C1C}">
                <a14:useLocalDpi xmlns:a14="http://schemas.microsoft.com/office/drawing/2010/main" val="0"/>
              </a:ext>
            </a:extLst>
          </a:blip>
          <a:srcRect/>
          <a:stretch/>
        </p:blipFill>
        <p:spPr>
          <a:xfrm>
            <a:off x="898529" y="-3"/>
            <a:ext cx="11293471" cy="6858000"/>
          </a:xfrm>
        </p:spPr>
      </p:pic>
      <p:pic>
        <p:nvPicPr>
          <p:cNvPr id="18" name="Picture Placeholder 12">
            <a:extLst>
              <a:ext uri="{FF2B5EF4-FFF2-40B4-BE49-F238E27FC236}">
                <a16:creationId xmlns:a16="http://schemas.microsoft.com/office/drawing/2014/main" id="{63C3700D-CCE2-926C-4156-64F5794EC0AB}"/>
              </a:ext>
            </a:extLst>
          </p:cNvPr>
          <p:cNvPicPr>
            <a:picLocks noChangeAspect="1"/>
          </p:cNvPicPr>
          <p:nvPr>
            <p:custDataLst>
              <p:tags r:id="rId3"/>
            </p:custDataLst>
          </p:nvPr>
        </p:nvPicPr>
        <p:blipFill rotWithShape="1">
          <a:blip r:embed="rId8" cstate="screen">
            <a:extLst>
              <a:ext uri="{28A0092B-C50C-407E-A947-70E740481C1C}">
                <a14:useLocalDpi xmlns:a14="http://schemas.microsoft.com/office/drawing/2010/main" val="0"/>
              </a:ext>
            </a:extLst>
          </a:blip>
          <a:srcRect l="-29"/>
          <a:stretch/>
        </p:blipFill>
        <p:spPr>
          <a:xfrm flipH="1">
            <a:off x="-263525" y="-1"/>
            <a:ext cx="1163642" cy="6858000"/>
          </a:xfrm>
          <a:prstGeom prst="rect">
            <a:avLst/>
          </a:prstGeom>
          <a:solidFill>
            <a:srgbClr val="2B7AA1"/>
          </a:solidFill>
        </p:spPr>
      </p:pic>
      <p:sp>
        <p:nvSpPr>
          <p:cNvPr id="8" name="Rectangle 7"/>
          <p:cNvSpPr/>
          <p:nvPr>
            <p:custDataLst>
              <p:tags r:id="rId4"/>
            </p:custDataLst>
          </p:nvPr>
        </p:nvSpPr>
        <p:spPr>
          <a:xfrm>
            <a:off x="-263525" y="-2"/>
            <a:ext cx="11407775" cy="6858000"/>
          </a:xfrm>
          <a:prstGeom prst="rect">
            <a:avLst/>
          </a:prstGeom>
          <a:gradFill>
            <a:gsLst>
              <a:gs pos="80000">
                <a:srgbClr val="000000">
                  <a:alpha val="85000"/>
                </a:srgbClr>
              </a:gs>
              <a:gs pos="37000">
                <a:srgbClr val="000000">
                  <a:alpha val="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ealkiri 6">
            <a:extLst>
              <a:ext uri="{FF2B5EF4-FFF2-40B4-BE49-F238E27FC236}">
                <a16:creationId xmlns:a16="http://schemas.microsoft.com/office/drawing/2014/main" id="{45727589-05A1-4C1C-94AD-69672D932964}"/>
              </a:ext>
            </a:extLst>
          </p:cNvPr>
          <p:cNvSpPr>
            <a:spLocks noGrp="1"/>
          </p:cNvSpPr>
          <p:nvPr>
            <p:ph type="title"/>
          </p:nvPr>
        </p:nvSpPr>
        <p:spPr/>
        <p:txBody>
          <a:bodyPr/>
          <a:lstStyle/>
          <a:p>
            <a:r>
              <a:rPr lang="et-EE" dirty="0" err="1"/>
              <a:t>Lifelong</a:t>
            </a:r>
            <a:r>
              <a:rPr lang="et-EE" dirty="0"/>
              <a:t> </a:t>
            </a:r>
            <a:r>
              <a:rPr lang="et-EE" dirty="0" err="1"/>
              <a:t>learning</a:t>
            </a:r>
            <a:r>
              <a:rPr lang="et-EE" dirty="0"/>
              <a:t> </a:t>
            </a:r>
            <a:br>
              <a:rPr lang="et-EE" dirty="0"/>
            </a:br>
            <a:r>
              <a:rPr lang="et-EE" dirty="0" err="1"/>
              <a:t>has</a:t>
            </a:r>
            <a:r>
              <a:rPr lang="et-EE" dirty="0"/>
              <a:t> </a:t>
            </a:r>
            <a:r>
              <a:rPr lang="et-EE" dirty="0" err="1"/>
              <a:t>become</a:t>
            </a:r>
            <a:r>
              <a:rPr lang="et-EE" dirty="0"/>
              <a:t> </a:t>
            </a:r>
            <a:br>
              <a:rPr lang="et-EE" dirty="0"/>
            </a:br>
            <a:r>
              <a:rPr lang="et-EE" dirty="0"/>
              <a:t>a </a:t>
            </a:r>
            <a:r>
              <a:rPr lang="et-EE" dirty="0" err="1"/>
              <a:t>lifestyle</a:t>
            </a:r>
            <a:br>
              <a:rPr lang="et-EE" dirty="0"/>
            </a:br>
            <a:r>
              <a:rPr lang="et-EE" dirty="0"/>
              <a:t>in Estonia</a:t>
            </a:r>
          </a:p>
        </p:txBody>
      </p:sp>
      <p:sp>
        <p:nvSpPr>
          <p:cNvPr id="20" name="Teksti kohatäide 19">
            <a:extLst>
              <a:ext uri="{FF2B5EF4-FFF2-40B4-BE49-F238E27FC236}">
                <a16:creationId xmlns:a16="http://schemas.microsoft.com/office/drawing/2014/main" id="{CAE78FEC-02BA-E298-E663-AB6DED5A09EF}"/>
              </a:ext>
            </a:extLst>
          </p:cNvPr>
          <p:cNvSpPr>
            <a:spLocks noGrp="1"/>
          </p:cNvSpPr>
          <p:nvPr>
            <p:ph type="body" sz="quarter" idx="12"/>
          </p:nvPr>
        </p:nvSpPr>
        <p:spPr>
          <a:xfrm>
            <a:off x="623887" y="3994150"/>
            <a:ext cx="3384551" cy="2243138"/>
          </a:xfrm>
        </p:spPr>
        <p:txBody>
          <a:bodyPr/>
          <a:lstStyle/>
          <a:p>
            <a:r>
              <a:rPr lang="en-US" dirty="0"/>
              <a:t>Estonians within the </a:t>
            </a:r>
            <a:br>
              <a:rPr lang="et-EE" dirty="0"/>
            </a:br>
            <a:r>
              <a:rPr lang="en-US" dirty="0"/>
              <a:t>25-64 age group actively participate in learning </a:t>
            </a:r>
            <a:br>
              <a:rPr lang="et-EE" dirty="0"/>
            </a:br>
            <a:r>
              <a:rPr lang="en-US" dirty="0"/>
              <a:t>at almost double the rate </a:t>
            </a:r>
            <a:br>
              <a:rPr lang="et-EE" dirty="0"/>
            </a:br>
            <a:r>
              <a:rPr lang="en-US" dirty="0"/>
              <a:t>of the EU average </a:t>
            </a:r>
            <a:br>
              <a:rPr lang="et-EE" dirty="0"/>
            </a:br>
            <a:r>
              <a:rPr lang="en-US" dirty="0"/>
              <a:t>(17.1% vs 9.2% in 2020). </a:t>
            </a:r>
            <a:endParaRPr lang="et-EE" dirty="0"/>
          </a:p>
        </p:txBody>
      </p:sp>
    </p:spTree>
    <p:custDataLst>
      <p:tags r:id="rId1"/>
    </p:custDataLst>
    <p:extLst>
      <p:ext uri="{BB962C8B-B14F-4D97-AF65-F5344CB8AC3E}">
        <p14:creationId xmlns:p14="http://schemas.microsoft.com/office/powerpoint/2010/main" val="21099994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akeraLongInvert_custom">
            <a:hlinkClick r:id="" action="ppaction://media"/>
            <a:extLst>
              <a:ext uri="{FF2B5EF4-FFF2-40B4-BE49-F238E27FC236}">
                <a16:creationId xmlns:a16="http://schemas.microsoft.com/office/drawing/2014/main" id="{B32238C4-5AD9-4AA1-A712-C7D1207983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2" name="Title 6">
            <a:extLst>
              <a:ext uri="{FF2B5EF4-FFF2-40B4-BE49-F238E27FC236}">
                <a16:creationId xmlns:a16="http://schemas.microsoft.com/office/drawing/2014/main" id="{362636B1-DF9B-4E1C-8F2D-B4779AE56344}"/>
              </a:ext>
            </a:extLst>
          </p:cNvPr>
          <p:cNvSpPr>
            <a:spLocks noGrp="1"/>
          </p:cNvSpPr>
          <p:nvPr>
            <p:ph type="title"/>
          </p:nvPr>
        </p:nvSpPr>
        <p:spPr>
          <a:xfrm>
            <a:off x="623887" y="657225"/>
            <a:ext cx="7559675" cy="1619250"/>
          </a:xfrm>
        </p:spPr>
        <p:txBody>
          <a:bodyPr/>
          <a:lstStyle/>
          <a:p>
            <a:r>
              <a:rPr lang="et-EE"/>
              <a:t>Estonia</a:t>
            </a:r>
            <a:endParaRPr lang="en-GB"/>
          </a:p>
        </p:txBody>
      </p:sp>
      <p:sp>
        <p:nvSpPr>
          <p:cNvPr id="4" name="Teksti kohatäide 3">
            <a:extLst>
              <a:ext uri="{FF2B5EF4-FFF2-40B4-BE49-F238E27FC236}">
                <a16:creationId xmlns:a16="http://schemas.microsoft.com/office/drawing/2014/main" id="{05C2CE9B-15D0-46D7-87A3-419395506B18}"/>
              </a:ext>
            </a:extLst>
          </p:cNvPr>
          <p:cNvSpPr>
            <a:spLocks noGrp="1"/>
          </p:cNvSpPr>
          <p:nvPr>
            <p:ph type="body" sz="quarter" idx="10"/>
          </p:nvPr>
        </p:nvSpPr>
        <p:spPr>
          <a:xfrm>
            <a:off x="623888" y="4133850"/>
            <a:ext cx="4824412" cy="2103438"/>
          </a:xfrm>
        </p:spPr>
        <p:txBody>
          <a:bodyPr/>
          <a:lstStyle/>
          <a:p>
            <a:pPr>
              <a:buClr>
                <a:schemeClr val="bg1"/>
              </a:buClr>
            </a:pPr>
            <a:r>
              <a:rPr lang="en-GB" dirty="0">
                <a:solidFill>
                  <a:schemeClr val="bg1"/>
                </a:solidFill>
              </a:rPr>
              <a:t>population: 1.3 million</a:t>
            </a:r>
            <a:endParaRPr lang="et-EE" dirty="0">
              <a:solidFill>
                <a:schemeClr val="bg1"/>
              </a:solidFill>
            </a:endParaRPr>
          </a:p>
          <a:p>
            <a:pPr>
              <a:buClr>
                <a:schemeClr val="bg1"/>
              </a:buClr>
            </a:pPr>
            <a:r>
              <a:rPr lang="en-GB" dirty="0">
                <a:solidFill>
                  <a:schemeClr val="bg1"/>
                </a:solidFill>
              </a:rPr>
              <a:t>45,339 km2</a:t>
            </a:r>
            <a:endParaRPr lang="et-EE" dirty="0">
              <a:solidFill>
                <a:schemeClr val="bg1"/>
              </a:solidFill>
            </a:endParaRPr>
          </a:p>
          <a:p>
            <a:pPr>
              <a:buClr>
                <a:schemeClr val="bg1"/>
              </a:buClr>
            </a:pPr>
            <a:r>
              <a:rPr lang="en-GB" dirty="0">
                <a:solidFill>
                  <a:schemeClr val="bg1"/>
                </a:solidFill>
              </a:rPr>
              <a:t>EU, NATO</a:t>
            </a:r>
            <a:r>
              <a:rPr lang="et-EE" dirty="0">
                <a:solidFill>
                  <a:schemeClr val="bg1"/>
                </a:solidFill>
              </a:rPr>
              <a:t> </a:t>
            </a:r>
            <a:r>
              <a:rPr lang="et-EE" dirty="0" err="1">
                <a:solidFill>
                  <a:schemeClr val="bg1"/>
                </a:solidFill>
              </a:rPr>
              <a:t>member</a:t>
            </a:r>
            <a:r>
              <a:rPr lang="et-EE" dirty="0">
                <a:solidFill>
                  <a:schemeClr val="bg1"/>
                </a:solidFill>
              </a:rPr>
              <a:t> (</a:t>
            </a:r>
            <a:r>
              <a:rPr lang="et-EE" dirty="0" err="1">
                <a:solidFill>
                  <a:schemeClr val="bg1"/>
                </a:solidFill>
              </a:rPr>
              <a:t>since</a:t>
            </a:r>
            <a:r>
              <a:rPr lang="et-EE" dirty="0">
                <a:solidFill>
                  <a:schemeClr val="bg1"/>
                </a:solidFill>
              </a:rPr>
              <a:t> 2004)</a:t>
            </a:r>
            <a:endParaRPr lang="en-GB" dirty="0">
              <a:solidFill>
                <a:schemeClr val="bg1"/>
              </a:solidFill>
            </a:endParaRPr>
          </a:p>
          <a:p>
            <a:pPr>
              <a:buClr>
                <a:schemeClr val="bg1"/>
              </a:buClr>
            </a:pPr>
            <a:r>
              <a:rPr lang="et-EE" dirty="0">
                <a:solidFill>
                  <a:schemeClr val="bg1"/>
                </a:solidFill>
              </a:rPr>
              <a:t>99% of </a:t>
            </a:r>
            <a:r>
              <a:rPr lang="et-EE" dirty="0" err="1">
                <a:solidFill>
                  <a:schemeClr val="bg1"/>
                </a:solidFill>
              </a:rPr>
              <a:t>public</a:t>
            </a:r>
            <a:r>
              <a:rPr lang="et-EE" dirty="0">
                <a:solidFill>
                  <a:schemeClr val="bg1"/>
                </a:solidFill>
              </a:rPr>
              <a:t> </a:t>
            </a:r>
            <a:r>
              <a:rPr lang="et-EE" dirty="0" err="1">
                <a:solidFill>
                  <a:schemeClr val="bg1"/>
                </a:solidFill>
              </a:rPr>
              <a:t>services</a:t>
            </a:r>
            <a:r>
              <a:rPr lang="et-EE" dirty="0">
                <a:solidFill>
                  <a:schemeClr val="bg1"/>
                </a:solidFill>
              </a:rPr>
              <a:t> online</a:t>
            </a:r>
            <a:endParaRPr lang="et-EE" dirty="0"/>
          </a:p>
        </p:txBody>
      </p:sp>
    </p:spTree>
    <p:extLst>
      <p:ext uri="{BB962C8B-B14F-4D97-AF65-F5344CB8AC3E}">
        <p14:creationId xmlns:p14="http://schemas.microsoft.com/office/powerpoint/2010/main" val="552054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AEE07EB-0C4F-5DBA-9A8C-05BBC91D18DD}"/>
              </a:ext>
            </a:extLst>
          </p:cNvPr>
          <p:cNvSpPr>
            <a:spLocks noGrp="1"/>
          </p:cNvSpPr>
          <p:nvPr>
            <p:ph type="title"/>
          </p:nvPr>
        </p:nvSpPr>
        <p:spPr>
          <a:xfrm>
            <a:off x="656657" y="2507141"/>
            <a:ext cx="10944226" cy="1617674"/>
          </a:xfrm>
        </p:spPr>
        <p:txBody>
          <a:bodyPr anchor="ctr"/>
          <a:lstStyle/>
          <a:p>
            <a:pPr marL="0" indent="0" algn="ctr"/>
            <a:r>
              <a:rPr lang="et-EE" sz="4400">
                <a:latin typeface="+mj-lt"/>
              </a:rPr>
              <a:t>W</a:t>
            </a:r>
            <a:r>
              <a:rPr lang="en-US" sz="4400">
                <a:latin typeface="+mj-lt"/>
              </a:rPr>
              <a:t>e </a:t>
            </a:r>
            <a:r>
              <a:rPr lang="en-US" sz="4400" dirty="0">
                <a:latin typeface="+mj-lt"/>
              </a:rPr>
              <a:t>truly think </a:t>
            </a:r>
            <a:br>
              <a:rPr lang="et-EE" sz="4400" dirty="0">
                <a:latin typeface="+mj-lt"/>
              </a:rPr>
            </a:br>
            <a:r>
              <a:rPr lang="en-US" sz="4400" dirty="0">
                <a:latin typeface="+mj-lt"/>
              </a:rPr>
              <a:t>that the best thing we can </a:t>
            </a:r>
            <a:br>
              <a:rPr lang="et-EE" sz="4400" dirty="0">
                <a:latin typeface="+mj-lt"/>
              </a:rPr>
            </a:br>
            <a:r>
              <a:rPr lang="en-US" sz="4400" dirty="0">
                <a:latin typeface="+mj-lt"/>
              </a:rPr>
              <a:t>give to our children is not </a:t>
            </a:r>
            <a:br>
              <a:rPr lang="et-EE" sz="4400" dirty="0">
                <a:latin typeface="+mj-lt"/>
              </a:rPr>
            </a:br>
            <a:r>
              <a:rPr lang="en-US" sz="4400" dirty="0">
                <a:latin typeface="+mj-lt"/>
              </a:rPr>
              <a:t>land, house or a bank account, </a:t>
            </a:r>
            <a:br>
              <a:rPr lang="et-EE" sz="4400" dirty="0">
                <a:latin typeface="+mj-lt"/>
              </a:rPr>
            </a:br>
            <a:r>
              <a:rPr lang="en-US" sz="4400" dirty="0">
                <a:latin typeface="+mj-lt"/>
              </a:rPr>
              <a:t>but good </a:t>
            </a:r>
            <a:r>
              <a:rPr lang="et-EE" sz="4400" dirty="0">
                <a:latin typeface="+mj-lt"/>
              </a:rPr>
              <a:t>e</a:t>
            </a:r>
            <a:r>
              <a:rPr lang="en-US" sz="4400" dirty="0" err="1">
                <a:latin typeface="+mj-lt"/>
              </a:rPr>
              <a:t>ducation</a:t>
            </a:r>
            <a:r>
              <a:rPr lang="et-EE" sz="4400" dirty="0">
                <a:latin typeface="+mj-lt"/>
              </a:rPr>
              <a:t>.</a:t>
            </a:r>
            <a:endParaRPr lang="et-EE" sz="4400" dirty="0"/>
          </a:p>
        </p:txBody>
      </p:sp>
      <p:sp>
        <p:nvSpPr>
          <p:cNvPr id="262" name="Teksti kohatäide 261">
            <a:extLst>
              <a:ext uri="{FF2B5EF4-FFF2-40B4-BE49-F238E27FC236}">
                <a16:creationId xmlns:a16="http://schemas.microsoft.com/office/drawing/2014/main" id="{0FCE7594-10A0-4F62-C4B4-098C6A1DEF2B}"/>
              </a:ext>
            </a:extLst>
          </p:cNvPr>
          <p:cNvSpPr>
            <a:spLocks noGrp="1"/>
          </p:cNvSpPr>
          <p:nvPr>
            <p:ph type="body" sz="quarter" idx="4294967295"/>
          </p:nvPr>
        </p:nvSpPr>
        <p:spPr>
          <a:xfrm>
            <a:off x="3128962" y="6124685"/>
            <a:ext cx="7559675" cy="352425"/>
          </a:xfrm>
        </p:spPr>
        <p:txBody>
          <a:bodyPr/>
          <a:lstStyle/>
          <a:p>
            <a:r>
              <a:rPr lang="et-EE" dirty="0"/>
              <a:t>T. H. Ilves, </a:t>
            </a:r>
            <a:r>
              <a:rPr lang="et-EE" dirty="0" err="1"/>
              <a:t>the</a:t>
            </a:r>
            <a:r>
              <a:rPr lang="et-EE" dirty="0"/>
              <a:t> </a:t>
            </a:r>
            <a:r>
              <a:rPr lang="et-EE" dirty="0" err="1"/>
              <a:t>former</a:t>
            </a:r>
            <a:r>
              <a:rPr lang="et-EE" dirty="0"/>
              <a:t> president of Estonia</a:t>
            </a:r>
          </a:p>
        </p:txBody>
      </p:sp>
      <p:sp>
        <p:nvSpPr>
          <p:cNvPr id="284" name="CustomShape 2"/>
          <p:cNvSpPr/>
          <p:nvPr/>
        </p:nvSpPr>
        <p:spPr>
          <a:xfrm>
            <a:off x="623879" y="2276640"/>
            <a:ext cx="6691321" cy="1773877"/>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marL="270000" indent="-269280">
              <a:lnSpc>
                <a:spcPct val="100000"/>
              </a:lnSpc>
              <a:spcBef>
                <a:spcPts val="400"/>
              </a:spcBef>
              <a:buClr>
                <a:srgbClr val="FFFFFF"/>
              </a:buClr>
              <a:buFont typeface="Aino"/>
              <a:buChar char="+"/>
            </a:pPr>
            <a:endParaRPr lang="et-EE" spc="-1">
              <a:solidFill>
                <a:schemeClr val="bg1"/>
              </a:solidFill>
              <a:latin typeface="Aino"/>
            </a:endParaRPr>
          </a:p>
        </p:txBody>
      </p:sp>
      <p:sp>
        <p:nvSpPr>
          <p:cNvPr id="54" name="Pealkiri 2">
            <a:extLst>
              <a:ext uri="{FF2B5EF4-FFF2-40B4-BE49-F238E27FC236}">
                <a16:creationId xmlns:a16="http://schemas.microsoft.com/office/drawing/2014/main" id="{97499CC6-1F22-4C8D-B834-AB3AF211EF0D}"/>
              </a:ext>
            </a:extLst>
          </p:cNvPr>
          <p:cNvSpPr txBox="1">
            <a:spLocks/>
          </p:cNvSpPr>
          <p:nvPr/>
        </p:nvSpPr>
        <p:spPr>
          <a:xfrm>
            <a:off x="656657" y="5223164"/>
            <a:ext cx="4200593" cy="114134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000" kern="1200" baseline="0">
                <a:solidFill>
                  <a:schemeClr val="bg1"/>
                </a:solidFill>
                <a:latin typeface="+mj-lt"/>
                <a:ea typeface="+mj-ea"/>
                <a:cs typeface="+mj-cs"/>
              </a:defRPr>
            </a:lvl1pPr>
          </a:lstStyle>
          <a:p>
            <a:endParaRPr lang="et-EE" sz="2000" dirty="0">
              <a:latin typeface="Aino" panose="02000603040504020204" pitchFamily="50" charset="-70"/>
              <a:ea typeface="+mn-ea"/>
              <a:cs typeface="+mn-cs"/>
            </a:endParaRPr>
          </a:p>
        </p:txBody>
      </p:sp>
      <p:sp>
        <p:nvSpPr>
          <p:cNvPr id="10" name="Teksti kohatäide 261">
            <a:extLst>
              <a:ext uri="{FF2B5EF4-FFF2-40B4-BE49-F238E27FC236}">
                <a16:creationId xmlns:a16="http://schemas.microsoft.com/office/drawing/2014/main" id="{CD7A3B4E-26F7-3939-32D5-84C81CD5DB3B}"/>
              </a:ext>
            </a:extLst>
          </p:cNvPr>
          <p:cNvSpPr txBox="1">
            <a:spLocks/>
          </p:cNvSpPr>
          <p:nvPr/>
        </p:nvSpPr>
        <p:spPr>
          <a:xfrm>
            <a:off x="2032567" y="5948839"/>
            <a:ext cx="7559676" cy="351692"/>
          </a:xfrm>
          <a:prstGeom prst="rect">
            <a:avLst/>
          </a:prstGeom>
        </p:spPr>
        <p:txBody>
          <a:bodyPr/>
          <a:lstStyle>
            <a:lvl1pPr marL="27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1pPr>
            <a:lvl2pPr marL="540000" indent="-270000" algn="l" defTabSz="914400" rtl="0" eaLnBrk="1" latinLnBrk="0" hangingPunct="1">
              <a:lnSpc>
                <a:spcPct val="100000"/>
              </a:lnSpc>
              <a:spcBef>
                <a:spcPts val="400"/>
              </a:spcBef>
              <a:spcAft>
                <a:spcPts val="200"/>
              </a:spcAft>
              <a:buClr>
                <a:schemeClr val="accent1"/>
              </a:buClr>
              <a:buFont typeface="Aino" panose="02000603040504020204" pitchFamily="50" charset="0"/>
              <a:buChar char="+"/>
              <a:defRPr sz="1800" kern="1200">
                <a:solidFill>
                  <a:schemeClr val="accent1"/>
                </a:solidFill>
                <a:latin typeface="+mn-lt"/>
                <a:ea typeface="+mn-ea"/>
                <a:cs typeface="+mn-cs"/>
              </a:defRPr>
            </a:lvl2pPr>
            <a:lvl3pPr marL="810000" indent="-270000" algn="l" defTabSz="270000" rtl="0" eaLnBrk="1" latinLnBrk="0" hangingPunct="1">
              <a:lnSpc>
                <a:spcPct val="100000"/>
              </a:lnSpc>
              <a:spcBef>
                <a:spcPts val="400"/>
              </a:spcBef>
              <a:spcAft>
                <a:spcPts val="200"/>
              </a:spcAft>
              <a:buClr>
                <a:schemeClr val="accent1"/>
              </a:buClr>
              <a:buFont typeface="Aino" panose="02000603040504020204" pitchFamily="50" charset="0"/>
              <a:buChar char="+"/>
              <a:defRPr sz="1800" kern="1200">
                <a:solidFill>
                  <a:schemeClr val="accent1"/>
                </a:solidFill>
                <a:latin typeface="+mn-lt"/>
                <a:ea typeface="+mn-ea"/>
                <a:cs typeface="+mn-cs"/>
              </a:defRPr>
            </a:lvl3pPr>
            <a:lvl4pPr marL="117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4pPr>
            <a:lvl5pPr marL="108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5pPr>
            <a:lvl6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6pPr>
            <a:lvl7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7pPr>
            <a:lvl8pPr marL="54000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8pPr>
            <a:lvl9pPr marL="810000" indent="-270000" algn="l" defTabSz="9144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9pPr>
          </a:lstStyle>
          <a:p>
            <a:pPr algn="ctr"/>
            <a:r>
              <a:rPr lang="et-EE" sz="1400" dirty="0">
                <a:solidFill>
                  <a:schemeClr val="bg1"/>
                </a:solidFill>
              </a:rPr>
              <a:t>T. H. Ilves</a:t>
            </a:r>
          </a:p>
        </p:txBody>
      </p:sp>
      <p:sp>
        <p:nvSpPr>
          <p:cNvPr id="11" name="CustomShape 2">
            <a:extLst>
              <a:ext uri="{FF2B5EF4-FFF2-40B4-BE49-F238E27FC236}">
                <a16:creationId xmlns:a16="http://schemas.microsoft.com/office/drawing/2014/main" id="{EB7F0E65-BD11-1AA5-5740-55467A697FEC}"/>
              </a:ext>
            </a:extLst>
          </p:cNvPr>
          <p:cNvSpPr/>
          <p:nvPr/>
        </p:nvSpPr>
        <p:spPr>
          <a:xfrm>
            <a:off x="776279" y="2429040"/>
            <a:ext cx="6691321" cy="1773877"/>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marL="270000" indent="-269280">
              <a:lnSpc>
                <a:spcPct val="100000"/>
              </a:lnSpc>
              <a:spcBef>
                <a:spcPts val="400"/>
              </a:spcBef>
              <a:buClr>
                <a:srgbClr val="FFFFFF"/>
              </a:buClr>
              <a:buFont typeface="Aino"/>
              <a:buChar char="+"/>
            </a:pPr>
            <a:endParaRPr lang="et-EE" spc="-1">
              <a:solidFill>
                <a:schemeClr val="bg1"/>
              </a:solidFill>
              <a:latin typeface="Aino"/>
            </a:endParaRPr>
          </a:p>
        </p:txBody>
      </p:sp>
    </p:spTree>
    <p:extLst>
      <p:ext uri="{BB962C8B-B14F-4D97-AF65-F5344CB8AC3E}">
        <p14:creationId xmlns:p14="http://schemas.microsoft.com/office/powerpoint/2010/main" val="1103413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Picture Placeholder 6"/>
          <p:cNvPicPr/>
          <p:nvPr/>
        </p:nvPicPr>
        <p:blipFill rotWithShape="1">
          <a:blip r:embed="rId3" cstate="screen">
            <a:extLst>
              <a:ext uri="{28A0092B-C50C-407E-A947-70E740481C1C}">
                <a14:useLocalDpi xmlns:a14="http://schemas.microsoft.com/office/drawing/2010/main" val="0"/>
              </a:ext>
            </a:extLst>
          </a:blip>
          <a:srcRect/>
          <a:stretch/>
        </p:blipFill>
        <p:spPr>
          <a:xfrm>
            <a:off x="0" y="1"/>
            <a:ext cx="12192000" cy="6858000"/>
          </a:xfrm>
          <a:prstGeom prst="rect">
            <a:avLst/>
          </a:prstGeom>
          <a:ln>
            <a:noFill/>
          </a:ln>
        </p:spPr>
      </p:pic>
      <p:sp>
        <p:nvSpPr>
          <p:cNvPr id="53" name="Rectangle 13">
            <a:extLst>
              <a:ext uri="{FF2B5EF4-FFF2-40B4-BE49-F238E27FC236}">
                <a16:creationId xmlns:a16="http://schemas.microsoft.com/office/drawing/2014/main" id="{8EE90045-51BA-466D-A30D-104B5947EEB8}"/>
              </a:ext>
            </a:extLst>
          </p:cNvPr>
          <p:cNvSpPr/>
          <p:nvPr/>
        </p:nvSpPr>
        <p:spPr>
          <a:xfrm>
            <a:off x="0" y="-1"/>
            <a:ext cx="12192000" cy="6858000"/>
          </a:xfrm>
          <a:prstGeom prst="rect">
            <a:avLst/>
          </a:prstGeom>
          <a:gradFill>
            <a:gsLst>
              <a:gs pos="81000">
                <a:schemeClr val="accent1"/>
              </a:gs>
              <a:gs pos="38000">
                <a:schemeClr val="accent1">
                  <a:alpha val="3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13">
            <a:extLst>
              <a:ext uri="{FF2B5EF4-FFF2-40B4-BE49-F238E27FC236}">
                <a16:creationId xmlns:a16="http://schemas.microsoft.com/office/drawing/2014/main" id="{54E61C17-EFA4-432F-AC0B-A16919BE7A02}"/>
              </a:ext>
            </a:extLst>
          </p:cNvPr>
          <p:cNvSpPr/>
          <p:nvPr/>
        </p:nvSpPr>
        <p:spPr>
          <a:xfrm>
            <a:off x="0" y="-3"/>
            <a:ext cx="12192000" cy="6858000"/>
          </a:xfrm>
          <a:prstGeom prst="rect">
            <a:avLst/>
          </a:prstGeom>
          <a:gradFill>
            <a:gsLst>
              <a:gs pos="100000">
                <a:schemeClr val="accent1"/>
              </a:gs>
              <a:gs pos="88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1" name="Pildi kohatäide 260">
            <a:extLst>
              <a:ext uri="{FF2B5EF4-FFF2-40B4-BE49-F238E27FC236}">
                <a16:creationId xmlns:a16="http://schemas.microsoft.com/office/drawing/2014/main" id="{2A3F1AA6-D5D4-A9D8-AD5B-417A472BE33B}"/>
              </a:ext>
            </a:extLst>
          </p:cNvPr>
          <p:cNvSpPr>
            <a:spLocks noGrp="1"/>
          </p:cNvSpPr>
          <p:nvPr>
            <p:ph type="pic" sz="quarter" idx="15"/>
          </p:nvPr>
        </p:nvSpPr>
        <p:spPr/>
        <p:txBody>
          <a:bodyPr/>
          <a:lstStyle/>
          <a:p>
            <a:endParaRPr lang="et-EE"/>
          </a:p>
        </p:txBody>
      </p:sp>
      <p:sp>
        <p:nvSpPr>
          <p:cNvPr id="24" name="Pealkiri 23">
            <a:extLst>
              <a:ext uri="{FF2B5EF4-FFF2-40B4-BE49-F238E27FC236}">
                <a16:creationId xmlns:a16="http://schemas.microsoft.com/office/drawing/2014/main" id="{E2CC0771-63AE-4D74-A972-A6CB1AF57009}"/>
              </a:ext>
            </a:extLst>
          </p:cNvPr>
          <p:cNvSpPr>
            <a:spLocks noGrp="1"/>
          </p:cNvSpPr>
          <p:nvPr>
            <p:ph type="title"/>
          </p:nvPr>
        </p:nvSpPr>
        <p:spPr/>
        <p:txBody>
          <a:bodyPr/>
          <a:lstStyle/>
          <a:p>
            <a:r>
              <a:rPr lang="et-EE" dirty="0"/>
              <a:t>Aitäh!</a:t>
            </a:r>
          </a:p>
        </p:txBody>
      </p:sp>
      <p:sp>
        <p:nvSpPr>
          <p:cNvPr id="260" name="Teksti kohatäide 259">
            <a:extLst>
              <a:ext uri="{FF2B5EF4-FFF2-40B4-BE49-F238E27FC236}">
                <a16:creationId xmlns:a16="http://schemas.microsoft.com/office/drawing/2014/main" id="{73F5E6DC-4E2A-2B7C-EC33-093BE31BF680}"/>
              </a:ext>
            </a:extLst>
          </p:cNvPr>
          <p:cNvSpPr>
            <a:spLocks noGrp="1"/>
          </p:cNvSpPr>
          <p:nvPr>
            <p:ph type="body" sz="quarter" idx="12"/>
          </p:nvPr>
        </p:nvSpPr>
        <p:spPr/>
        <p:txBody>
          <a:bodyPr/>
          <a:lstStyle/>
          <a:p>
            <a:endParaRPr lang="et-EE"/>
          </a:p>
        </p:txBody>
      </p:sp>
      <p:sp>
        <p:nvSpPr>
          <p:cNvPr id="262" name="Teksti kohatäide 261">
            <a:extLst>
              <a:ext uri="{FF2B5EF4-FFF2-40B4-BE49-F238E27FC236}">
                <a16:creationId xmlns:a16="http://schemas.microsoft.com/office/drawing/2014/main" id="{0FCE7594-10A0-4F62-C4B4-098C6A1DEF2B}"/>
              </a:ext>
            </a:extLst>
          </p:cNvPr>
          <p:cNvSpPr>
            <a:spLocks noGrp="1"/>
          </p:cNvSpPr>
          <p:nvPr>
            <p:ph type="body" sz="quarter" idx="16"/>
          </p:nvPr>
        </p:nvSpPr>
        <p:spPr/>
        <p:txBody>
          <a:bodyPr/>
          <a:lstStyle/>
          <a:p>
            <a:endParaRPr lang="et-EE" dirty="0"/>
          </a:p>
        </p:txBody>
      </p:sp>
      <p:sp>
        <p:nvSpPr>
          <p:cNvPr id="5" name="Teksti kohatäide 4">
            <a:extLst>
              <a:ext uri="{FF2B5EF4-FFF2-40B4-BE49-F238E27FC236}">
                <a16:creationId xmlns:a16="http://schemas.microsoft.com/office/drawing/2014/main" id="{6E094EEA-D8AB-5F73-5AE5-9C57401DD483}"/>
              </a:ext>
            </a:extLst>
          </p:cNvPr>
          <p:cNvSpPr>
            <a:spLocks noGrp="1"/>
          </p:cNvSpPr>
          <p:nvPr>
            <p:ph type="body" sz="quarter" idx="17"/>
          </p:nvPr>
        </p:nvSpPr>
        <p:spPr/>
        <p:txBody>
          <a:bodyPr/>
          <a:lstStyle/>
          <a:p>
            <a:r>
              <a:rPr lang="et-EE" dirty="0" err="1"/>
              <a:t>Photos</a:t>
            </a:r>
            <a:r>
              <a:rPr lang="et-EE" dirty="0"/>
              <a:t>: Renee </a:t>
            </a:r>
            <a:r>
              <a:rPr lang="et-EE" dirty="0" err="1"/>
              <a:t>Altrov</a:t>
            </a:r>
            <a:r>
              <a:rPr lang="et-EE" dirty="0"/>
              <a:t>,  </a:t>
            </a:r>
            <a:r>
              <a:rPr lang="et-EE" dirty="0" err="1"/>
              <a:t>Aron</a:t>
            </a:r>
            <a:r>
              <a:rPr lang="et-EE" dirty="0"/>
              <a:t> Urb, Sven Zacek, </a:t>
            </a:r>
          </a:p>
          <a:p>
            <a:r>
              <a:rPr lang="et-EE" dirty="0"/>
              <a:t>Küllike Heide, Lauri </a:t>
            </a:r>
            <a:r>
              <a:rPr lang="et-EE" dirty="0" err="1"/>
              <a:t>Kadajane</a:t>
            </a:r>
            <a:r>
              <a:rPr lang="et-EE" dirty="0"/>
              <a:t>, Aivo Kallas, Tallinn University, Ajujaht</a:t>
            </a:r>
          </a:p>
        </p:txBody>
      </p:sp>
      <p:sp>
        <p:nvSpPr>
          <p:cNvPr id="284" name="CustomShape 2"/>
          <p:cNvSpPr/>
          <p:nvPr/>
        </p:nvSpPr>
        <p:spPr>
          <a:xfrm>
            <a:off x="623879" y="2276640"/>
            <a:ext cx="6691321" cy="1773877"/>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marL="270000" indent="-269280">
              <a:lnSpc>
                <a:spcPct val="100000"/>
              </a:lnSpc>
              <a:spcBef>
                <a:spcPts val="400"/>
              </a:spcBef>
              <a:buClr>
                <a:srgbClr val="FFFFFF"/>
              </a:buClr>
              <a:buFont typeface="Aino"/>
              <a:buChar char="+"/>
            </a:pPr>
            <a:endParaRPr lang="et-EE" spc="-1">
              <a:solidFill>
                <a:schemeClr val="bg1"/>
              </a:solidFill>
              <a:latin typeface="Aino"/>
            </a:endParaRPr>
          </a:p>
        </p:txBody>
      </p:sp>
      <p:grpSp>
        <p:nvGrpSpPr>
          <p:cNvPr id="7" name="Group 5">
            <a:extLst>
              <a:ext uri="{FF2B5EF4-FFF2-40B4-BE49-F238E27FC236}">
                <a16:creationId xmlns:a16="http://schemas.microsoft.com/office/drawing/2014/main" id="{D78DCF3A-B349-48DB-A6C5-4F70893F135B}"/>
              </a:ext>
            </a:extLst>
          </p:cNvPr>
          <p:cNvGrpSpPr/>
          <p:nvPr/>
        </p:nvGrpSpPr>
        <p:grpSpPr>
          <a:xfrm>
            <a:off x="9949320" y="0"/>
            <a:ext cx="1618200" cy="1215360"/>
            <a:chOff x="9949320" y="0"/>
            <a:chExt cx="1618200" cy="1215360"/>
          </a:xfrm>
        </p:grpSpPr>
        <p:sp>
          <p:nvSpPr>
            <p:cNvPr id="8" name="CustomShape 6">
              <a:extLst>
                <a:ext uri="{FF2B5EF4-FFF2-40B4-BE49-F238E27FC236}">
                  <a16:creationId xmlns:a16="http://schemas.microsoft.com/office/drawing/2014/main" id="{1BFD3C63-B5C4-46CF-85FF-C4B2B4508FF1}"/>
                </a:ext>
              </a:extLst>
            </p:cNvPr>
            <p:cNvSpPr/>
            <p:nvPr/>
          </p:nvSpPr>
          <p:spPr>
            <a:xfrm>
              <a:off x="9949320" y="0"/>
              <a:ext cx="1618200" cy="1215360"/>
            </a:xfrm>
            <a:custGeom>
              <a:avLst/>
              <a:gdLst/>
              <a:ahLst/>
              <a:cxnLst/>
              <a:rect l="l" t="t" r="r" b="b"/>
              <a:pathLst>
                <a:path w="3593877" h="2699956">
                  <a:moveTo>
                    <a:pt x="0" y="0"/>
                  </a:moveTo>
                  <a:lnTo>
                    <a:pt x="3593878" y="0"/>
                  </a:lnTo>
                  <a:lnTo>
                    <a:pt x="3593878" y="2699957"/>
                  </a:lnTo>
                  <a:lnTo>
                    <a:pt x="0" y="2699957"/>
                  </a:lnTo>
                  <a:close/>
                </a:path>
              </a:pathLst>
            </a:custGeom>
            <a:solidFill>
              <a:srgbClr val="FFFFFF"/>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9" name="CustomShape 7">
              <a:extLst>
                <a:ext uri="{FF2B5EF4-FFF2-40B4-BE49-F238E27FC236}">
                  <a16:creationId xmlns:a16="http://schemas.microsoft.com/office/drawing/2014/main" id="{21A741E8-ECDF-486C-98CE-CB768FC27A69}"/>
                </a:ext>
              </a:extLst>
            </p:cNvPr>
            <p:cNvSpPr/>
            <p:nvPr/>
          </p:nvSpPr>
          <p:spPr>
            <a:xfrm>
              <a:off x="10822320" y="914760"/>
              <a:ext cx="39240" cy="131040"/>
            </a:xfrm>
            <a:custGeom>
              <a:avLst/>
              <a:gdLst/>
              <a:ahLst/>
              <a:cxnLst/>
              <a:rect l="l" t="t" r="r" b="b"/>
              <a:pathLst>
                <a:path w="88677" h="292427">
                  <a:moveTo>
                    <a:pt x="17621" y="34300"/>
                  </a:moveTo>
                  <a:lnTo>
                    <a:pt x="52864" y="34300"/>
                  </a:lnTo>
                  <a:lnTo>
                    <a:pt x="52864" y="274521"/>
                  </a:lnTo>
                  <a:cubicBezTo>
                    <a:pt x="52864" y="284408"/>
                    <a:pt x="60884" y="292428"/>
                    <a:pt x="70771" y="292428"/>
                  </a:cubicBezTo>
                  <a:cubicBezTo>
                    <a:pt x="80658" y="292428"/>
                    <a:pt x="88678" y="284408"/>
                    <a:pt x="88678" y="274521"/>
                  </a:cubicBezTo>
                  <a:lnTo>
                    <a:pt x="88678" y="17346"/>
                  </a:lnTo>
                  <a:cubicBezTo>
                    <a:pt x="88573" y="7668"/>
                    <a:pt x="80648" y="-94"/>
                    <a:pt x="70971" y="1"/>
                  </a:cubicBezTo>
                  <a:cubicBezTo>
                    <a:pt x="70876" y="10"/>
                    <a:pt x="70771" y="10"/>
                    <a:pt x="70675" y="10"/>
                  </a:cubicBezTo>
                  <a:lnTo>
                    <a:pt x="17336" y="10"/>
                  </a:lnTo>
                  <a:cubicBezTo>
                    <a:pt x="7763" y="10"/>
                    <a:pt x="0" y="7773"/>
                    <a:pt x="0" y="17346"/>
                  </a:cubicBezTo>
                  <a:cubicBezTo>
                    <a:pt x="0" y="26919"/>
                    <a:pt x="7763" y="34681"/>
                    <a:pt x="17336" y="34681"/>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0" name="CustomShape 8">
              <a:extLst>
                <a:ext uri="{FF2B5EF4-FFF2-40B4-BE49-F238E27FC236}">
                  <a16:creationId xmlns:a16="http://schemas.microsoft.com/office/drawing/2014/main" id="{FDAC7AA4-24FB-49D8-ABB8-2292ADD1F2CF}"/>
                </a:ext>
              </a:extLst>
            </p:cNvPr>
            <p:cNvSpPr/>
            <p:nvPr/>
          </p:nvSpPr>
          <p:spPr>
            <a:xfrm>
              <a:off x="10846080" y="854280"/>
              <a:ext cx="15480" cy="38160"/>
            </a:xfrm>
            <a:custGeom>
              <a:avLst/>
              <a:gdLst/>
              <a:ahLst/>
              <a:cxnLst/>
              <a:rect l="l" t="t" r="r" b="b"/>
              <a:pathLst>
                <a:path w="35813" h="86391">
                  <a:moveTo>
                    <a:pt x="17812" y="86392"/>
                  </a:moveTo>
                  <a:cubicBezTo>
                    <a:pt x="27422" y="86306"/>
                    <a:pt x="35309" y="78753"/>
                    <a:pt x="35814" y="69152"/>
                  </a:cubicBezTo>
                  <a:lnTo>
                    <a:pt x="35814" y="17907"/>
                  </a:lnTo>
                  <a:cubicBezTo>
                    <a:pt x="35814" y="8020"/>
                    <a:pt x="27794" y="0"/>
                    <a:pt x="17907" y="0"/>
                  </a:cubicBezTo>
                  <a:cubicBezTo>
                    <a:pt x="8020" y="0"/>
                    <a:pt x="0" y="8020"/>
                    <a:pt x="0" y="17907"/>
                  </a:cubicBezTo>
                  <a:lnTo>
                    <a:pt x="0" y="69437"/>
                  </a:lnTo>
                  <a:cubicBezTo>
                    <a:pt x="686" y="78829"/>
                    <a:pt x="8391" y="86173"/>
                    <a:pt x="17812" y="86392"/>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1" name="CustomShape 9">
              <a:extLst>
                <a:ext uri="{FF2B5EF4-FFF2-40B4-BE49-F238E27FC236}">
                  <a16:creationId xmlns:a16="http://schemas.microsoft.com/office/drawing/2014/main" id="{EF98E41C-88CB-480C-B8A6-0D58185F6E77}"/>
                </a:ext>
              </a:extLst>
            </p:cNvPr>
            <p:cNvSpPr/>
            <p:nvPr/>
          </p:nvSpPr>
          <p:spPr>
            <a:xfrm>
              <a:off x="10911960" y="911520"/>
              <a:ext cx="114840" cy="42120"/>
            </a:xfrm>
            <a:custGeom>
              <a:avLst/>
              <a:gdLst/>
              <a:ahLst/>
              <a:cxnLst/>
              <a:rect l="l" t="t" r="r" b="b"/>
              <a:pathLst>
                <a:path w="256598" h="95453">
                  <a:moveTo>
                    <a:pt x="29917" y="69545"/>
                  </a:moveTo>
                  <a:cubicBezTo>
                    <a:pt x="56930" y="46580"/>
                    <a:pt x="91325" y="34131"/>
                    <a:pt x="126786" y="34493"/>
                  </a:cubicBezTo>
                  <a:cubicBezTo>
                    <a:pt x="172982" y="34493"/>
                    <a:pt x="207844" y="52781"/>
                    <a:pt x="222512" y="84690"/>
                  </a:cubicBezTo>
                  <a:cubicBezTo>
                    <a:pt x="225379" y="91281"/>
                    <a:pt x="231904" y="95510"/>
                    <a:pt x="239086" y="95453"/>
                  </a:cubicBezTo>
                  <a:cubicBezTo>
                    <a:pt x="241667" y="95481"/>
                    <a:pt x="244210" y="94900"/>
                    <a:pt x="246515" y="93738"/>
                  </a:cubicBezTo>
                  <a:cubicBezTo>
                    <a:pt x="250821" y="91824"/>
                    <a:pt x="254088" y="88147"/>
                    <a:pt x="255469" y="83642"/>
                  </a:cubicBezTo>
                  <a:cubicBezTo>
                    <a:pt x="257126" y="79118"/>
                    <a:pt x="256955" y="74136"/>
                    <a:pt x="254993" y="69735"/>
                  </a:cubicBezTo>
                  <a:cubicBezTo>
                    <a:pt x="234038" y="25349"/>
                    <a:pt x="187365" y="12"/>
                    <a:pt x="126786" y="12"/>
                  </a:cubicBezTo>
                  <a:cubicBezTo>
                    <a:pt x="82647" y="-502"/>
                    <a:pt x="39794" y="14919"/>
                    <a:pt x="6104" y="43446"/>
                  </a:cubicBezTo>
                  <a:cubicBezTo>
                    <a:pt x="-1116" y="49495"/>
                    <a:pt x="-2068" y="60248"/>
                    <a:pt x="3980" y="67469"/>
                  </a:cubicBezTo>
                  <a:cubicBezTo>
                    <a:pt x="4085" y="67592"/>
                    <a:pt x="4190" y="67707"/>
                    <a:pt x="4295" y="67830"/>
                  </a:cubicBezTo>
                  <a:cubicBezTo>
                    <a:pt x="11105" y="74936"/>
                    <a:pt x="22221" y="75679"/>
                    <a:pt x="29917" y="69545"/>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2" name="CustomShape 10">
              <a:extLst>
                <a:ext uri="{FF2B5EF4-FFF2-40B4-BE49-F238E27FC236}">
                  <a16:creationId xmlns:a16="http://schemas.microsoft.com/office/drawing/2014/main" id="{CBBCB617-EC98-40E7-8D68-B332B70FFAE5}"/>
                </a:ext>
              </a:extLst>
            </p:cNvPr>
            <p:cNvSpPr/>
            <p:nvPr/>
          </p:nvSpPr>
          <p:spPr>
            <a:xfrm>
              <a:off x="10118880" y="911520"/>
              <a:ext cx="109080" cy="62640"/>
            </a:xfrm>
            <a:custGeom>
              <a:avLst/>
              <a:gdLst/>
              <a:ahLst/>
              <a:cxnLst/>
              <a:rect l="l" t="t" r="r" b="b"/>
              <a:pathLst>
                <a:path w="243607" h="140735">
                  <a:moveTo>
                    <a:pt x="27579" y="62435"/>
                  </a:moveTo>
                  <a:cubicBezTo>
                    <a:pt x="52439" y="43385"/>
                    <a:pt x="70060" y="34622"/>
                    <a:pt x="103017" y="34622"/>
                  </a:cubicBezTo>
                  <a:cubicBezTo>
                    <a:pt x="152547" y="34622"/>
                    <a:pt x="203505" y="69579"/>
                    <a:pt x="207792" y="122824"/>
                  </a:cubicBezTo>
                  <a:cubicBezTo>
                    <a:pt x="208087" y="132549"/>
                    <a:pt x="215876" y="140388"/>
                    <a:pt x="225603" y="140731"/>
                  </a:cubicBezTo>
                  <a:cubicBezTo>
                    <a:pt x="235333" y="140940"/>
                    <a:pt x="243392" y="133225"/>
                    <a:pt x="243604" y="123500"/>
                  </a:cubicBezTo>
                  <a:cubicBezTo>
                    <a:pt x="243608" y="123272"/>
                    <a:pt x="243609" y="123052"/>
                    <a:pt x="243606" y="122824"/>
                  </a:cubicBezTo>
                  <a:cubicBezTo>
                    <a:pt x="239605" y="54434"/>
                    <a:pt x="176169" y="47"/>
                    <a:pt x="102636" y="47"/>
                  </a:cubicBezTo>
                  <a:cubicBezTo>
                    <a:pt x="67423" y="-849"/>
                    <a:pt x="33101" y="11181"/>
                    <a:pt x="6147" y="33860"/>
                  </a:cubicBezTo>
                  <a:cubicBezTo>
                    <a:pt x="-1311" y="40357"/>
                    <a:pt x="-2092" y="51663"/>
                    <a:pt x="4402" y="59121"/>
                  </a:cubicBezTo>
                  <a:cubicBezTo>
                    <a:pt x="10237" y="65826"/>
                    <a:pt x="20102" y="67236"/>
                    <a:pt x="27579" y="62435"/>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3" name="CustomShape 11">
              <a:extLst>
                <a:ext uri="{FF2B5EF4-FFF2-40B4-BE49-F238E27FC236}">
                  <a16:creationId xmlns:a16="http://schemas.microsoft.com/office/drawing/2014/main" id="{810B0FDB-7B47-4D23-A279-6D020262D036}"/>
                </a:ext>
              </a:extLst>
            </p:cNvPr>
            <p:cNvSpPr/>
            <p:nvPr/>
          </p:nvSpPr>
          <p:spPr>
            <a:xfrm>
              <a:off x="10410120" y="854640"/>
              <a:ext cx="15480" cy="54000"/>
            </a:xfrm>
            <a:custGeom>
              <a:avLst/>
              <a:gdLst/>
              <a:ahLst/>
              <a:cxnLst/>
              <a:rect l="l" t="t" r="r" b="b"/>
              <a:pathLst>
                <a:path w="35814" h="121538">
                  <a:moveTo>
                    <a:pt x="17812" y="121539"/>
                  </a:moveTo>
                  <a:cubicBezTo>
                    <a:pt x="27718" y="121539"/>
                    <a:pt x="35757" y="113538"/>
                    <a:pt x="35814" y="103632"/>
                  </a:cubicBezTo>
                  <a:lnTo>
                    <a:pt x="35814" y="17907"/>
                  </a:lnTo>
                  <a:cubicBezTo>
                    <a:pt x="35814" y="8020"/>
                    <a:pt x="27794" y="0"/>
                    <a:pt x="17907" y="0"/>
                  </a:cubicBezTo>
                  <a:cubicBezTo>
                    <a:pt x="8020" y="0"/>
                    <a:pt x="0" y="8020"/>
                    <a:pt x="0" y="17907"/>
                  </a:cubicBezTo>
                  <a:lnTo>
                    <a:pt x="0" y="103632"/>
                  </a:lnTo>
                  <a:cubicBezTo>
                    <a:pt x="0" y="113481"/>
                    <a:pt x="7963" y="121482"/>
                    <a:pt x="17812" y="121539"/>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4" name="CustomShape 12">
              <a:extLst>
                <a:ext uri="{FF2B5EF4-FFF2-40B4-BE49-F238E27FC236}">
                  <a16:creationId xmlns:a16="http://schemas.microsoft.com/office/drawing/2014/main" id="{898ECA4C-79E1-4D52-A5D5-963AC007447F}"/>
                </a:ext>
              </a:extLst>
            </p:cNvPr>
            <p:cNvSpPr/>
            <p:nvPr/>
          </p:nvSpPr>
          <p:spPr>
            <a:xfrm>
              <a:off x="10490400" y="911520"/>
              <a:ext cx="146520" cy="156960"/>
            </a:xfrm>
            <a:custGeom>
              <a:avLst/>
              <a:gdLst/>
              <a:ahLst/>
              <a:cxnLst/>
              <a:rect l="l" t="t" r="r" b="b"/>
              <a:pathLst>
                <a:path w="326722" h="349853">
                  <a:moveTo>
                    <a:pt x="163083" y="0"/>
                  </a:moveTo>
                  <a:cubicBezTo>
                    <a:pt x="71739" y="0"/>
                    <a:pt x="7731" y="60865"/>
                    <a:pt x="587" y="148590"/>
                  </a:cubicBezTo>
                  <a:cubicBezTo>
                    <a:pt x="111" y="153019"/>
                    <a:pt x="1454" y="157448"/>
                    <a:pt x="4302" y="160877"/>
                  </a:cubicBezTo>
                  <a:cubicBezTo>
                    <a:pt x="7512" y="164773"/>
                    <a:pt x="12131" y="167240"/>
                    <a:pt x="17160" y="167735"/>
                  </a:cubicBezTo>
                  <a:lnTo>
                    <a:pt x="18684" y="167735"/>
                  </a:lnTo>
                  <a:cubicBezTo>
                    <a:pt x="27886" y="167097"/>
                    <a:pt x="35315" y="159953"/>
                    <a:pt x="36306" y="150781"/>
                  </a:cubicBezTo>
                  <a:cubicBezTo>
                    <a:pt x="43259" y="81343"/>
                    <a:pt x="91551" y="34385"/>
                    <a:pt x="163083" y="34385"/>
                  </a:cubicBezTo>
                  <a:cubicBezTo>
                    <a:pt x="240712" y="34385"/>
                    <a:pt x="290814" y="88106"/>
                    <a:pt x="290814" y="171069"/>
                  </a:cubicBezTo>
                  <a:cubicBezTo>
                    <a:pt x="290814" y="257365"/>
                    <a:pt x="239474" y="315373"/>
                    <a:pt x="163083" y="315373"/>
                  </a:cubicBezTo>
                  <a:cubicBezTo>
                    <a:pt x="91074" y="315373"/>
                    <a:pt x="42497" y="267748"/>
                    <a:pt x="35734" y="194691"/>
                  </a:cubicBezTo>
                  <a:cubicBezTo>
                    <a:pt x="35144" y="185414"/>
                    <a:pt x="27590" y="178108"/>
                    <a:pt x="18303" y="177832"/>
                  </a:cubicBezTo>
                  <a:lnTo>
                    <a:pt x="16684" y="177832"/>
                  </a:lnTo>
                  <a:cubicBezTo>
                    <a:pt x="11674" y="178298"/>
                    <a:pt x="7054" y="180727"/>
                    <a:pt x="3825" y="184594"/>
                  </a:cubicBezTo>
                  <a:cubicBezTo>
                    <a:pt x="939" y="187890"/>
                    <a:pt x="-413" y="192253"/>
                    <a:pt x="111" y="196596"/>
                  </a:cubicBezTo>
                  <a:cubicBezTo>
                    <a:pt x="6207" y="286321"/>
                    <a:pt x="70596" y="349853"/>
                    <a:pt x="163083" y="349853"/>
                  </a:cubicBezTo>
                  <a:cubicBezTo>
                    <a:pt x="260810" y="349853"/>
                    <a:pt x="326723" y="277939"/>
                    <a:pt x="326723" y="170974"/>
                  </a:cubicBezTo>
                  <a:cubicBezTo>
                    <a:pt x="326723" y="67151"/>
                    <a:pt x="262429" y="0"/>
                    <a:pt x="163083"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5" name="CustomShape 13">
              <a:extLst>
                <a:ext uri="{FF2B5EF4-FFF2-40B4-BE49-F238E27FC236}">
                  <a16:creationId xmlns:a16="http://schemas.microsoft.com/office/drawing/2014/main" id="{991CB941-B05F-4E01-BC93-70FC82E31D4F}"/>
                </a:ext>
              </a:extLst>
            </p:cNvPr>
            <p:cNvSpPr/>
            <p:nvPr/>
          </p:nvSpPr>
          <p:spPr>
            <a:xfrm>
              <a:off x="10379160" y="914400"/>
              <a:ext cx="95400" cy="151200"/>
            </a:xfrm>
            <a:custGeom>
              <a:avLst/>
              <a:gdLst/>
              <a:ahLst/>
              <a:cxnLst/>
              <a:rect l="l" t="t" r="r" b="b"/>
              <a:pathLst>
                <a:path w="213693" h="337613">
                  <a:moveTo>
                    <a:pt x="194881" y="303752"/>
                  </a:moveTo>
                  <a:lnTo>
                    <a:pt x="156781" y="303752"/>
                  </a:lnTo>
                  <a:cubicBezTo>
                    <a:pt x="120777" y="303752"/>
                    <a:pt x="104870" y="297942"/>
                    <a:pt x="104870" y="263176"/>
                  </a:cubicBezTo>
                  <a:lnTo>
                    <a:pt x="104870" y="18002"/>
                  </a:lnTo>
                  <a:cubicBezTo>
                    <a:pt x="104870" y="8058"/>
                    <a:pt x="96812" y="0"/>
                    <a:pt x="86868" y="0"/>
                  </a:cubicBezTo>
                  <a:lnTo>
                    <a:pt x="17335" y="0"/>
                  </a:lnTo>
                  <a:cubicBezTo>
                    <a:pt x="7763" y="0"/>
                    <a:pt x="0" y="7763"/>
                    <a:pt x="0" y="17335"/>
                  </a:cubicBezTo>
                  <a:cubicBezTo>
                    <a:pt x="0" y="26908"/>
                    <a:pt x="7763" y="34671"/>
                    <a:pt x="17335" y="34671"/>
                  </a:cubicBezTo>
                  <a:lnTo>
                    <a:pt x="69247" y="34671"/>
                  </a:lnTo>
                  <a:lnTo>
                    <a:pt x="69247" y="262414"/>
                  </a:lnTo>
                  <a:cubicBezTo>
                    <a:pt x="69247" y="324803"/>
                    <a:pt x="104299" y="337566"/>
                    <a:pt x="156972" y="337566"/>
                  </a:cubicBezTo>
                  <a:lnTo>
                    <a:pt x="195072" y="337566"/>
                  </a:lnTo>
                  <a:cubicBezTo>
                    <a:pt x="204616" y="338271"/>
                    <a:pt x="212931" y="331108"/>
                    <a:pt x="213646" y="321564"/>
                  </a:cubicBezTo>
                  <a:cubicBezTo>
                    <a:pt x="214351" y="312010"/>
                    <a:pt x="207188" y="303695"/>
                    <a:pt x="197644" y="302990"/>
                  </a:cubicBezTo>
                  <a:cubicBezTo>
                    <a:pt x="196786" y="302924"/>
                    <a:pt x="195929" y="302924"/>
                    <a:pt x="195072" y="30299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6" name="CustomShape 14">
              <a:extLst>
                <a:ext uri="{FF2B5EF4-FFF2-40B4-BE49-F238E27FC236}">
                  <a16:creationId xmlns:a16="http://schemas.microsoft.com/office/drawing/2014/main" id="{A10D6D72-A116-4820-A3CA-2C4620B758B0}"/>
                </a:ext>
              </a:extLst>
            </p:cNvPr>
            <p:cNvSpPr/>
            <p:nvPr/>
          </p:nvSpPr>
          <p:spPr>
            <a:xfrm>
              <a:off x="10431360" y="914400"/>
              <a:ext cx="45000" cy="14760"/>
            </a:xfrm>
            <a:custGeom>
              <a:avLst/>
              <a:gdLst/>
              <a:ahLst/>
              <a:cxnLst/>
              <a:rect l="l" t="t" r="r" b="b"/>
              <a:pathLst>
                <a:path w="101108" h="34673">
                  <a:moveTo>
                    <a:pt x="82487" y="50"/>
                  </a:moveTo>
                  <a:lnTo>
                    <a:pt x="17812" y="50"/>
                  </a:lnTo>
                  <a:cubicBezTo>
                    <a:pt x="7963" y="107"/>
                    <a:pt x="0" y="8108"/>
                    <a:pt x="0" y="17957"/>
                  </a:cubicBezTo>
                  <a:cubicBezTo>
                    <a:pt x="362" y="27453"/>
                    <a:pt x="8306" y="34892"/>
                    <a:pt x="17812" y="34626"/>
                  </a:cubicBezTo>
                  <a:lnTo>
                    <a:pt x="82487" y="34626"/>
                  </a:lnTo>
                  <a:cubicBezTo>
                    <a:pt x="92031" y="35331"/>
                    <a:pt x="100346" y="28168"/>
                    <a:pt x="101060" y="18624"/>
                  </a:cubicBezTo>
                  <a:cubicBezTo>
                    <a:pt x="101765" y="9070"/>
                    <a:pt x="94602" y="755"/>
                    <a:pt x="85058" y="50"/>
                  </a:cubicBezTo>
                  <a:cubicBezTo>
                    <a:pt x="84201" y="-17"/>
                    <a:pt x="83344" y="-17"/>
                    <a:pt x="82487" y="5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7" name="CustomShape 15">
              <a:extLst>
                <a:ext uri="{FF2B5EF4-FFF2-40B4-BE49-F238E27FC236}">
                  <a16:creationId xmlns:a16="http://schemas.microsoft.com/office/drawing/2014/main" id="{A0F45B3D-BF93-4C0F-8A3E-849086286E9A}"/>
                </a:ext>
              </a:extLst>
            </p:cNvPr>
            <p:cNvSpPr/>
            <p:nvPr/>
          </p:nvSpPr>
          <p:spPr>
            <a:xfrm>
              <a:off x="10778040" y="979200"/>
              <a:ext cx="15480" cy="88200"/>
            </a:xfrm>
            <a:custGeom>
              <a:avLst/>
              <a:gdLst/>
              <a:ahLst/>
              <a:cxnLst/>
              <a:rect l="l" t="t" r="r" b="b"/>
              <a:pathLst>
                <a:path w="35814" h="197643">
                  <a:moveTo>
                    <a:pt x="17907" y="0"/>
                  </a:moveTo>
                  <a:cubicBezTo>
                    <a:pt x="8058" y="0"/>
                    <a:pt x="57" y="7963"/>
                    <a:pt x="0" y="17812"/>
                  </a:cubicBezTo>
                  <a:lnTo>
                    <a:pt x="0" y="179737"/>
                  </a:lnTo>
                  <a:cubicBezTo>
                    <a:pt x="0" y="189624"/>
                    <a:pt x="8020" y="197644"/>
                    <a:pt x="17907" y="197644"/>
                  </a:cubicBezTo>
                  <a:cubicBezTo>
                    <a:pt x="27794" y="197644"/>
                    <a:pt x="35814" y="189624"/>
                    <a:pt x="35814" y="179737"/>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8" name="CustomShape 16">
              <a:extLst>
                <a:ext uri="{FF2B5EF4-FFF2-40B4-BE49-F238E27FC236}">
                  <a16:creationId xmlns:a16="http://schemas.microsoft.com/office/drawing/2014/main" id="{7FA73FDF-C302-4573-BCB0-7712BCA1A675}"/>
                </a:ext>
              </a:extLst>
            </p:cNvPr>
            <p:cNvSpPr/>
            <p:nvPr/>
          </p:nvSpPr>
          <p:spPr>
            <a:xfrm>
              <a:off x="10669320" y="912960"/>
              <a:ext cx="15480" cy="154080"/>
            </a:xfrm>
            <a:custGeom>
              <a:avLst/>
              <a:gdLst/>
              <a:ahLst/>
              <a:cxnLst/>
              <a:rect l="l" t="t" r="r" b="b"/>
              <a:pathLst>
                <a:path w="35813" h="343757">
                  <a:moveTo>
                    <a:pt x="17907" y="0"/>
                  </a:moveTo>
                  <a:cubicBezTo>
                    <a:pt x="8020" y="0"/>
                    <a:pt x="0" y="8020"/>
                    <a:pt x="0" y="17907"/>
                  </a:cubicBezTo>
                  <a:lnTo>
                    <a:pt x="0" y="325850"/>
                  </a:lnTo>
                  <a:cubicBezTo>
                    <a:pt x="0" y="335737"/>
                    <a:pt x="8020" y="343757"/>
                    <a:pt x="17907" y="343757"/>
                  </a:cubicBezTo>
                  <a:cubicBezTo>
                    <a:pt x="27794" y="343757"/>
                    <a:pt x="35814" y="335737"/>
                    <a:pt x="35814" y="325850"/>
                  </a:cubicBezTo>
                  <a:lnTo>
                    <a:pt x="35814" y="17907"/>
                  </a:lnTo>
                  <a:cubicBezTo>
                    <a:pt x="35814" y="8020"/>
                    <a:pt x="27794"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19" name="CustomShape 17">
              <a:extLst>
                <a:ext uri="{FF2B5EF4-FFF2-40B4-BE49-F238E27FC236}">
                  <a16:creationId xmlns:a16="http://schemas.microsoft.com/office/drawing/2014/main" id="{1255B922-6570-4405-89CB-418F1B8B995F}"/>
                </a:ext>
              </a:extLst>
            </p:cNvPr>
            <p:cNvSpPr/>
            <p:nvPr/>
          </p:nvSpPr>
          <p:spPr>
            <a:xfrm>
              <a:off x="10911240" y="959760"/>
              <a:ext cx="116640" cy="107280"/>
            </a:xfrm>
            <a:custGeom>
              <a:avLst/>
              <a:gdLst/>
              <a:ahLst/>
              <a:cxnLst/>
              <a:rect l="l" t="t" r="r" b="b"/>
              <a:pathLst>
                <a:path w="260699" h="239744">
                  <a:moveTo>
                    <a:pt x="243078" y="0"/>
                  </a:moveTo>
                  <a:cubicBezTo>
                    <a:pt x="233191" y="0"/>
                    <a:pt x="225171" y="8020"/>
                    <a:pt x="225171" y="17907"/>
                  </a:cubicBezTo>
                  <a:lnTo>
                    <a:pt x="225171" y="113824"/>
                  </a:lnTo>
                  <a:cubicBezTo>
                    <a:pt x="221742" y="203454"/>
                    <a:pt x="109061" y="204121"/>
                    <a:pt x="109061" y="204121"/>
                  </a:cubicBezTo>
                  <a:cubicBezTo>
                    <a:pt x="61436" y="204121"/>
                    <a:pt x="35814" y="177165"/>
                    <a:pt x="35814" y="150495"/>
                  </a:cubicBezTo>
                  <a:cubicBezTo>
                    <a:pt x="35814" y="110395"/>
                    <a:pt x="55626" y="91154"/>
                    <a:pt x="94583" y="82772"/>
                  </a:cubicBezTo>
                  <a:lnTo>
                    <a:pt x="202216" y="60293"/>
                  </a:lnTo>
                  <a:cubicBezTo>
                    <a:pt x="206921" y="59446"/>
                    <a:pt x="211055" y="56683"/>
                    <a:pt x="213646" y="52673"/>
                  </a:cubicBezTo>
                  <a:cubicBezTo>
                    <a:pt x="216265" y="48720"/>
                    <a:pt x="217256" y="43910"/>
                    <a:pt x="216408" y="39243"/>
                  </a:cubicBezTo>
                  <a:cubicBezTo>
                    <a:pt x="214227" y="30956"/>
                    <a:pt x="206778" y="25155"/>
                    <a:pt x="198215" y="25051"/>
                  </a:cubicBezTo>
                  <a:lnTo>
                    <a:pt x="194977" y="25051"/>
                  </a:lnTo>
                  <a:lnTo>
                    <a:pt x="84677" y="48863"/>
                  </a:lnTo>
                  <a:cubicBezTo>
                    <a:pt x="29337" y="61246"/>
                    <a:pt x="0" y="96488"/>
                    <a:pt x="0" y="150209"/>
                  </a:cubicBezTo>
                  <a:cubicBezTo>
                    <a:pt x="0" y="192691"/>
                    <a:pt x="34195" y="238506"/>
                    <a:pt x="109061" y="238506"/>
                  </a:cubicBezTo>
                  <a:cubicBezTo>
                    <a:pt x="139017" y="238735"/>
                    <a:pt x="168526" y="231295"/>
                    <a:pt x="194786" y="216884"/>
                  </a:cubicBezTo>
                  <a:cubicBezTo>
                    <a:pt x="201520" y="213369"/>
                    <a:pt x="207893" y="209226"/>
                    <a:pt x="213836" y="204502"/>
                  </a:cubicBezTo>
                  <a:lnTo>
                    <a:pt x="219932" y="199549"/>
                  </a:lnTo>
                  <a:lnTo>
                    <a:pt x="226314" y="188023"/>
                  </a:lnTo>
                  <a:lnTo>
                    <a:pt x="224885" y="199168"/>
                  </a:lnTo>
                  <a:lnTo>
                    <a:pt x="224885" y="221837"/>
                  </a:lnTo>
                  <a:cubicBezTo>
                    <a:pt x="224885" y="231724"/>
                    <a:pt x="232905" y="239744"/>
                    <a:pt x="242792" y="239744"/>
                  </a:cubicBezTo>
                  <a:cubicBezTo>
                    <a:pt x="252679" y="239744"/>
                    <a:pt x="260699" y="231724"/>
                    <a:pt x="260699" y="221837"/>
                  </a:cubicBezTo>
                  <a:lnTo>
                    <a:pt x="260699" y="17907"/>
                  </a:lnTo>
                  <a:cubicBezTo>
                    <a:pt x="260699" y="8125"/>
                    <a:pt x="252860" y="152"/>
                    <a:pt x="243078"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1" name="CustomShape 18">
              <a:extLst>
                <a:ext uri="{FF2B5EF4-FFF2-40B4-BE49-F238E27FC236}">
                  <a16:creationId xmlns:a16="http://schemas.microsoft.com/office/drawing/2014/main" id="{10FCBE9E-1F21-430C-9807-6D0F032507E1}"/>
                </a:ext>
              </a:extLst>
            </p:cNvPr>
            <p:cNvSpPr/>
            <p:nvPr/>
          </p:nvSpPr>
          <p:spPr>
            <a:xfrm>
              <a:off x="10821240" y="1051200"/>
              <a:ext cx="64080" cy="14760"/>
            </a:xfrm>
            <a:custGeom>
              <a:avLst/>
              <a:gdLst/>
              <a:ahLst/>
              <a:cxnLst/>
              <a:rect l="l" t="t" r="r" b="b"/>
              <a:pathLst>
                <a:path w="144114" h="34673">
                  <a:moveTo>
                    <a:pt x="128064" y="48"/>
                  </a:moveTo>
                  <a:lnTo>
                    <a:pt x="18622" y="48"/>
                  </a:lnTo>
                  <a:cubicBezTo>
                    <a:pt x="9078" y="-657"/>
                    <a:pt x="762" y="6506"/>
                    <a:pt x="48" y="16050"/>
                  </a:cubicBezTo>
                  <a:cubicBezTo>
                    <a:pt x="-657" y="25603"/>
                    <a:pt x="6506" y="33919"/>
                    <a:pt x="16050" y="34624"/>
                  </a:cubicBezTo>
                  <a:cubicBezTo>
                    <a:pt x="16907" y="34690"/>
                    <a:pt x="17764" y="34690"/>
                    <a:pt x="18622" y="34624"/>
                  </a:cubicBezTo>
                  <a:lnTo>
                    <a:pt x="128064" y="34624"/>
                  </a:lnTo>
                  <a:cubicBezTo>
                    <a:pt x="137608" y="33919"/>
                    <a:pt x="144780" y="25603"/>
                    <a:pt x="144066" y="16050"/>
                  </a:cubicBezTo>
                  <a:cubicBezTo>
                    <a:pt x="143428" y="7487"/>
                    <a:pt x="136627" y="686"/>
                    <a:pt x="128064" y="48"/>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2" name="CustomShape 19">
              <a:extLst>
                <a:ext uri="{FF2B5EF4-FFF2-40B4-BE49-F238E27FC236}">
                  <a16:creationId xmlns:a16="http://schemas.microsoft.com/office/drawing/2014/main" id="{DD80AB9D-2AFF-47B7-8A14-67854DD761E9}"/>
                </a:ext>
              </a:extLst>
            </p:cNvPr>
            <p:cNvSpPr/>
            <p:nvPr/>
          </p:nvSpPr>
          <p:spPr>
            <a:xfrm>
              <a:off x="10689120" y="914400"/>
              <a:ext cx="104040" cy="58680"/>
            </a:xfrm>
            <a:custGeom>
              <a:avLst/>
              <a:gdLst/>
              <a:ahLst/>
              <a:cxnLst/>
              <a:rect l="l" t="t" r="r" b="b"/>
              <a:pathLst>
                <a:path w="232668" h="131921">
                  <a:moveTo>
                    <a:pt x="101984" y="0"/>
                  </a:moveTo>
                  <a:lnTo>
                    <a:pt x="86173" y="0"/>
                  </a:lnTo>
                  <a:cubicBezTo>
                    <a:pt x="83334" y="48"/>
                    <a:pt x="80543" y="695"/>
                    <a:pt x="77981" y="1905"/>
                  </a:cubicBezTo>
                  <a:lnTo>
                    <a:pt x="10449" y="38005"/>
                  </a:lnTo>
                  <a:cubicBezTo>
                    <a:pt x="5858" y="40081"/>
                    <a:pt x="2381" y="44034"/>
                    <a:pt x="924" y="48863"/>
                  </a:cubicBezTo>
                  <a:cubicBezTo>
                    <a:pt x="-629" y="53302"/>
                    <a:pt x="-210" y="58188"/>
                    <a:pt x="2067" y="62294"/>
                  </a:cubicBezTo>
                  <a:cubicBezTo>
                    <a:pt x="6877" y="70752"/>
                    <a:pt x="17631" y="73714"/>
                    <a:pt x="26089" y="68904"/>
                  </a:cubicBezTo>
                  <a:cubicBezTo>
                    <a:pt x="26118" y="68894"/>
                    <a:pt x="26137" y="68875"/>
                    <a:pt x="26165" y="68866"/>
                  </a:cubicBezTo>
                  <a:lnTo>
                    <a:pt x="90269" y="34576"/>
                  </a:lnTo>
                  <a:lnTo>
                    <a:pt x="101603" y="34576"/>
                  </a:lnTo>
                  <a:cubicBezTo>
                    <a:pt x="161230" y="34576"/>
                    <a:pt x="196853" y="64294"/>
                    <a:pt x="196853" y="114014"/>
                  </a:cubicBezTo>
                  <a:cubicBezTo>
                    <a:pt x="196853" y="123901"/>
                    <a:pt x="204873" y="131921"/>
                    <a:pt x="214760" y="131921"/>
                  </a:cubicBezTo>
                  <a:cubicBezTo>
                    <a:pt x="224647" y="131921"/>
                    <a:pt x="232667" y="123901"/>
                    <a:pt x="232667" y="114014"/>
                  </a:cubicBezTo>
                  <a:cubicBezTo>
                    <a:pt x="232953" y="43720"/>
                    <a:pt x="182756" y="0"/>
                    <a:pt x="101984"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3" name="CustomShape 20">
              <a:extLst>
                <a:ext uri="{FF2B5EF4-FFF2-40B4-BE49-F238E27FC236}">
                  <a16:creationId xmlns:a16="http://schemas.microsoft.com/office/drawing/2014/main" id="{0714E2A4-DD3C-4BAA-8B80-67125A7FD2DE}"/>
                </a:ext>
              </a:extLst>
            </p:cNvPr>
            <p:cNvSpPr/>
            <p:nvPr/>
          </p:nvSpPr>
          <p:spPr>
            <a:xfrm>
              <a:off x="10250280" y="1028880"/>
              <a:ext cx="112680" cy="39600"/>
            </a:xfrm>
            <a:custGeom>
              <a:avLst/>
              <a:gdLst/>
              <a:ahLst/>
              <a:cxnLst/>
              <a:rect l="l" t="t" r="r" b="b"/>
              <a:pathLst>
                <a:path w="251517" h="89820">
                  <a:moveTo>
                    <a:pt x="247763" y="7334"/>
                  </a:moveTo>
                  <a:cubicBezTo>
                    <a:pt x="245432" y="4648"/>
                    <a:pt x="242398" y="2667"/>
                    <a:pt x="239000" y="1619"/>
                  </a:cubicBezTo>
                  <a:cubicBezTo>
                    <a:pt x="229892" y="-1172"/>
                    <a:pt x="220196" y="3696"/>
                    <a:pt x="216998" y="12668"/>
                  </a:cubicBezTo>
                  <a:cubicBezTo>
                    <a:pt x="216998" y="12668"/>
                    <a:pt x="216998" y="13145"/>
                    <a:pt x="216998" y="13335"/>
                  </a:cubicBezTo>
                  <a:cubicBezTo>
                    <a:pt x="206255" y="32595"/>
                    <a:pt x="187892" y="46425"/>
                    <a:pt x="166420" y="51435"/>
                  </a:cubicBezTo>
                  <a:cubicBezTo>
                    <a:pt x="154895" y="54083"/>
                    <a:pt x="143098" y="55359"/>
                    <a:pt x="131273" y="55245"/>
                  </a:cubicBezTo>
                  <a:cubicBezTo>
                    <a:pt x="88410" y="55245"/>
                    <a:pt x="44786" y="35242"/>
                    <a:pt x="33927" y="10858"/>
                  </a:cubicBezTo>
                  <a:cubicBezTo>
                    <a:pt x="31206" y="4315"/>
                    <a:pt x="24825" y="29"/>
                    <a:pt x="17735" y="0"/>
                  </a:cubicBezTo>
                  <a:cubicBezTo>
                    <a:pt x="15232" y="10"/>
                    <a:pt x="12762" y="562"/>
                    <a:pt x="10496" y="1619"/>
                  </a:cubicBezTo>
                  <a:cubicBezTo>
                    <a:pt x="9414" y="2029"/>
                    <a:pt x="8390" y="2572"/>
                    <a:pt x="7448" y="3238"/>
                  </a:cubicBezTo>
                  <a:cubicBezTo>
                    <a:pt x="594" y="7820"/>
                    <a:pt x="-1910" y="16707"/>
                    <a:pt x="1542" y="24194"/>
                  </a:cubicBezTo>
                  <a:cubicBezTo>
                    <a:pt x="17830" y="60388"/>
                    <a:pt x="75742" y="89821"/>
                    <a:pt x="131273" y="89821"/>
                  </a:cubicBezTo>
                  <a:cubicBezTo>
                    <a:pt x="206901" y="89821"/>
                    <a:pt x="241763" y="54578"/>
                    <a:pt x="250716" y="23813"/>
                  </a:cubicBezTo>
                  <a:cubicBezTo>
                    <a:pt x="251785" y="20145"/>
                    <a:pt x="251785" y="16240"/>
                    <a:pt x="250716" y="12573"/>
                  </a:cubicBezTo>
                  <a:cubicBezTo>
                    <a:pt x="250065" y="10659"/>
                    <a:pt x="249064" y="8887"/>
                    <a:pt x="247763" y="7334"/>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6" name="CustomShape 21">
              <a:extLst>
                <a:ext uri="{FF2B5EF4-FFF2-40B4-BE49-F238E27FC236}">
                  <a16:creationId xmlns:a16="http://schemas.microsoft.com/office/drawing/2014/main" id="{607CC536-1BD3-4069-90B5-1DFBE2D023CF}"/>
                </a:ext>
              </a:extLst>
            </p:cNvPr>
            <p:cNvSpPr/>
            <p:nvPr/>
          </p:nvSpPr>
          <p:spPr>
            <a:xfrm>
              <a:off x="10256400" y="911520"/>
              <a:ext cx="108000" cy="39960"/>
            </a:xfrm>
            <a:custGeom>
              <a:avLst/>
              <a:gdLst/>
              <a:ahLst/>
              <a:cxnLst/>
              <a:rect l="l" t="t" r="r" b="b"/>
              <a:pathLst>
                <a:path w="241676" h="90487">
                  <a:moveTo>
                    <a:pt x="122998" y="0"/>
                  </a:moveTo>
                  <a:cubicBezTo>
                    <a:pt x="62228" y="0"/>
                    <a:pt x="3935" y="34100"/>
                    <a:pt x="220" y="72200"/>
                  </a:cubicBezTo>
                  <a:cubicBezTo>
                    <a:pt x="-518" y="76733"/>
                    <a:pt x="617" y="81372"/>
                    <a:pt x="3364" y="85058"/>
                  </a:cubicBezTo>
                  <a:cubicBezTo>
                    <a:pt x="6332" y="88383"/>
                    <a:pt x="10531" y="90345"/>
                    <a:pt x="14984" y="90488"/>
                  </a:cubicBezTo>
                  <a:lnTo>
                    <a:pt x="17937" y="90488"/>
                  </a:lnTo>
                  <a:cubicBezTo>
                    <a:pt x="27462" y="90488"/>
                    <a:pt x="31653" y="83153"/>
                    <a:pt x="35939" y="75057"/>
                  </a:cubicBezTo>
                  <a:cubicBezTo>
                    <a:pt x="44797" y="58388"/>
                    <a:pt x="72610" y="34576"/>
                    <a:pt x="122998" y="34576"/>
                  </a:cubicBezTo>
                  <a:cubicBezTo>
                    <a:pt x="160240" y="34576"/>
                    <a:pt x="193864" y="48387"/>
                    <a:pt x="208723" y="70009"/>
                  </a:cubicBezTo>
                  <a:cubicBezTo>
                    <a:pt x="214160" y="78305"/>
                    <a:pt x="225173" y="80820"/>
                    <a:pt x="233678" y="75724"/>
                  </a:cubicBezTo>
                  <a:cubicBezTo>
                    <a:pt x="241772" y="70380"/>
                    <a:pt x="244102" y="59541"/>
                    <a:pt x="238917" y="51340"/>
                  </a:cubicBezTo>
                  <a:cubicBezTo>
                    <a:pt x="217676" y="19717"/>
                    <a:pt x="173290" y="0"/>
                    <a:pt x="122998"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7" name="CustomShape 22">
              <a:extLst>
                <a:ext uri="{FF2B5EF4-FFF2-40B4-BE49-F238E27FC236}">
                  <a16:creationId xmlns:a16="http://schemas.microsoft.com/office/drawing/2014/main" id="{6BA3883D-005A-4221-9FB2-23D85835BA31}"/>
                </a:ext>
              </a:extLst>
            </p:cNvPr>
            <p:cNvSpPr/>
            <p:nvPr/>
          </p:nvSpPr>
          <p:spPr>
            <a:xfrm>
              <a:off x="10090080" y="938880"/>
              <a:ext cx="134280" cy="129960"/>
            </a:xfrm>
            <a:custGeom>
              <a:avLst/>
              <a:gdLst/>
              <a:ahLst/>
              <a:cxnLst/>
              <a:rect l="l" t="t" r="r" b="b"/>
              <a:pathLst>
                <a:path w="299811" h="290060">
                  <a:moveTo>
                    <a:pt x="268510" y="212239"/>
                  </a:moveTo>
                  <a:cubicBezTo>
                    <a:pt x="242449" y="239804"/>
                    <a:pt x="206144" y="255349"/>
                    <a:pt x="168212" y="255196"/>
                  </a:cubicBezTo>
                  <a:cubicBezTo>
                    <a:pt x="104394" y="255196"/>
                    <a:pt x="35814" y="211095"/>
                    <a:pt x="35814" y="114036"/>
                  </a:cubicBezTo>
                  <a:cubicBezTo>
                    <a:pt x="35814" y="85461"/>
                    <a:pt x="44005" y="47837"/>
                    <a:pt x="62293" y="30311"/>
                  </a:cubicBezTo>
                  <a:cubicBezTo>
                    <a:pt x="65763" y="27273"/>
                    <a:pt x="67802" y="22920"/>
                    <a:pt x="67913" y="18310"/>
                  </a:cubicBezTo>
                  <a:cubicBezTo>
                    <a:pt x="68016" y="13414"/>
                    <a:pt x="66165" y="8689"/>
                    <a:pt x="62770" y="5165"/>
                  </a:cubicBezTo>
                  <a:cubicBezTo>
                    <a:pt x="55765" y="-1722"/>
                    <a:pt x="44533" y="-1722"/>
                    <a:pt x="37528" y="5165"/>
                  </a:cubicBezTo>
                  <a:cubicBezTo>
                    <a:pt x="12001" y="29835"/>
                    <a:pt x="0" y="78222"/>
                    <a:pt x="0" y="114322"/>
                  </a:cubicBezTo>
                  <a:cubicBezTo>
                    <a:pt x="0" y="235003"/>
                    <a:pt x="87154" y="290058"/>
                    <a:pt x="168212" y="290058"/>
                  </a:cubicBezTo>
                  <a:cubicBezTo>
                    <a:pt x="215952" y="290334"/>
                    <a:pt x="261777" y="271303"/>
                    <a:pt x="295275" y="237289"/>
                  </a:cubicBezTo>
                  <a:cubicBezTo>
                    <a:pt x="301671" y="229765"/>
                    <a:pt x="301258" y="218601"/>
                    <a:pt x="294322" y="211572"/>
                  </a:cubicBezTo>
                  <a:cubicBezTo>
                    <a:pt x="286749" y="205342"/>
                    <a:pt x="275752" y="205628"/>
                    <a:pt x="268510" y="212239"/>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8" name="CustomShape 23">
              <a:extLst>
                <a:ext uri="{FF2B5EF4-FFF2-40B4-BE49-F238E27FC236}">
                  <a16:creationId xmlns:a16="http://schemas.microsoft.com/office/drawing/2014/main" id="{F48A85DE-BB3A-4540-B7C4-07CA1991FDB8}"/>
                </a:ext>
              </a:extLst>
            </p:cNvPr>
            <p:cNvSpPr/>
            <p:nvPr/>
          </p:nvSpPr>
          <p:spPr>
            <a:xfrm>
              <a:off x="10256760" y="956520"/>
              <a:ext cx="107280" cy="68400"/>
            </a:xfrm>
            <a:custGeom>
              <a:avLst/>
              <a:gdLst/>
              <a:ahLst/>
              <a:cxnLst/>
              <a:rect l="l" t="t" r="r" b="b"/>
              <a:pathLst>
                <a:path w="239647" h="153076">
                  <a:moveTo>
                    <a:pt x="136329" y="66108"/>
                  </a:moveTo>
                  <a:lnTo>
                    <a:pt x="98229" y="52392"/>
                  </a:lnTo>
                  <a:cubicBezTo>
                    <a:pt x="83751" y="47058"/>
                    <a:pt x="41745" y="30675"/>
                    <a:pt x="34697" y="13149"/>
                  </a:cubicBezTo>
                  <a:cubicBezTo>
                    <a:pt x="32310" y="5757"/>
                    <a:pt x="25678" y="557"/>
                    <a:pt x="17933" y="4"/>
                  </a:cubicBezTo>
                  <a:cubicBezTo>
                    <a:pt x="16351" y="-34"/>
                    <a:pt x="14773" y="195"/>
                    <a:pt x="13266" y="671"/>
                  </a:cubicBezTo>
                  <a:cubicBezTo>
                    <a:pt x="8579" y="1823"/>
                    <a:pt x="4599" y="4900"/>
                    <a:pt x="2312" y="9148"/>
                  </a:cubicBezTo>
                  <a:cubicBezTo>
                    <a:pt x="-43" y="13111"/>
                    <a:pt x="-629" y="17873"/>
                    <a:pt x="693" y="22293"/>
                  </a:cubicBezTo>
                  <a:cubicBezTo>
                    <a:pt x="7932" y="49439"/>
                    <a:pt x="51080" y="73632"/>
                    <a:pt x="85846" y="86301"/>
                  </a:cubicBezTo>
                  <a:lnTo>
                    <a:pt x="123946" y="100017"/>
                  </a:lnTo>
                  <a:cubicBezTo>
                    <a:pt x="130899" y="102684"/>
                    <a:pt x="138043" y="104970"/>
                    <a:pt x="144711" y="107351"/>
                  </a:cubicBezTo>
                  <a:cubicBezTo>
                    <a:pt x="174429" y="117447"/>
                    <a:pt x="197193" y="125829"/>
                    <a:pt x="204623" y="142689"/>
                  </a:cubicBezTo>
                  <a:cubicBezTo>
                    <a:pt x="207954" y="149213"/>
                    <a:pt x="214731" y="153252"/>
                    <a:pt x="222054" y="153071"/>
                  </a:cubicBezTo>
                  <a:cubicBezTo>
                    <a:pt x="224415" y="153081"/>
                    <a:pt x="226751" y="152595"/>
                    <a:pt x="228912" y="151642"/>
                  </a:cubicBezTo>
                  <a:cubicBezTo>
                    <a:pt x="237755" y="147346"/>
                    <a:pt x="241880" y="137040"/>
                    <a:pt x="238437" y="127830"/>
                  </a:cubicBezTo>
                  <a:cubicBezTo>
                    <a:pt x="226149" y="99159"/>
                    <a:pt x="186716" y="84586"/>
                    <a:pt x="136329" y="66108"/>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29" name="CustomShape 24">
              <a:extLst>
                <a:ext uri="{FF2B5EF4-FFF2-40B4-BE49-F238E27FC236}">
                  <a16:creationId xmlns:a16="http://schemas.microsoft.com/office/drawing/2014/main" id="{6B668E0B-ED0E-40A3-9103-1B27846925B0}"/>
                </a:ext>
              </a:extLst>
            </p:cNvPr>
            <p:cNvSpPr/>
            <p:nvPr/>
          </p:nvSpPr>
          <p:spPr>
            <a:xfrm>
              <a:off x="10110960" y="978480"/>
              <a:ext cx="117720" cy="14760"/>
            </a:xfrm>
            <a:custGeom>
              <a:avLst/>
              <a:gdLst/>
              <a:ahLst/>
              <a:cxnLst/>
              <a:rect l="l" t="t" r="r" b="b"/>
              <a:pathLst>
                <a:path w="262887" h="34675">
                  <a:moveTo>
                    <a:pt x="244268" y="50"/>
                  </a:moveTo>
                  <a:lnTo>
                    <a:pt x="18620" y="50"/>
                  </a:lnTo>
                  <a:cubicBezTo>
                    <a:pt x="9072" y="-655"/>
                    <a:pt x="757" y="6508"/>
                    <a:pt x="48" y="16052"/>
                  </a:cubicBezTo>
                  <a:cubicBezTo>
                    <a:pt x="-661" y="25606"/>
                    <a:pt x="6505" y="33921"/>
                    <a:pt x="16052" y="34626"/>
                  </a:cubicBezTo>
                  <a:cubicBezTo>
                    <a:pt x="16907" y="34693"/>
                    <a:pt x="17765" y="34693"/>
                    <a:pt x="18620" y="34626"/>
                  </a:cubicBezTo>
                  <a:lnTo>
                    <a:pt x="244268" y="34626"/>
                  </a:lnTo>
                  <a:cubicBezTo>
                    <a:pt x="253815" y="35331"/>
                    <a:pt x="262131" y="28168"/>
                    <a:pt x="262839" y="18624"/>
                  </a:cubicBezTo>
                  <a:cubicBezTo>
                    <a:pt x="263549" y="9070"/>
                    <a:pt x="256383" y="755"/>
                    <a:pt x="246836" y="50"/>
                  </a:cubicBezTo>
                  <a:cubicBezTo>
                    <a:pt x="245981" y="-17"/>
                    <a:pt x="245123" y="-17"/>
                    <a:pt x="244268" y="5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0" name="CustomShape 25">
              <a:extLst>
                <a:ext uri="{FF2B5EF4-FFF2-40B4-BE49-F238E27FC236}">
                  <a16:creationId xmlns:a16="http://schemas.microsoft.com/office/drawing/2014/main" id="{B40D0210-B8D4-4678-8BD9-BD8026D3F2DD}"/>
                </a:ext>
              </a:extLst>
            </p:cNvPr>
            <p:cNvSpPr/>
            <p:nvPr/>
          </p:nvSpPr>
          <p:spPr>
            <a:xfrm>
              <a:off x="11034720" y="631800"/>
              <a:ext cx="38520" cy="128520"/>
            </a:xfrm>
            <a:custGeom>
              <a:avLst/>
              <a:gdLst/>
              <a:ahLst/>
              <a:cxnLst/>
              <a:rect l="l" t="t" r="r" b="b"/>
              <a:pathLst>
                <a:path w="87058" h="287029">
                  <a:moveTo>
                    <a:pt x="17050" y="34007"/>
                  </a:moveTo>
                  <a:lnTo>
                    <a:pt x="51911" y="34007"/>
                  </a:lnTo>
                  <a:lnTo>
                    <a:pt x="51911" y="270703"/>
                  </a:lnTo>
                  <a:cubicBezTo>
                    <a:pt x="52626" y="280409"/>
                    <a:pt x="61074" y="287696"/>
                    <a:pt x="70780" y="286981"/>
                  </a:cubicBezTo>
                  <a:cubicBezTo>
                    <a:pt x="79486" y="286343"/>
                    <a:pt x="86420" y="279418"/>
                    <a:pt x="87058" y="270703"/>
                  </a:cubicBezTo>
                  <a:lnTo>
                    <a:pt x="87058" y="16957"/>
                  </a:lnTo>
                  <a:cubicBezTo>
                    <a:pt x="86906" y="7432"/>
                    <a:pt x="79058" y="-159"/>
                    <a:pt x="69542" y="3"/>
                  </a:cubicBezTo>
                  <a:cubicBezTo>
                    <a:pt x="69475" y="3"/>
                    <a:pt x="69409" y="3"/>
                    <a:pt x="69342" y="3"/>
                  </a:cubicBezTo>
                  <a:lnTo>
                    <a:pt x="17050" y="3"/>
                  </a:lnTo>
                  <a:cubicBezTo>
                    <a:pt x="7630" y="3"/>
                    <a:pt x="0" y="7632"/>
                    <a:pt x="0" y="17052"/>
                  </a:cubicBezTo>
                  <a:cubicBezTo>
                    <a:pt x="0" y="26472"/>
                    <a:pt x="7630" y="34102"/>
                    <a:pt x="17050" y="34102"/>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1" name="CustomShape 26">
              <a:extLst>
                <a:ext uri="{FF2B5EF4-FFF2-40B4-BE49-F238E27FC236}">
                  <a16:creationId xmlns:a16="http://schemas.microsoft.com/office/drawing/2014/main" id="{6F9BA983-0C4A-43AD-9AEE-FEF950E769AF}"/>
                </a:ext>
              </a:extLst>
            </p:cNvPr>
            <p:cNvSpPr/>
            <p:nvPr/>
          </p:nvSpPr>
          <p:spPr>
            <a:xfrm>
              <a:off x="11058120" y="572760"/>
              <a:ext cx="15120" cy="37080"/>
            </a:xfrm>
            <a:custGeom>
              <a:avLst/>
              <a:gdLst/>
              <a:ahLst/>
              <a:cxnLst/>
              <a:rect l="l" t="t" r="r" b="b"/>
              <a:pathLst>
                <a:path w="35147" h="84049">
                  <a:moveTo>
                    <a:pt x="17431" y="84049"/>
                  </a:moveTo>
                  <a:cubicBezTo>
                    <a:pt x="26899" y="83916"/>
                    <a:pt x="34652" y="76458"/>
                    <a:pt x="35147" y="66999"/>
                  </a:cubicBezTo>
                  <a:lnTo>
                    <a:pt x="35147" y="16327"/>
                  </a:lnTo>
                  <a:cubicBezTo>
                    <a:pt x="34433" y="6621"/>
                    <a:pt x="25984" y="-666"/>
                    <a:pt x="16278" y="48"/>
                  </a:cubicBezTo>
                  <a:cubicBezTo>
                    <a:pt x="7573" y="687"/>
                    <a:pt x="638" y="7611"/>
                    <a:pt x="0" y="16327"/>
                  </a:cubicBezTo>
                  <a:lnTo>
                    <a:pt x="0" y="66999"/>
                  </a:lnTo>
                  <a:cubicBezTo>
                    <a:pt x="495" y="76353"/>
                    <a:pt x="8068" y="83764"/>
                    <a:pt x="17431" y="84049"/>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2" name="CustomShape 27">
              <a:extLst>
                <a:ext uri="{FF2B5EF4-FFF2-40B4-BE49-F238E27FC236}">
                  <a16:creationId xmlns:a16="http://schemas.microsoft.com/office/drawing/2014/main" id="{A0B2569A-0917-4346-8430-5AEC08F0A1A5}"/>
                </a:ext>
              </a:extLst>
            </p:cNvPr>
            <p:cNvSpPr/>
            <p:nvPr/>
          </p:nvSpPr>
          <p:spPr>
            <a:xfrm>
              <a:off x="11118960" y="628920"/>
              <a:ext cx="143640" cy="154800"/>
            </a:xfrm>
            <a:custGeom>
              <a:avLst/>
              <a:gdLst/>
              <a:ahLst/>
              <a:cxnLst/>
              <a:rect l="l" t="t" r="r" b="b"/>
              <a:pathLst>
                <a:path w="320404" h="344995">
                  <a:moveTo>
                    <a:pt x="159908" y="0"/>
                  </a:moveTo>
                  <a:cubicBezTo>
                    <a:pt x="70373" y="0"/>
                    <a:pt x="7508" y="60008"/>
                    <a:pt x="650" y="146399"/>
                  </a:cubicBezTo>
                  <a:cubicBezTo>
                    <a:pt x="145" y="150762"/>
                    <a:pt x="1460" y="155134"/>
                    <a:pt x="4269" y="158496"/>
                  </a:cubicBezTo>
                  <a:cubicBezTo>
                    <a:pt x="7451" y="162316"/>
                    <a:pt x="11994" y="164744"/>
                    <a:pt x="16938" y="165259"/>
                  </a:cubicBezTo>
                  <a:lnTo>
                    <a:pt x="18366" y="165259"/>
                  </a:lnTo>
                  <a:cubicBezTo>
                    <a:pt x="27463" y="164773"/>
                    <a:pt x="34816" y="157667"/>
                    <a:pt x="35607" y="148590"/>
                  </a:cubicBezTo>
                  <a:cubicBezTo>
                    <a:pt x="42465" y="80200"/>
                    <a:pt x="89804" y="34290"/>
                    <a:pt x="159908" y="34290"/>
                  </a:cubicBezTo>
                  <a:cubicBezTo>
                    <a:pt x="236108" y="34290"/>
                    <a:pt x="285257" y="87154"/>
                    <a:pt x="285257" y="168974"/>
                  </a:cubicBezTo>
                  <a:cubicBezTo>
                    <a:pt x="285257" y="253937"/>
                    <a:pt x="234870" y="310991"/>
                    <a:pt x="159908" y="310991"/>
                  </a:cubicBezTo>
                  <a:cubicBezTo>
                    <a:pt x="89328" y="310991"/>
                    <a:pt x="41798" y="264509"/>
                    <a:pt x="35131" y="192119"/>
                  </a:cubicBezTo>
                  <a:cubicBezTo>
                    <a:pt x="34502" y="183023"/>
                    <a:pt x="27101" y="175870"/>
                    <a:pt x="17985" y="175546"/>
                  </a:cubicBezTo>
                  <a:lnTo>
                    <a:pt x="16461" y="175546"/>
                  </a:lnTo>
                  <a:cubicBezTo>
                    <a:pt x="11528" y="176041"/>
                    <a:pt x="6984" y="178432"/>
                    <a:pt x="3793" y="182213"/>
                  </a:cubicBezTo>
                  <a:cubicBezTo>
                    <a:pt x="993" y="185480"/>
                    <a:pt x="-350" y="189748"/>
                    <a:pt x="78" y="194024"/>
                  </a:cubicBezTo>
                  <a:cubicBezTo>
                    <a:pt x="6079" y="282416"/>
                    <a:pt x="69230" y="344996"/>
                    <a:pt x="159908" y="344996"/>
                  </a:cubicBezTo>
                  <a:cubicBezTo>
                    <a:pt x="255825" y="344996"/>
                    <a:pt x="320404" y="274130"/>
                    <a:pt x="320404" y="168878"/>
                  </a:cubicBezTo>
                  <a:cubicBezTo>
                    <a:pt x="320404" y="66199"/>
                    <a:pt x="257349" y="0"/>
                    <a:pt x="159908"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3" name="CustomShape 28">
              <a:extLst>
                <a:ext uri="{FF2B5EF4-FFF2-40B4-BE49-F238E27FC236}">
                  <a16:creationId xmlns:a16="http://schemas.microsoft.com/office/drawing/2014/main" id="{167454BE-7EAE-4758-BCAB-38DA8902647E}"/>
                </a:ext>
              </a:extLst>
            </p:cNvPr>
            <p:cNvSpPr/>
            <p:nvPr/>
          </p:nvSpPr>
          <p:spPr>
            <a:xfrm>
              <a:off x="11034000" y="766080"/>
              <a:ext cx="63000" cy="14760"/>
            </a:xfrm>
            <a:custGeom>
              <a:avLst/>
              <a:gdLst/>
              <a:ahLst/>
              <a:cxnLst/>
              <a:rect l="l" t="t" r="r" b="b"/>
              <a:pathLst>
                <a:path w="141446" h="34099">
                  <a:moveTo>
                    <a:pt x="124396" y="0"/>
                  </a:moveTo>
                  <a:lnTo>
                    <a:pt x="17050" y="0"/>
                  </a:lnTo>
                  <a:cubicBezTo>
                    <a:pt x="7629" y="0"/>
                    <a:pt x="0" y="7629"/>
                    <a:pt x="0" y="17050"/>
                  </a:cubicBezTo>
                  <a:cubicBezTo>
                    <a:pt x="0" y="26470"/>
                    <a:pt x="7629" y="34100"/>
                    <a:pt x="17050" y="34100"/>
                  </a:cubicBezTo>
                  <a:lnTo>
                    <a:pt x="124396" y="34100"/>
                  </a:lnTo>
                  <a:cubicBezTo>
                    <a:pt x="133817" y="34100"/>
                    <a:pt x="141446" y="26470"/>
                    <a:pt x="141446" y="17050"/>
                  </a:cubicBezTo>
                  <a:cubicBezTo>
                    <a:pt x="141446" y="7629"/>
                    <a:pt x="133817" y="0"/>
                    <a:pt x="124396"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4" name="CustomShape 29">
              <a:extLst>
                <a:ext uri="{FF2B5EF4-FFF2-40B4-BE49-F238E27FC236}">
                  <a16:creationId xmlns:a16="http://schemas.microsoft.com/office/drawing/2014/main" id="{B8FD0D71-F6BD-423D-97B9-E499EE4E54A6}"/>
                </a:ext>
              </a:extLst>
            </p:cNvPr>
            <p:cNvSpPr/>
            <p:nvPr/>
          </p:nvSpPr>
          <p:spPr>
            <a:xfrm>
              <a:off x="10778760" y="628920"/>
              <a:ext cx="112320" cy="41400"/>
            </a:xfrm>
            <a:custGeom>
              <a:avLst/>
              <a:gdLst/>
              <a:ahLst/>
              <a:cxnLst/>
              <a:rect l="l" t="t" r="r" b="b"/>
              <a:pathLst>
                <a:path w="251290" h="93637">
                  <a:moveTo>
                    <a:pt x="28799" y="68110"/>
                  </a:moveTo>
                  <a:cubicBezTo>
                    <a:pt x="55364" y="45526"/>
                    <a:pt x="89188" y="33277"/>
                    <a:pt x="124049" y="33630"/>
                  </a:cubicBezTo>
                  <a:cubicBezTo>
                    <a:pt x="169198" y="33630"/>
                    <a:pt x="203488" y="51632"/>
                    <a:pt x="217775" y="83064"/>
                  </a:cubicBezTo>
                  <a:cubicBezTo>
                    <a:pt x="220595" y="89532"/>
                    <a:pt x="227005" y="93694"/>
                    <a:pt x="234063" y="93637"/>
                  </a:cubicBezTo>
                  <a:cubicBezTo>
                    <a:pt x="236606" y="93666"/>
                    <a:pt x="239130" y="93085"/>
                    <a:pt x="241397" y="91923"/>
                  </a:cubicBezTo>
                  <a:cubicBezTo>
                    <a:pt x="245531" y="90122"/>
                    <a:pt x="248712" y="86665"/>
                    <a:pt x="250160" y="82398"/>
                  </a:cubicBezTo>
                  <a:cubicBezTo>
                    <a:pt x="251818" y="77940"/>
                    <a:pt x="251646" y="73015"/>
                    <a:pt x="249684" y="68682"/>
                  </a:cubicBezTo>
                  <a:cubicBezTo>
                    <a:pt x="229110" y="25057"/>
                    <a:pt x="183009" y="6"/>
                    <a:pt x="124049" y="6"/>
                  </a:cubicBezTo>
                  <a:cubicBezTo>
                    <a:pt x="80825" y="-356"/>
                    <a:pt x="38915" y="14818"/>
                    <a:pt x="5939" y="42773"/>
                  </a:cubicBezTo>
                  <a:cubicBezTo>
                    <a:pt x="-1157" y="48803"/>
                    <a:pt x="-2014" y="59442"/>
                    <a:pt x="4015" y="66538"/>
                  </a:cubicBezTo>
                  <a:cubicBezTo>
                    <a:pt x="4091" y="66615"/>
                    <a:pt x="4158" y="66700"/>
                    <a:pt x="4225" y="66777"/>
                  </a:cubicBezTo>
                  <a:cubicBezTo>
                    <a:pt x="10768" y="73673"/>
                    <a:pt x="21551" y="74254"/>
                    <a:pt x="28799" y="6811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5" name="CustomShape 30">
              <a:extLst>
                <a:ext uri="{FF2B5EF4-FFF2-40B4-BE49-F238E27FC236}">
                  <a16:creationId xmlns:a16="http://schemas.microsoft.com/office/drawing/2014/main" id="{5E299BF4-03A4-415F-8B68-6824480A6A7C}"/>
                </a:ext>
              </a:extLst>
            </p:cNvPr>
            <p:cNvSpPr/>
            <p:nvPr/>
          </p:nvSpPr>
          <p:spPr>
            <a:xfrm>
              <a:off x="10778040" y="676080"/>
              <a:ext cx="114480" cy="106200"/>
            </a:xfrm>
            <a:custGeom>
              <a:avLst/>
              <a:gdLst/>
              <a:ahLst/>
              <a:cxnLst/>
              <a:rect l="l" t="t" r="r" b="b"/>
              <a:pathLst>
                <a:path w="255891" h="237420">
                  <a:moveTo>
                    <a:pt x="237935" y="0"/>
                  </a:moveTo>
                  <a:cubicBezTo>
                    <a:pt x="228190" y="57"/>
                    <a:pt x="220313" y="7972"/>
                    <a:pt x="220313" y="17717"/>
                  </a:cubicBezTo>
                  <a:lnTo>
                    <a:pt x="220313" y="112109"/>
                  </a:lnTo>
                  <a:cubicBezTo>
                    <a:pt x="216980" y="200406"/>
                    <a:pt x="106490" y="201073"/>
                    <a:pt x="106490" y="201073"/>
                  </a:cubicBezTo>
                  <a:cubicBezTo>
                    <a:pt x="59436" y="201073"/>
                    <a:pt x="34671" y="174498"/>
                    <a:pt x="34671" y="148209"/>
                  </a:cubicBezTo>
                  <a:cubicBezTo>
                    <a:pt x="34671" y="108775"/>
                    <a:pt x="53721" y="89821"/>
                    <a:pt x="91821" y="81534"/>
                  </a:cubicBezTo>
                  <a:lnTo>
                    <a:pt x="198311" y="59436"/>
                  </a:lnTo>
                  <a:cubicBezTo>
                    <a:pt x="202940" y="58598"/>
                    <a:pt x="207007" y="55874"/>
                    <a:pt x="209550" y="51911"/>
                  </a:cubicBezTo>
                  <a:cubicBezTo>
                    <a:pt x="212131" y="48016"/>
                    <a:pt x="213093" y="43262"/>
                    <a:pt x="212217" y="38671"/>
                  </a:cubicBezTo>
                  <a:cubicBezTo>
                    <a:pt x="209998" y="30594"/>
                    <a:pt x="202778" y="24917"/>
                    <a:pt x="194405" y="24670"/>
                  </a:cubicBezTo>
                  <a:lnTo>
                    <a:pt x="191167" y="24670"/>
                  </a:lnTo>
                  <a:lnTo>
                    <a:pt x="83058" y="48196"/>
                  </a:lnTo>
                  <a:cubicBezTo>
                    <a:pt x="28861" y="60293"/>
                    <a:pt x="0" y="94869"/>
                    <a:pt x="0" y="147923"/>
                  </a:cubicBezTo>
                  <a:cubicBezTo>
                    <a:pt x="0" y="189833"/>
                    <a:pt x="33528" y="234887"/>
                    <a:pt x="106966" y="234887"/>
                  </a:cubicBezTo>
                  <a:cubicBezTo>
                    <a:pt x="136484" y="235201"/>
                    <a:pt x="165592" y="227886"/>
                    <a:pt x="191453" y="213646"/>
                  </a:cubicBezTo>
                  <a:cubicBezTo>
                    <a:pt x="197968" y="210207"/>
                    <a:pt x="204130" y="206121"/>
                    <a:pt x="209836" y="201454"/>
                  </a:cubicBezTo>
                  <a:cubicBezTo>
                    <a:pt x="211836" y="199834"/>
                    <a:pt x="213932" y="198310"/>
                    <a:pt x="215837" y="196596"/>
                  </a:cubicBezTo>
                  <a:lnTo>
                    <a:pt x="222123" y="185261"/>
                  </a:lnTo>
                  <a:lnTo>
                    <a:pt x="220694" y="196215"/>
                  </a:lnTo>
                  <a:lnTo>
                    <a:pt x="220694" y="218504"/>
                  </a:lnTo>
                  <a:cubicBezTo>
                    <a:pt x="219980" y="228209"/>
                    <a:pt x="227267" y="236658"/>
                    <a:pt x="236973" y="237373"/>
                  </a:cubicBezTo>
                  <a:cubicBezTo>
                    <a:pt x="246679" y="238087"/>
                    <a:pt x="255127" y="230800"/>
                    <a:pt x="255842" y="221094"/>
                  </a:cubicBezTo>
                  <a:cubicBezTo>
                    <a:pt x="255908" y="220228"/>
                    <a:pt x="255908" y="219370"/>
                    <a:pt x="255842" y="218504"/>
                  </a:cubicBezTo>
                  <a:lnTo>
                    <a:pt x="255842" y="17717"/>
                  </a:lnTo>
                  <a:cubicBezTo>
                    <a:pt x="255899" y="7982"/>
                    <a:pt x="248050" y="48"/>
                    <a:pt x="238316" y="0"/>
                  </a:cubicBezTo>
                  <a:cubicBezTo>
                    <a:pt x="238192" y="0"/>
                    <a:pt x="238058" y="0"/>
                    <a:pt x="237935"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6" name="CustomShape 31">
              <a:extLst>
                <a:ext uri="{FF2B5EF4-FFF2-40B4-BE49-F238E27FC236}">
                  <a16:creationId xmlns:a16="http://schemas.microsoft.com/office/drawing/2014/main" id="{F5DA91D7-9AA1-4E63-A3D9-08032C00E0C8}"/>
                </a:ext>
              </a:extLst>
            </p:cNvPr>
            <p:cNvSpPr/>
            <p:nvPr/>
          </p:nvSpPr>
          <p:spPr>
            <a:xfrm>
              <a:off x="10119600" y="693720"/>
              <a:ext cx="117000" cy="14760"/>
            </a:xfrm>
            <a:custGeom>
              <a:avLst/>
              <a:gdLst/>
              <a:ahLst/>
              <a:cxnLst/>
              <a:rect l="l" t="t" r="r" b="b"/>
              <a:pathLst>
                <a:path w="261270" h="34670">
                  <a:moveTo>
                    <a:pt x="243935" y="0"/>
                  </a:moveTo>
                  <a:lnTo>
                    <a:pt x="17335" y="0"/>
                  </a:lnTo>
                  <a:cubicBezTo>
                    <a:pt x="7761" y="0"/>
                    <a:pt x="0" y="7763"/>
                    <a:pt x="0" y="17335"/>
                  </a:cubicBezTo>
                  <a:cubicBezTo>
                    <a:pt x="0" y="26908"/>
                    <a:pt x="7761" y="34671"/>
                    <a:pt x="17335" y="34671"/>
                  </a:cubicBezTo>
                  <a:lnTo>
                    <a:pt x="243935" y="34671"/>
                  </a:lnTo>
                  <a:cubicBezTo>
                    <a:pt x="253510" y="34671"/>
                    <a:pt x="261271" y="26908"/>
                    <a:pt x="261271" y="17335"/>
                  </a:cubicBezTo>
                  <a:cubicBezTo>
                    <a:pt x="261271" y="7763"/>
                    <a:pt x="253510" y="0"/>
                    <a:pt x="243935"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7" name="CustomShape 32">
              <a:extLst>
                <a:ext uri="{FF2B5EF4-FFF2-40B4-BE49-F238E27FC236}">
                  <a16:creationId xmlns:a16="http://schemas.microsoft.com/office/drawing/2014/main" id="{C8A92FF1-D6C5-46EB-A006-E1802AF34C32}"/>
                </a:ext>
              </a:extLst>
            </p:cNvPr>
            <p:cNvSpPr/>
            <p:nvPr/>
          </p:nvSpPr>
          <p:spPr>
            <a:xfrm>
              <a:off x="10097280" y="653400"/>
              <a:ext cx="133560" cy="129600"/>
            </a:xfrm>
            <a:custGeom>
              <a:avLst/>
              <a:gdLst/>
              <a:ahLst/>
              <a:cxnLst/>
              <a:rect l="l" t="t" r="r" b="b"/>
              <a:pathLst>
                <a:path w="298447" h="289706">
                  <a:moveTo>
                    <a:pt x="268224" y="213397"/>
                  </a:moveTo>
                  <a:cubicBezTo>
                    <a:pt x="242772" y="240819"/>
                    <a:pt x="206758" y="255983"/>
                    <a:pt x="169355" y="255021"/>
                  </a:cubicBezTo>
                  <a:cubicBezTo>
                    <a:pt x="100394" y="255021"/>
                    <a:pt x="36005" y="214064"/>
                    <a:pt x="36005" y="115956"/>
                  </a:cubicBezTo>
                  <a:cubicBezTo>
                    <a:pt x="36005" y="85190"/>
                    <a:pt x="47435" y="48710"/>
                    <a:pt x="67247" y="29469"/>
                  </a:cubicBezTo>
                  <a:cubicBezTo>
                    <a:pt x="73980" y="22706"/>
                    <a:pt x="73959" y="11772"/>
                    <a:pt x="67199" y="5038"/>
                  </a:cubicBezTo>
                  <a:cubicBezTo>
                    <a:pt x="60439" y="-1697"/>
                    <a:pt x="49501" y="-1678"/>
                    <a:pt x="42767" y="5085"/>
                  </a:cubicBezTo>
                  <a:cubicBezTo>
                    <a:pt x="17907" y="29469"/>
                    <a:pt x="0" y="76237"/>
                    <a:pt x="0" y="115956"/>
                  </a:cubicBezTo>
                  <a:cubicBezTo>
                    <a:pt x="0" y="239781"/>
                    <a:pt x="83630" y="289692"/>
                    <a:pt x="169164" y="289692"/>
                  </a:cubicBezTo>
                  <a:cubicBezTo>
                    <a:pt x="216019" y="290311"/>
                    <a:pt x="261044" y="271518"/>
                    <a:pt x="293561" y="237781"/>
                  </a:cubicBezTo>
                  <a:cubicBezTo>
                    <a:pt x="300294" y="230732"/>
                    <a:pt x="300038" y="219560"/>
                    <a:pt x="292989" y="212825"/>
                  </a:cubicBezTo>
                  <a:cubicBezTo>
                    <a:pt x="285940" y="206091"/>
                    <a:pt x="274767" y="206348"/>
                    <a:pt x="268034" y="213397"/>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8" name="CustomShape 33">
              <a:extLst>
                <a:ext uri="{FF2B5EF4-FFF2-40B4-BE49-F238E27FC236}">
                  <a16:creationId xmlns:a16="http://schemas.microsoft.com/office/drawing/2014/main" id="{9F372A9A-E387-469D-80F9-EA1E5330090E}"/>
                </a:ext>
              </a:extLst>
            </p:cNvPr>
            <p:cNvSpPr/>
            <p:nvPr/>
          </p:nvSpPr>
          <p:spPr>
            <a:xfrm>
              <a:off x="10128240" y="628200"/>
              <a:ext cx="107280" cy="60120"/>
            </a:xfrm>
            <a:custGeom>
              <a:avLst/>
              <a:gdLst/>
              <a:ahLst/>
              <a:cxnLst/>
              <a:rect l="l" t="t" r="r" b="b"/>
              <a:pathLst>
                <a:path w="239891" h="135339">
                  <a:moveTo>
                    <a:pt x="26997" y="53270"/>
                  </a:moveTo>
                  <a:cubicBezTo>
                    <a:pt x="45476" y="39173"/>
                    <a:pt x="66526" y="34697"/>
                    <a:pt x="93672" y="34697"/>
                  </a:cubicBezTo>
                  <a:cubicBezTo>
                    <a:pt x="158156" y="34697"/>
                    <a:pt x="202829" y="70606"/>
                    <a:pt x="204067" y="118040"/>
                  </a:cubicBezTo>
                  <a:cubicBezTo>
                    <a:pt x="204409" y="127927"/>
                    <a:pt x="212703" y="135671"/>
                    <a:pt x="222593" y="135328"/>
                  </a:cubicBezTo>
                  <a:cubicBezTo>
                    <a:pt x="232483" y="134985"/>
                    <a:pt x="240223" y="126689"/>
                    <a:pt x="239881" y="116802"/>
                  </a:cubicBezTo>
                  <a:cubicBezTo>
                    <a:pt x="238547" y="53937"/>
                    <a:pt x="184922" y="121"/>
                    <a:pt x="93672" y="121"/>
                  </a:cubicBezTo>
                  <a:cubicBezTo>
                    <a:pt x="62710" y="-1165"/>
                    <a:pt x="32194" y="7846"/>
                    <a:pt x="6899" y="25743"/>
                  </a:cubicBezTo>
                  <a:cubicBezTo>
                    <a:pt x="-530" y="31344"/>
                    <a:pt x="-2211" y="41812"/>
                    <a:pt x="3089" y="49460"/>
                  </a:cubicBezTo>
                  <a:cubicBezTo>
                    <a:pt x="8647" y="57099"/>
                    <a:pt x="19339" y="58804"/>
                    <a:pt x="26997" y="5327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39" name="CustomShape 34">
              <a:extLst>
                <a:ext uri="{FF2B5EF4-FFF2-40B4-BE49-F238E27FC236}">
                  <a16:creationId xmlns:a16="http://schemas.microsoft.com/office/drawing/2014/main" id="{DFA51973-E6DA-469F-9011-515617A56D8C}"/>
                </a:ext>
              </a:extLst>
            </p:cNvPr>
            <p:cNvSpPr/>
            <p:nvPr/>
          </p:nvSpPr>
          <p:spPr>
            <a:xfrm>
              <a:off x="10635840" y="627840"/>
              <a:ext cx="105480" cy="35640"/>
            </a:xfrm>
            <a:custGeom>
              <a:avLst/>
              <a:gdLst/>
              <a:ahLst/>
              <a:cxnLst/>
              <a:rect l="l" t="t" r="r" b="b"/>
              <a:pathLst>
                <a:path w="235686" h="80535">
                  <a:moveTo>
                    <a:pt x="26644" y="61541"/>
                  </a:moveTo>
                  <a:cubicBezTo>
                    <a:pt x="49475" y="45529"/>
                    <a:pt x="76412" y="36376"/>
                    <a:pt x="104272" y="35156"/>
                  </a:cubicBezTo>
                  <a:cubicBezTo>
                    <a:pt x="112597" y="35223"/>
                    <a:pt x="120903" y="35861"/>
                    <a:pt x="129132" y="37061"/>
                  </a:cubicBezTo>
                  <a:lnTo>
                    <a:pt x="210857" y="78686"/>
                  </a:lnTo>
                  <a:cubicBezTo>
                    <a:pt x="219201" y="82934"/>
                    <a:pt x="229412" y="79619"/>
                    <a:pt x="233660" y="71275"/>
                  </a:cubicBezTo>
                  <a:cubicBezTo>
                    <a:pt x="233708" y="71171"/>
                    <a:pt x="233765" y="71075"/>
                    <a:pt x="233812" y="70970"/>
                  </a:cubicBezTo>
                  <a:cubicBezTo>
                    <a:pt x="238099" y="62589"/>
                    <a:pt x="234784" y="52311"/>
                    <a:pt x="226402" y="48025"/>
                  </a:cubicBezTo>
                  <a:cubicBezTo>
                    <a:pt x="226335" y="47987"/>
                    <a:pt x="226259" y="47958"/>
                    <a:pt x="226192" y="47920"/>
                  </a:cubicBezTo>
                  <a:lnTo>
                    <a:pt x="142372" y="5153"/>
                  </a:lnTo>
                  <a:cubicBezTo>
                    <a:pt x="140982" y="4438"/>
                    <a:pt x="139458" y="4010"/>
                    <a:pt x="137895" y="3914"/>
                  </a:cubicBezTo>
                  <a:cubicBezTo>
                    <a:pt x="126837" y="1190"/>
                    <a:pt x="115474" y="-124"/>
                    <a:pt x="104082" y="9"/>
                  </a:cubicBezTo>
                  <a:cubicBezTo>
                    <a:pt x="69554" y="1343"/>
                    <a:pt x="36121" y="12477"/>
                    <a:pt x="7689" y="32108"/>
                  </a:cubicBezTo>
                  <a:cubicBezTo>
                    <a:pt x="-112" y="37623"/>
                    <a:pt x="-2313" y="48234"/>
                    <a:pt x="2641" y="56397"/>
                  </a:cubicBezTo>
                  <a:cubicBezTo>
                    <a:pt x="8051" y="64151"/>
                    <a:pt x="18528" y="66389"/>
                    <a:pt x="26644" y="61541"/>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0" name="CustomShape 35">
              <a:extLst>
                <a:ext uri="{FF2B5EF4-FFF2-40B4-BE49-F238E27FC236}">
                  <a16:creationId xmlns:a16="http://schemas.microsoft.com/office/drawing/2014/main" id="{4222B820-EA0B-48C9-8E97-FBD52E2389C3}"/>
                </a:ext>
              </a:extLst>
            </p:cNvPr>
            <p:cNvSpPr/>
            <p:nvPr/>
          </p:nvSpPr>
          <p:spPr>
            <a:xfrm>
              <a:off x="10603800" y="655560"/>
              <a:ext cx="138600" cy="127080"/>
            </a:xfrm>
            <a:custGeom>
              <a:avLst/>
              <a:gdLst/>
              <a:ahLst/>
              <a:cxnLst/>
              <a:rect l="l" t="t" r="r" b="b"/>
              <a:pathLst>
                <a:path w="309212" h="283751">
                  <a:moveTo>
                    <a:pt x="279654" y="205552"/>
                  </a:moveTo>
                  <a:cubicBezTo>
                    <a:pt x="251774" y="233231"/>
                    <a:pt x="214170" y="248900"/>
                    <a:pt x="174879" y="249176"/>
                  </a:cubicBezTo>
                  <a:cubicBezTo>
                    <a:pt x="93154" y="249176"/>
                    <a:pt x="35719" y="194026"/>
                    <a:pt x="35719" y="117160"/>
                  </a:cubicBezTo>
                  <a:cubicBezTo>
                    <a:pt x="35719" y="79917"/>
                    <a:pt x="47149" y="48580"/>
                    <a:pt x="66961" y="30006"/>
                  </a:cubicBezTo>
                  <a:cubicBezTo>
                    <a:pt x="73419" y="22995"/>
                    <a:pt x="73704" y="12299"/>
                    <a:pt x="67627" y="4955"/>
                  </a:cubicBezTo>
                  <a:cubicBezTo>
                    <a:pt x="60646" y="-1389"/>
                    <a:pt x="50073" y="-1674"/>
                    <a:pt x="42767" y="4288"/>
                  </a:cubicBezTo>
                  <a:cubicBezTo>
                    <a:pt x="17812" y="28006"/>
                    <a:pt x="0" y="68392"/>
                    <a:pt x="0" y="117160"/>
                  </a:cubicBezTo>
                  <a:cubicBezTo>
                    <a:pt x="0" y="213267"/>
                    <a:pt x="71438" y="283752"/>
                    <a:pt x="174879" y="283752"/>
                  </a:cubicBezTo>
                  <a:cubicBezTo>
                    <a:pt x="223437" y="283476"/>
                    <a:pt x="269958" y="264150"/>
                    <a:pt x="304419" y="229936"/>
                  </a:cubicBezTo>
                  <a:cubicBezTo>
                    <a:pt x="310810" y="223059"/>
                    <a:pt x="310810" y="212429"/>
                    <a:pt x="304419" y="205552"/>
                  </a:cubicBezTo>
                  <a:cubicBezTo>
                    <a:pt x="297866" y="198713"/>
                    <a:pt x="287017" y="198475"/>
                    <a:pt x="280178" y="205028"/>
                  </a:cubicBezTo>
                  <a:cubicBezTo>
                    <a:pt x="279997" y="205199"/>
                    <a:pt x="279825" y="205371"/>
                    <a:pt x="279654" y="205552"/>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1" name="CustomShape 36">
              <a:extLst>
                <a:ext uri="{FF2B5EF4-FFF2-40B4-BE49-F238E27FC236}">
                  <a16:creationId xmlns:a16="http://schemas.microsoft.com/office/drawing/2014/main" id="{45486526-7386-4AD5-AD6D-3BBCD83FB527}"/>
                </a:ext>
              </a:extLst>
            </p:cNvPr>
            <p:cNvSpPr/>
            <p:nvPr/>
          </p:nvSpPr>
          <p:spPr>
            <a:xfrm>
              <a:off x="10944360" y="570600"/>
              <a:ext cx="15120" cy="54000"/>
            </a:xfrm>
            <a:custGeom>
              <a:avLst/>
              <a:gdLst/>
              <a:ahLst/>
              <a:cxnLst/>
              <a:rect l="l" t="t" r="r" b="b"/>
              <a:pathLst>
                <a:path w="35435" h="121502">
                  <a:moveTo>
                    <a:pt x="17671" y="121503"/>
                  </a:moveTo>
                  <a:cubicBezTo>
                    <a:pt x="27396" y="121455"/>
                    <a:pt x="35283" y="113606"/>
                    <a:pt x="35388" y="103881"/>
                  </a:cubicBezTo>
                  <a:lnTo>
                    <a:pt x="35388" y="19014"/>
                  </a:lnTo>
                  <a:cubicBezTo>
                    <a:pt x="36102" y="9260"/>
                    <a:pt x="28777" y="764"/>
                    <a:pt x="19014" y="49"/>
                  </a:cubicBezTo>
                  <a:cubicBezTo>
                    <a:pt x="9261" y="-675"/>
                    <a:pt x="764" y="6660"/>
                    <a:pt x="50" y="16413"/>
                  </a:cubicBezTo>
                  <a:cubicBezTo>
                    <a:pt x="-17" y="17280"/>
                    <a:pt x="-17" y="18147"/>
                    <a:pt x="50" y="19014"/>
                  </a:cubicBezTo>
                  <a:lnTo>
                    <a:pt x="50" y="103977"/>
                  </a:lnTo>
                  <a:cubicBezTo>
                    <a:pt x="155" y="113654"/>
                    <a:pt x="7994" y="121455"/>
                    <a:pt x="17671" y="121503"/>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2" name="CustomShape 37">
              <a:extLst>
                <a:ext uri="{FF2B5EF4-FFF2-40B4-BE49-F238E27FC236}">
                  <a16:creationId xmlns:a16="http://schemas.microsoft.com/office/drawing/2014/main" id="{5360A09F-BCEB-44E2-A3C3-C33C30E10E96}"/>
                </a:ext>
              </a:extLst>
            </p:cNvPr>
            <p:cNvSpPr/>
            <p:nvPr/>
          </p:nvSpPr>
          <p:spPr>
            <a:xfrm>
              <a:off x="11404080" y="694080"/>
              <a:ext cx="15120" cy="88920"/>
            </a:xfrm>
            <a:custGeom>
              <a:avLst/>
              <a:gdLst/>
              <a:ahLst/>
              <a:cxnLst/>
              <a:rect l="l" t="t" r="r" b="b"/>
              <a:pathLst>
                <a:path w="35435" h="198655">
                  <a:moveTo>
                    <a:pt x="17669" y="0"/>
                  </a:moveTo>
                  <a:cubicBezTo>
                    <a:pt x="7925" y="57"/>
                    <a:pt x="48" y="7972"/>
                    <a:pt x="48" y="17717"/>
                  </a:cubicBezTo>
                  <a:lnTo>
                    <a:pt x="48" y="179642"/>
                  </a:lnTo>
                  <a:cubicBezTo>
                    <a:pt x="-666" y="189395"/>
                    <a:pt x="6658" y="197891"/>
                    <a:pt x="16422" y="198606"/>
                  </a:cubicBezTo>
                  <a:cubicBezTo>
                    <a:pt x="26175" y="199330"/>
                    <a:pt x="34671" y="191995"/>
                    <a:pt x="35386" y="182242"/>
                  </a:cubicBezTo>
                  <a:cubicBezTo>
                    <a:pt x="35452" y="181375"/>
                    <a:pt x="35452" y="180508"/>
                    <a:pt x="35386" y="179642"/>
                  </a:cubicBezTo>
                  <a:lnTo>
                    <a:pt x="35386" y="17717"/>
                  </a:lnTo>
                  <a:cubicBezTo>
                    <a:pt x="35386" y="7934"/>
                    <a:pt x="27451" y="0"/>
                    <a:pt x="17669"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3" name="CustomShape 38">
              <a:extLst>
                <a:ext uri="{FF2B5EF4-FFF2-40B4-BE49-F238E27FC236}">
                  <a16:creationId xmlns:a16="http://schemas.microsoft.com/office/drawing/2014/main" id="{869700B7-A4C3-4059-B8AB-00EAC77D9B07}"/>
                </a:ext>
              </a:extLst>
            </p:cNvPr>
            <p:cNvSpPr/>
            <p:nvPr/>
          </p:nvSpPr>
          <p:spPr>
            <a:xfrm>
              <a:off x="11297160" y="630360"/>
              <a:ext cx="15120" cy="152640"/>
            </a:xfrm>
            <a:custGeom>
              <a:avLst/>
              <a:gdLst/>
              <a:ahLst/>
              <a:cxnLst/>
              <a:rect l="l" t="t" r="r" b="b"/>
              <a:pathLst>
                <a:path w="35245" h="340290">
                  <a:moveTo>
                    <a:pt x="17670" y="0"/>
                  </a:moveTo>
                  <a:cubicBezTo>
                    <a:pt x="7964" y="48"/>
                    <a:pt x="96" y="7915"/>
                    <a:pt x="48" y="17621"/>
                  </a:cubicBezTo>
                  <a:lnTo>
                    <a:pt x="48" y="321374"/>
                  </a:lnTo>
                  <a:cubicBezTo>
                    <a:pt x="-666" y="331080"/>
                    <a:pt x="6621" y="339528"/>
                    <a:pt x="16327" y="340243"/>
                  </a:cubicBezTo>
                  <a:cubicBezTo>
                    <a:pt x="26032" y="340957"/>
                    <a:pt x="34481" y="333670"/>
                    <a:pt x="35196" y="323964"/>
                  </a:cubicBezTo>
                  <a:cubicBezTo>
                    <a:pt x="35262" y="323098"/>
                    <a:pt x="35262" y="322231"/>
                    <a:pt x="35196" y="321374"/>
                  </a:cubicBezTo>
                  <a:lnTo>
                    <a:pt x="35196" y="17621"/>
                  </a:lnTo>
                  <a:cubicBezTo>
                    <a:pt x="35148" y="7944"/>
                    <a:pt x="27347" y="105"/>
                    <a:pt x="17670"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4" name="CustomShape 39">
              <a:extLst>
                <a:ext uri="{FF2B5EF4-FFF2-40B4-BE49-F238E27FC236}">
                  <a16:creationId xmlns:a16="http://schemas.microsoft.com/office/drawing/2014/main" id="{11BE2C1A-791D-43C9-8F7F-B7D8A9FEC32F}"/>
                </a:ext>
              </a:extLst>
            </p:cNvPr>
            <p:cNvSpPr/>
            <p:nvPr/>
          </p:nvSpPr>
          <p:spPr>
            <a:xfrm>
              <a:off x="11316600" y="630360"/>
              <a:ext cx="102600" cy="58680"/>
            </a:xfrm>
            <a:custGeom>
              <a:avLst/>
              <a:gdLst/>
              <a:ahLst/>
              <a:cxnLst/>
              <a:rect l="l" t="t" r="r" b="b"/>
              <a:pathLst>
                <a:path w="229481" h="131503">
                  <a:moveTo>
                    <a:pt x="100177" y="0"/>
                  </a:moveTo>
                  <a:lnTo>
                    <a:pt x="84556" y="0"/>
                  </a:lnTo>
                  <a:cubicBezTo>
                    <a:pt x="81794" y="67"/>
                    <a:pt x="79079" y="686"/>
                    <a:pt x="76555" y="1810"/>
                  </a:cubicBezTo>
                  <a:lnTo>
                    <a:pt x="9880" y="37529"/>
                  </a:lnTo>
                  <a:cubicBezTo>
                    <a:pt x="5499" y="39681"/>
                    <a:pt x="2241" y="43596"/>
                    <a:pt x="927" y="48292"/>
                  </a:cubicBezTo>
                  <a:cubicBezTo>
                    <a:pt x="-626" y="52664"/>
                    <a:pt x="-216" y="57493"/>
                    <a:pt x="2070" y="61532"/>
                  </a:cubicBezTo>
                  <a:cubicBezTo>
                    <a:pt x="6851" y="69847"/>
                    <a:pt x="17443" y="72743"/>
                    <a:pt x="25787" y="68009"/>
                  </a:cubicBezTo>
                  <a:lnTo>
                    <a:pt x="89033" y="34100"/>
                  </a:lnTo>
                  <a:lnTo>
                    <a:pt x="100177" y="34100"/>
                  </a:lnTo>
                  <a:cubicBezTo>
                    <a:pt x="158946" y="34100"/>
                    <a:pt x="194094" y="63341"/>
                    <a:pt x="194094" y="112490"/>
                  </a:cubicBezTo>
                  <a:cubicBezTo>
                    <a:pt x="193379" y="122244"/>
                    <a:pt x="200704" y="130740"/>
                    <a:pt x="210467" y="131455"/>
                  </a:cubicBezTo>
                  <a:cubicBezTo>
                    <a:pt x="220221" y="132179"/>
                    <a:pt x="228717" y="124844"/>
                    <a:pt x="229431" y="115091"/>
                  </a:cubicBezTo>
                  <a:cubicBezTo>
                    <a:pt x="229498" y="114224"/>
                    <a:pt x="229498" y="113357"/>
                    <a:pt x="229431" y="112490"/>
                  </a:cubicBezTo>
                  <a:cubicBezTo>
                    <a:pt x="229431" y="43148"/>
                    <a:pt x="179901" y="0"/>
                    <a:pt x="100177"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5" name="CustomShape 40">
              <a:extLst>
                <a:ext uri="{FF2B5EF4-FFF2-40B4-BE49-F238E27FC236}">
                  <a16:creationId xmlns:a16="http://schemas.microsoft.com/office/drawing/2014/main" id="{F266C8E3-9EEC-4BFA-B2BD-7FC67C728DB5}"/>
                </a:ext>
              </a:extLst>
            </p:cNvPr>
            <p:cNvSpPr/>
            <p:nvPr/>
          </p:nvSpPr>
          <p:spPr>
            <a:xfrm>
              <a:off x="10965240" y="630360"/>
              <a:ext cx="43560" cy="14760"/>
            </a:xfrm>
            <a:custGeom>
              <a:avLst/>
              <a:gdLst/>
              <a:ahLst/>
              <a:cxnLst/>
              <a:rect l="l" t="t" r="r" b="b"/>
              <a:pathLst>
                <a:path w="98583" h="34106">
                  <a:moveTo>
                    <a:pt x="81534" y="0"/>
                  </a:moveTo>
                  <a:lnTo>
                    <a:pt x="17621" y="0"/>
                  </a:lnTo>
                  <a:cubicBezTo>
                    <a:pt x="7915" y="48"/>
                    <a:pt x="48" y="7915"/>
                    <a:pt x="0" y="17621"/>
                  </a:cubicBezTo>
                  <a:cubicBezTo>
                    <a:pt x="362" y="27013"/>
                    <a:pt x="8220" y="34366"/>
                    <a:pt x="17621" y="34100"/>
                  </a:cubicBezTo>
                  <a:lnTo>
                    <a:pt x="81534" y="34100"/>
                  </a:lnTo>
                  <a:cubicBezTo>
                    <a:pt x="90954" y="34100"/>
                    <a:pt x="98584" y="26470"/>
                    <a:pt x="98584" y="17050"/>
                  </a:cubicBezTo>
                  <a:cubicBezTo>
                    <a:pt x="98584" y="7630"/>
                    <a:pt x="90954" y="0"/>
                    <a:pt x="81534"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6" name="CustomShape 41">
              <a:extLst>
                <a:ext uri="{FF2B5EF4-FFF2-40B4-BE49-F238E27FC236}">
                  <a16:creationId xmlns:a16="http://schemas.microsoft.com/office/drawing/2014/main" id="{361F82B2-E65C-4837-AAD3-65AB7A8CB8C6}"/>
                </a:ext>
              </a:extLst>
            </p:cNvPr>
            <p:cNvSpPr/>
            <p:nvPr/>
          </p:nvSpPr>
          <p:spPr>
            <a:xfrm>
              <a:off x="10913760" y="630360"/>
              <a:ext cx="94320" cy="151920"/>
            </a:xfrm>
            <a:custGeom>
              <a:avLst/>
              <a:gdLst/>
              <a:ahLst/>
              <a:cxnLst/>
              <a:rect l="l" t="t" r="r" b="b"/>
              <a:pathLst>
                <a:path w="211112" h="339138">
                  <a:moveTo>
                    <a:pt x="192691" y="305181"/>
                  </a:moveTo>
                  <a:lnTo>
                    <a:pt x="154591" y="305181"/>
                  </a:lnTo>
                  <a:cubicBezTo>
                    <a:pt x="119253" y="305181"/>
                    <a:pt x="103537" y="299561"/>
                    <a:pt x="103537" y="265271"/>
                  </a:cubicBezTo>
                  <a:lnTo>
                    <a:pt x="103537" y="17621"/>
                  </a:lnTo>
                  <a:cubicBezTo>
                    <a:pt x="103432" y="7896"/>
                    <a:pt x="95545" y="48"/>
                    <a:pt x="85820" y="0"/>
                  </a:cubicBezTo>
                  <a:lnTo>
                    <a:pt x="17050" y="0"/>
                  </a:lnTo>
                  <a:cubicBezTo>
                    <a:pt x="7629" y="0"/>
                    <a:pt x="0" y="7630"/>
                    <a:pt x="0" y="17050"/>
                  </a:cubicBezTo>
                  <a:cubicBezTo>
                    <a:pt x="0" y="26470"/>
                    <a:pt x="7629" y="34100"/>
                    <a:pt x="17050" y="34100"/>
                  </a:cubicBezTo>
                  <a:lnTo>
                    <a:pt x="68199" y="34100"/>
                  </a:lnTo>
                  <a:lnTo>
                    <a:pt x="68199" y="264986"/>
                  </a:lnTo>
                  <a:cubicBezTo>
                    <a:pt x="68199" y="326422"/>
                    <a:pt x="102775" y="339090"/>
                    <a:pt x="154591" y="339090"/>
                  </a:cubicBezTo>
                  <a:lnTo>
                    <a:pt x="192691" y="339090"/>
                  </a:lnTo>
                  <a:cubicBezTo>
                    <a:pt x="202130" y="339795"/>
                    <a:pt x="210360" y="332708"/>
                    <a:pt x="211064" y="323269"/>
                  </a:cubicBezTo>
                  <a:cubicBezTo>
                    <a:pt x="211769" y="313830"/>
                    <a:pt x="204692" y="305600"/>
                    <a:pt x="195243" y="304895"/>
                  </a:cubicBezTo>
                  <a:cubicBezTo>
                    <a:pt x="194396" y="304829"/>
                    <a:pt x="193538" y="304829"/>
                    <a:pt x="192691" y="304895"/>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7" name="CustomShape 42">
              <a:extLst>
                <a:ext uri="{FF2B5EF4-FFF2-40B4-BE49-F238E27FC236}">
                  <a16:creationId xmlns:a16="http://schemas.microsoft.com/office/drawing/2014/main" id="{E6611C94-6EE3-474F-86E4-02902EDD69D0}"/>
                </a:ext>
              </a:extLst>
            </p:cNvPr>
            <p:cNvSpPr/>
            <p:nvPr/>
          </p:nvSpPr>
          <p:spPr>
            <a:xfrm>
              <a:off x="10269000" y="628200"/>
              <a:ext cx="136440" cy="154800"/>
            </a:xfrm>
            <a:custGeom>
              <a:avLst/>
              <a:gdLst/>
              <a:ahLst/>
              <a:cxnLst/>
              <a:rect l="l" t="t" r="r" b="b"/>
              <a:pathLst>
                <a:path w="304574" h="345379">
                  <a:moveTo>
                    <a:pt x="169259" y="0"/>
                  </a:moveTo>
                  <a:cubicBezTo>
                    <a:pt x="69628" y="0"/>
                    <a:pt x="0" y="72961"/>
                    <a:pt x="0" y="177355"/>
                  </a:cubicBezTo>
                  <a:cubicBezTo>
                    <a:pt x="0" y="276320"/>
                    <a:pt x="67818" y="345376"/>
                    <a:pt x="164973" y="345376"/>
                  </a:cubicBezTo>
                  <a:cubicBezTo>
                    <a:pt x="196420" y="345595"/>
                    <a:pt x="227082" y="335566"/>
                    <a:pt x="252317" y="316801"/>
                  </a:cubicBezTo>
                  <a:cubicBezTo>
                    <a:pt x="255851" y="314363"/>
                    <a:pt x="258147" y="310496"/>
                    <a:pt x="258604" y="306229"/>
                  </a:cubicBezTo>
                  <a:cubicBezTo>
                    <a:pt x="259318" y="300457"/>
                    <a:pt x="257432" y="294665"/>
                    <a:pt x="253460" y="290417"/>
                  </a:cubicBezTo>
                  <a:cubicBezTo>
                    <a:pt x="246412" y="284674"/>
                    <a:pt x="236437" y="284207"/>
                    <a:pt x="228886" y="289274"/>
                  </a:cubicBezTo>
                  <a:cubicBezTo>
                    <a:pt x="210723" y="303619"/>
                    <a:pt x="188106" y="311134"/>
                    <a:pt x="164973" y="310515"/>
                  </a:cubicBezTo>
                  <a:cubicBezTo>
                    <a:pt x="88773" y="310515"/>
                    <a:pt x="35814" y="255556"/>
                    <a:pt x="35814" y="177165"/>
                  </a:cubicBezTo>
                  <a:cubicBezTo>
                    <a:pt x="35814" y="91440"/>
                    <a:pt x="89440" y="34290"/>
                    <a:pt x="169164" y="34290"/>
                  </a:cubicBezTo>
                  <a:cubicBezTo>
                    <a:pt x="204597" y="34290"/>
                    <a:pt x="249745" y="51530"/>
                    <a:pt x="270891" y="90488"/>
                  </a:cubicBezTo>
                  <a:cubicBezTo>
                    <a:pt x="276263" y="98803"/>
                    <a:pt x="287112" y="101622"/>
                    <a:pt x="295846" y="96964"/>
                  </a:cubicBezTo>
                  <a:cubicBezTo>
                    <a:pt x="303962" y="91954"/>
                    <a:pt x="306895" y="81572"/>
                    <a:pt x="302609" y="73057"/>
                  </a:cubicBezTo>
                  <a:cubicBezTo>
                    <a:pt x="272986" y="19240"/>
                    <a:pt x="212312" y="0"/>
                    <a:pt x="169259"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8" name="CustomShape 43">
              <a:extLst>
                <a:ext uri="{FF2B5EF4-FFF2-40B4-BE49-F238E27FC236}">
                  <a16:creationId xmlns:a16="http://schemas.microsoft.com/office/drawing/2014/main" id="{28EF62C5-7CAB-4CE3-8484-E9FE7180367C}"/>
                </a:ext>
              </a:extLst>
            </p:cNvPr>
            <p:cNvSpPr/>
            <p:nvPr/>
          </p:nvSpPr>
          <p:spPr>
            <a:xfrm>
              <a:off x="10390320" y="572760"/>
              <a:ext cx="15480" cy="68760"/>
            </a:xfrm>
            <a:custGeom>
              <a:avLst/>
              <a:gdLst/>
              <a:ahLst/>
              <a:cxnLst/>
              <a:rect l="l" t="t" r="r" b="b"/>
              <a:pathLst>
                <a:path w="35814" h="153924">
                  <a:moveTo>
                    <a:pt x="17907" y="153924"/>
                  </a:moveTo>
                  <a:cubicBezTo>
                    <a:pt x="27756" y="153924"/>
                    <a:pt x="35757" y="145961"/>
                    <a:pt x="35814" y="136112"/>
                  </a:cubicBezTo>
                  <a:lnTo>
                    <a:pt x="35814" y="17907"/>
                  </a:lnTo>
                  <a:cubicBezTo>
                    <a:pt x="35814" y="8020"/>
                    <a:pt x="27794" y="0"/>
                    <a:pt x="17907" y="0"/>
                  </a:cubicBezTo>
                  <a:cubicBezTo>
                    <a:pt x="8020" y="0"/>
                    <a:pt x="0" y="8020"/>
                    <a:pt x="0" y="17907"/>
                  </a:cubicBezTo>
                  <a:lnTo>
                    <a:pt x="0" y="136112"/>
                  </a:lnTo>
                  <a:cubicBezTo>
                    <a:pt x="48" y="145961"/>
                    <a:pt x="8058" y="153924"/>
                    <a:pt x="17907" y="153924"/>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49" name="CustomShape 44">
              <a:extLst>
                <a:ext uri="{FF2B5EF4-FFF2-40B4-BE49-F238E27FC236}">
                  <a16:creationId xmlns:a16="http://schemas.microsoft.com/office/drawing/2014/main" id="{150B7AD2-8E67-4A30-85EC-BBB81075B638}"/>
                </a:ext>
              </a:extLst>
            </p:cNvPr>
            <p:cNvSpPr/>
            <p:nvPr/>
          </p:nvSpPr>
          <p:spPr>
            <a:xfrm>
              <a:off x="10390320" y="677520"/>
              <a:ext cx="15480" cy="104400"/>
            </a:xfrm>
            <a:custGeom>
              <a:avLst/>
              <a:gdLst/>
              <a:ahLst/>
              <a:cxnLst/>
              <a:rect l="l" t="t" r="r" b="b"/>
              <a:pathLst>
                <a:path w="35814" h="233171">
                  <a:moveTo>
                    <a:pt x="17907" y="0"/>
                  </a:moveTo>
                  <a:cubicBezTo>
                    <a:pt x="8058" y="0"/>
                    <a:pt x="57" y="7963"/>
                    <a:pt x="0" y="17812"/>
                  </a:cubicBezTo>
                  <a:lnTo>
                    <a:pt x="0" y="215265"/>
                  </a:lnTo>
                  <a:cubicBezTo>
                    <a:pt x="0" y="225152"/>
                    <a:pt x="8020" y="233172"/>
                    <a:pt x="17907" y="233172"/>
                  </a:cubicBezTo>
                  <a:cubicBezTo>
                    <a:pt x="27794" y="233172"/>
                    <a:pt x="35814" y="225152"/>
                    <a:pt x="35814" y="215265"/>
                  </a:cubicBezTo>
                  <a:lnTo>
                    <a:pt x="35814" y="17812"/>
                  </a:lnTo>
                  <a:cubicBezTo>
                    <a:pt x="35757" y="7963"/>
                    <a:pt x="27756" y="0"/>
                    <a:pt x="17907"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50" name="CustomShape 45">
              <a:extLst>
                <a:ext uri="{FF2B5EF4-FFF2-40B4-BE49-F238E27FC236}">
                  <a16:creationId xmlns:a16="http://schemas.microsoft.com/office/drawing/2014/main" id="{60CF6CB2-7BEA-4F8F-86A5-1AAA91971F68}"/>
                </a:ext>
              </a:extLst>
            </p:cNvPr>
            <p:cNvSpPr/>
            <p:nvPr/>
          </p:nvSpPr>
          <p:spPr>
            <a:xfrm>
              <a:off x="10446480" y="630000"/>
              <a:ext cx="15480" cy="85680"/>
            </a:xfrm>
            <a:custGeom>
              <a:avLst/>
              <a:gdLst/>
              <a:ahLst/>
              <a:cxnLst/>
              <a:rect l="l" t="t" r="r" b="b"/>
              <a:pathLst>
                <a:path w="35816" h="192119">
                  <a:moveTo>
                    <a:pt x="17909" y="192119"/>
                  </a:moveTo>
                  <a:cubicBezTo>
                    <a:pt x="27796" y="192119"/>
                    <a:pt x="35816" y="184099"/>
                    <a:pt x="35816" y="174212"/>
                  </a:cubicBezTo>
                  <a:lnTo>
                    <a:pt x="35816" y="17907"/>
                  </a:lnTo>
                  <a:cubicBezTo>
                    <a:pt x="35816" y="8020"/>
                    <a:pt x="27796" y="0"/>
                    <a:pt x="17909" y="0"/>
                  </a:cubicBezTo>
                  <a:cubicBezTo>
                    <a:pt x="8022" y="0"/>
                    <a:pt x="2" y="8020"/>
                    <a:pt x="2" y="17907"/>
                  </a:cubicBezTo>
                  <a:lnTo>
                    <a:pt x="2" y="173926"/>
                  </a:lnTo>
                  <a:cubicBezTo>
                    <a:pt x="-160" y="183813"/>
                    <a:pt x="7737" y="191957"/>
                    <a:pt x="17624" y="192119"/>
                  </a:cubicBezTo>
                  <a:cubicBezTo>
                    <a:pt x="17719" y="192119"/>
                    <a:pt x="17814" y="192119"/>
                    <a:pt x="17909" y="192119"/>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sp>
          <p:nvSpPr>
            <p:cNvPr id="51" name="CustomShape 46">
              <a:extLst>
                <a:ext uri="{FF2B5EF4-FFF2-40B4-BE49-F238E27FC236}">
                  <a16:creationId xmlns:a16="http://schemas.microsoft.com/office/drawing/2014/main" id="{244109F0-5362-4913-8BB5-4B737EEA07F0}"/>
                </a:ext>
              </a:extLst>
            </p:cNvPr>
            <p:cNvSpPr/>
            <p:nvPr/>
          </p:nvSpPr>
          <p:spPr>
            <a:xfrm>
              <a:off x="10446480" y="630000"/>
              <a:ext cx="122040" cy="153000"/>
            </a:xfrm>
            <a:custGeom>
              <a:avLst/>
              <a:gdLst/>
              <a:ahLst/>
              <a:cxnLst/>
              <a:rect l="l" t="t" r="r" b="b"/>
              <a:pathLst>
                <a:path w="272510" h="340899">
                  <a:moveTo>
                    <a:pt x="254603" y="0"/>
                  </a:moveTo>
                  <a:cubicBezTo>
                    <a:pt x="244754" y="0"/>
                    <a:pt x="236753" y="7963"/>
                    <a:pt x="236696" y="17812"/>
                  </a:cubicBezTo>
                  <a:lnTo>
                    <a:pt x="236696" y="224504"/>
                  </a:lnTo>
                  <a:cubicBezTo>
                    <a:pt x="216503" y="284893"/>
                    <a:pt x="173355" y="306419"/>
                    <a:pt x="139636" y="306419"/>
                  </a:cubicBezTo>
                  <a:lnTo>
                    <a:pt x="129159" y="306419"/>
                  </a:lnTo>
                  <a:cubicBezTo>
                    <a:pt x="71533" y="306419"/>
                    <a:pt x="35814" y="273939"/>
                    <a:pt x="35814" y="221742"/>
                  </a:cubicBezTo>
                  <a:cubicBezTo>
                    <a:pt x="35814" y="211855"/>
                    <a:pt x="27794" y="203835"/>
                    <a:pt x="17907" y="203835"/>
                  </a:cubicBezTo>
                  <a:cubicBezTo>
                    <a:pt x="8020" y="203835"/>
                    <a:pt x="0" y="211855"/>
                    <a:pt x="0" y="221742"/>
                  </a:cubicBezTo>
                  <a:cubicBezTo>
                    <a:pt x="0" y="295275"/>
                    <a:pt x="49530" y="340900"/>
                    <a:pt x="129159" y="340900"/>
                  </a:cubicBezTo>
                  <a:lnTo>
                    <a:pt x="139636" y="340900"/>
                  </a:lnTo>
                  <a:cubicBezTo>
                    <a:pt x="174946" y="340176"/>
                    <a:pt x="208483" y="325279"/>
                    <a:pt x="232696" y="299561"/>
                  </a:cubicBezTo>
                  <a:lnTo>
                    <a:pt x="238125" y="290036"/>
                  </a:lnTo>
                  <a:lnTo>
                    <a:pt x="236696" y="302324"/>
                  </a:lnTo>
                  <a:lnTo>
                    <a:pt x="236696" y="320231"/>
                  </a:lnTo>
                  <a:cubicBezTo>
                    <a:pt x="236696" y="330118"/>
                    <a:pt x="244716" y="338138"/>
                    <a:pt x="254603" y="338138"/>
                  </a:cubicBezTo>
                  <a:cubicBezTo>
                    <a:pt x="264490" y="338138"/>
                    <a:pt x="272510" y="330118"/>
                    <a:pt x="272510" y="320231"/>
                  </a:cubicBezTo>
                  <a:lnTo>
                    <a:pt x="272510" y="17812"/>
                  </a:lnTo>
                  <a:cubicBezTo>
                    <a:pt x="272453" y="7963"/>
                    <a:pt x="264452" y="0"/>
                    <a:pt x="254603" y="0"/>
                  </a:cubicBezTo>
                  <a:close/>
                </a:path>
              </a:pathLst>
            </a:custGeom>
            <a:solidFill>
              <a:srgbClr val="0000F0"/>
            </a:solidFill>
            <a:ln w="9360">
              <a:noFill/>
            </a:ln>
          </p:spPr>
          <p:style>
            <a:lnRef idx="0">
              <a:scrgbClr r="0" g="0" b="0"/>
            </a:lnRef>
            <a:fillRef idx="0">
              <a:scrgbClr r="0" g="0" b="0"/>
            </a:fillRef>
            <a:effectRef idx="0">
              <a:scrgbClr r="0" g="0" b="0"/>
            </a:effectRef>
            <a:fontRef idx="minor"/>
          </p:style>
          <p:txBody>
            <a:bodyPr/>
            <a:lstStyle/>
            <a:p>
              <a:endParaRPr lang="et-EE"/>
            </a:p>
          </p:txBody>
        </p:sp>
      </p:grpSp>
      <p:sp>
        <p:nvSpPr>
          <p:cNvPr id="52" name="Teksti kohatäide 5">
            <a:extLst>
              <a:ext uri="{FF2B5EF4-FFF2-40B4-BE49-F238E27FC236}">
                <a16:creationId xmlns:a16="http://schemas.microsoft.com/office/drawing/2014/main" id="{B70F75CB-0984-4B1A-A206-2FF08FDE0237}"/>
              </a:ext>
            </a:extLst>
          </p:cNvPr>
          <p:cNvSpPr txBox="1">
            <a:spLocks/>
          </p:cNvSpPr>
          <p:nvPr/>
        </p:nvSpPr>
        <p:spPr>
          <a:xfrm>
            <a:off x="600571" y="5826084"/>
            <a:ext cx="3109352" cy="491156"/>
          </a:xfrm>
          <a:prstGeom prst="rect">
            <a:avLst/>
          </a:prstGeom>
        </p:spPr>
        <p:txBody>
          <a:bodyPr anchor="t"/>
          <a:lstStyle>
            <a:lvl1pPr marL="27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1pPr>
            <a:lvl2pPr marL="540000" indent="-270000" algn="l" defTabSz="914400" rtl="0" eaLnBrk="1" latinLnBrk="0" hangingPunct="1">
              <a:lnSpc>
                <a:spcPct val="100000"/>
              </a:lnSpc>
              <a:spcBef>
                <a:spcPts val="400"/>
              </a:spcBef>
              <a:spcAft>
                <a:spcPts val="200"/>
              </a:spcAft>
              <a:buClr>
                <a:schemeClr val="accent1"/>
              </a:buClr>
              <a:buFont typeface="Aino" panose="02000603040504020204" pitchFamily="50" charset="0"/>
              <a:buChar char="+"/>
              <a:defRPr sz="1800" kern="1200">
                <a:solidFill>
                  <a:schemeClr val="accent1"/>
                </a:solidFill>
                <a:latin typeface="+mn-lt"/>
                <a:ea typeface="+mn-ea"/>
                <a:cs typeface="+mn-cs"/>
              </a:defRPr>
            </a:lvl2pPr>
            <a:lvl3pPr marL="810000" indent="-270000" algn="l" defTabSz="270000" rtl="0" eaLnBrk="1" latinLnBrk="0" hangingPunct="1">
              <a:lnSpc>
                <a:spcPct val="100000"/>
              </a:lnSpc>
              <a:spcBef>
                <a:spcPts val="400"/>
              </a:spcBef>
              <a:spcAft>
                <a:spcPts val="200"/>
              </a:spcAft>
              <a:buClr>
                <a:schemeClr val="accent1"/>
              </a:buClr>
              <a:buFont typeface="Aino" panose="02000603040504020204" pitchFamily="50" charset="0"/>
              <a:buChar char="+"/>
              <a:defRPr sz="1800" kern="1200">
                <a:solidFill>
                  <a:schemeClr val="accent1"/>
                </a:solidFill>
                <a:latin typeface="+mn-lt"/>
                <a:ea typeface="+mn-ea"/>
                <a:cs typeface="+mn-cs"/>
              </a:defRPr>
            </a:lvl3pPr>
            <a:lvl4pPr marL="117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4pPr>
            <a:lvl5pPr marL="1080000" indent="-270000" algn="l" defTabSz="2700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5pPr>
            <a:lvl6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6pPr>
            <a:lvl7pPr marL="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7pPr>
            <a:lvl8pPr marL="540000" indent="-270000" algn="l" defTabSz="914400" rtl="0" eaLnBrk="1" latinLnBrk="0" hangingPunct="1">
              <a:lnSpc>
                <a:spcPct val="100000"/>
              </a:lnSpc>
              <a:spcBef>
                <a:spcPts val="200"/>
              </a:spcBef>
              <a:spcAft>
                <a:spcPts val="200"/>
              </a:spcAft>
              <a:buClr>
                <a:schemeClr val="tx2"/>
              </a:buClr>
              <a:buFont typeface="Aino" panose="02000603040504020204" pitchFamily="50" charset="0"/>
              <a:buChar char="+"/>
              <a:defRPr sz="1800" kern="1200">
                <a:solidFill>
                  <a:schemeClr val="tx2"/>
                </a:solidFill>
                <a:latin typeface="+mn-lt"/>
                <a:ea typeface="+mn-ea"/>
                <a:cs typeface="+mn-cs"/>
              </a:defRPr>
            </a:lvl8pPr>
            <a:lvl9pPr marL="810000" indent="-270000" algn="l" defTabSz="914400" rtl="0" eaLnBrk="1" latinLnBrk="0" hangingPunct="1">
              <a:lnSpc>
                <a:spcPct val="100000"/>
              </a:lnSpc>
              <a:spcBef>
                <a:spcPts val="400"/>
              </a:spcBef>
              <a:spcAft>
                <a:spcPts val="0"/>
              </a:spcAft>
              <a:buClr>
                <a:schemeClr val="accent1"/>
              </a:buClr>
              <a:buFont typeface="Aino" panose="02000603040504020204" pitchFamily="50" charset="0"/>
              <a:buChar char="+"/>
              <a:defRPr sz="1800" kern="1200">
                <a:solidFill>
                  <a:schemeClr val="accent1"/>
                </a:solidFill>
                <a:latin typeface="+mn-lt"/>
                <a:ea typeface="+mn-ea"/>
                <a:cs typeface="+mn-cs"/>
              </a:defRPr>
            </a:lvl9pPr>
          </a:lstStyle>
          <a:p>
            <a:pPr marL="0" indent="0">
              <a:buFont typeface="Aino" panose="02000603040504020204" pitchFamily="50" charset="0"/>
              <a:buNone/>
            </a:pPr>
            <a:r>
              <a:rPr lang="et-EE" sz="2000" dirty="0">
                <a:solidFill>
                  <a:schemeClr val="bg1"/>
                </a:solidFill>
                <a:latin typeface="+mj-lt"/>
              </a:rPr>
              <a:t>educationestonia.org</a:t>
            </a:r>
          </a:p>
        </p:txBody>
      </p:sp>
      <p:sp>
        <p:nvSpPr>
          <p:cNvPr id="54" name="Pealkiri 2">
            <a:extLst>
              <a:ext uri="{FF2B5EF4-FFF2-40B4-BE49-F238E27FC236}">
                <a16:creationId xmlns:a16="http://schemas.microsoft.com/office/drawing/2014/main" id="{97499CC6-1F22-4C8D-B834-AB3AF211EF0D}"/>
              </a:ext>
            </a:extLst>
          </p:cNvPr>
          <p:cNvSpPr txBox="1">
            <a:spLocks/>
          </p:cNvSpPr>
          <p:nvPr/>
        </p:nvSpPr>
        <p:spPr>
          <a:xfrm>
            <a:off x="656657" y="5223164"/>
            <a:ext cx="4200593" cy="114134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000" kern="1200" baseline="0">
                <a:solidFill>
                  <a:schemeClr val="bg1"/>
                </a:solidFill>
                <a:latin typeface="+mj-lt"/>
                <a:ea typeface="+mj-ea"/>
                <a:cs typeface="+mj-cs"/>
              </a:defRPr>
            </a:lvl1pPr>
          </a:lstStyle>
          <a:p>
            <a:endParaRPr lang="et-EE" sz="2000" dirty="0">
              <a:latin typeface="Aino" panose="02000603040504020204" pitchFamily="50" charset="-70"/>
              <a:ea typeface="+mn-ea"/>
              <a:cs typeface="+mn-cs"/>
            </a:endParaRPr>
          </a:p>
        </p:txBody>
      </p:sp>
      <p:pic>
        <p:nvPicPr>
          <p:cNvPr id="3" name="Pilt 2" descr="Pilt, millel on kujutatud tekst&#10;&#10;Kirjeldus on genereeritud automaatselt">
            <a:extLst>
              <a:ext uri="{FF2B5EF4-FFF2-40B4-BE49-F238E27FC236}">
                <a16:creationId xmlns:a16="http://schemas.microsoft.com/office/drawing/2014/main" id="{E1743703-47C8-4964-BF6B-EAD64568A1B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697246" y="5843439"/>
            <a:ext cx="1577114" cy="367336"/>
          </a:xfrm>
          <a:prstGeom prst="rect">
            <a:avLst/>
          </a:prstGeom>
        </p:spPr>
      </p:pic>
    </p:spTree>
    <p:extLst>
      <p:ext uri="{BB962C8B-B14F-4D97-AF65-F5344CB8AC3E}">
        <p14:creationId xmlns:p14="http://schemas.microsoft.com/office/powerpoint/2010/main" val="39123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 name="Pealkiri 2">
            <a:extLst>
              <a:ext uri="{FF2B5EF4-FFF2-40B4-BE49-F238E27FC236}">
                <a16:creationId xmlns:a16="http://schemas.microsoft.com/office/drawing/2014/main" id="{B9C5347F-3C00-4E8B-9822-271D7B310D89}"/>
              </a:ext>
            </a:extLst>
          </p:cNvPr>
          <p:cNvSpPr>
            <a:spLocks noGrp="1"/>
          </p:cNvSpPr>
          <p:nvPr>
            <p:ph type="title"/>
          </p:nvPr>
        </p:nvSpPr>
        <p:spPr/>
        <p:txBody>
          <a:bodyPr/>
          <a:lstStyle/>
          <a:p>
            <a:r>
              <a:rPr lang="et-EE" dirty="0"/>
              <a:t>Read me!</a:t>
            </a:r>
          </a:p>
        </p:txBody>
      </p:sp>
      <p:sp>
        <p:nvSpPr>
          <p:cNvPr id="15" name="Teksti kohatäide 14">
            <a:extLst>
              <a:ext uri="{FF2B5EF4-FFF2-40B4-BE49-F238E27FC236}">
                <a16:creationId xmlns:a16="http://schemas.microsoft.com/office/drawing/2014/main" id="{82CE5E2A-81B9-46E0-8CE8-B5AD895FAB70}"/>
              </a:ext>
            </a:extLst>
          </p:cNvPr>
          <p:cNvSpPr>
            <a:spLocks noGrp="1"/>
          </p:cNvSpPr>
          <p:nvPr>
            <p:ph type="body" sz="quarter" idx="12"/>
          </p:nvPr>
        </p:nvSpPr>
        <p:spPr/>
        <p:txBody>
          <a:bodyPr/>
          <a:lstStyle/>
          <a:p>
            <a:pPr marL="0" indent="0">
              <a:buNone/>
            </a:pPr>
            <a:r>
              <a:rPr lang="en-US" dirty="0"/>
              <a:t>To make your presentation look good, </a:t>
            </a:r>
            <a:r>
              <a:rPr lang="en-US" dirty="0">
                <a:solidFill>
                  <a:schemeClr val="accent3"/>
                </a:solidFill>
              </a:rPr>
              <a:t>make sure you </a:t>
            </a:r>
            <a:r>
              <a:rPr lang="et-EE" dirty="0">
                <a:solidFill>
                  <a:schemeClr val="accent3"/>
                </a:solidFill>
              </a:rPr>
              <a:t>have</a:t>
            </a:r>
            <a:r>
              <a:rPr lang="en-US" dirty="0">
                <a:solidFill>
                  <a:schemeClr val="accent3"/>
                </a:solidFill>
              </a:rPr>
              <a:t> </a:t>
            </a:r>
            <a:br>
              <a:rPr lang="et-EE" dirty="0">
                <a:solidFill>
                  <a:schemeClr val="accent3"/>
                </a:solidFill>
              </a:rPr>
            </a:br>
            <a:r>
              <a:rPr lang="en-US" dirty="0">
                <a:solidFill>
                  <a:schemeClr val="accent3"/>
                </a:solidFill>
              </a:rPr>
              <a:t>the</a:t>
            </a:r>
            <a:r>
              <a:rPr lang="et-EE" dirty="0">
                <a:solidFill>
                  <a:schemeClr val="accent3"/>
                </a:solidFill>
              </a:rPr>
              <a:t> </a:t>
            </a:r>
            <a:r>
              <a:rPr lang="et-EE" dirty="0" err="1">
                <a:solidFill>
                  <a:schemeClr val="accent3"/>
                </a:solidFill>
              </a:rPr>
              <a:t>official</a:t>
            </a:r>
            <a:r>
              <a:rPr lang="et-EE" dirty="0">
                <a:solidFill>
                  <a:schemeClr val="accent3"/>
                </a:solidFill>
              </a:rPr>
              <a:t> Estonia</a:t>
            </a:r>
            <a:r>
              <a:rPr lang="en-US" dirty="0">
                <a:solidFill>
                  <a:schemeClr val="accent3"/>
                </a:solidFill>
              </a:rPr>
              <a:t> Aino font</a:t>
            </a:r>
            <a:r>
              <a:rPr lang="et-EE" dirty="0"/>
              <a:t> installed. </a:t>
            </a:r>
            <a:br>
              <a:rPr lang="et-EE" dirty="0"/>
            </a:br>
            <a:r>
              <a:rPr lang="et-EE" dirty="0" err="1"/>
              <a:t>If</a:t>
            </a:r>
            <a:r>
              <a:rPr lang="et-EE" dirty="0"/>
              <a:t> </a:t>
            </a:r>
            <a:r>
              <a:rPr lang="et-EE" dirty="0" err="1"/>
              <a:t>not</a:t>
            </a:r>
            <a:r>
              <a:rPr lang="et-EE" dirty="0"/>
              <a:t>, </a:t>
            </a:r>
            <a:r>
              <a:rPr lang="en-US" dirty="0"/>
              <a:t>download and install the font separately</a:t>
            </a:r>
            <a:r>
              <a:rPr lang="et-EE" dirty="0"/>
              <a:t> </a:t>
            </a:r>
            <a:r>
              <a:rPr lang="et-EE" b="1" dirty="0">
                <a:hlinkClick r:id="rId3">
                  <a:extLst>
                    <a:ext uri="{A12FA001-AC4F-418D-AE19-62706E023703}">
                      <ahyp:hlinkClr xmlns:ahyp="http://schemas.microsoft.com/office/drawing/2018/hyperlinkcolor" val="tx"/>
                    </a:ext>
                  </a:extLst>
                </a:hlinkClick>
              </a:rPr>
              <a:t>HERE</a:t>
            </a:r>
            <a:r>
              <a:rPr lang="en-US" dirty="0"/>
              <a:t>.</a:t>
            </a:r>
            <a:endParaRPr lang="et-EE" dirty="0"/>
          </a:p>
        </p:txBody>
      </p:sp>
      <p:pic>
        <p:nvPicPr>
          <p:cNvPr id="17" name="Pilt 16">
            <a:extLst>
              <a:ext uri="{FF2B5EF4-FFF2-40B4-BE49-F238E27FC236}">
                <a16:creationId xmlns:a16="http://schemas.microsoft.com/office/drawing/2014/main" id="{85277992-1E41-4F4B-A89D-9EBFC8D819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3888" y="4232199"/>
            <a:ext cx="1008969" cy="1008969"/>
          </a:xfrm>
          <a:prstGeom prst="rect">
            <a:avLst/>
          </a:prstGeom>
        </p:spPr>
      </p:pic>
    </p:spTree>
    <p:extLst>
      <p:ext uri="{BB962C8B-B14F-4D97-AF65-F5344CB8AC3E}">
        <p14:creationId xmlns:p14="http://schemas.microsoft.com/office/powerpoint/2010/main" val="3718804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0">
            <a:extLst>
              <a:ext uri="{FF2B5EF4-FFF2-40B4-BE49-F238E27FC236}">
                <a16:creationId xmlns:a16="http://schemas.microsoft.com/office/drawing/2014/main" id="{2CA005AC-E0FC-4117-8BBA-2EECF2860E46}"/>
              </a:ext>
            </a:extLst>
          </p:cNvPr>
          <p:cNvGrpSpPr/>
          <p:nvPr/>
        </p:nvGrpSpPr>
        <p:grpSpPr>
          <a:xfrm>
            <a:off x="8035142" y="2680608"/>
            <a:ext cx="2347913" cy="1584619"/>
            <a:chOff x="2333347" y="1964475"/>
            <a:chExt cx="2347913" cy="1584619"/>
          </a:xfrm>
        </p:grpSpPr>
        <p:pic>
          <p:nvPicPr>
            <p:cNvPr id="11" name="Graphic 41">
              <a:extLst>
                <a:ext uri="{FF2B5EF4-FFF2-40B4-BE49-F238E27FC236}">
                  <a16:creationId xmlns:a16="http://schemas.microsoft.com/office/drawing/2014/main" id="{228DA078-21A6-45FC-8282-BBBF34600F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12" name="TextBox 11">
              <a:extLst>
                <a:ext uri="{FF2B5EF4-FFF2-40B4-BE49-F238E27FC236}">
                  <a16:creationId xmlns:a16="http://schemas.microsoft.com/office/drawing/2014/main" id="{32905F34-3BE2-4B46-9CEF-B0432335D7A1}"/>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400">
                  <a:solidFill>
                    <a:srgbClr val="FFFFFF"/>
                  </a:solidFill>
                  <a:latin typeface="Aino"/>
                </a:rPr>
                <a:t>8</a:t>
              </a:r>
              <a:r>
                <a:rPr kumimoji="0" lang="en-GB" sz="2400" b="0" i="0" u="none" strike="noStrike" kern="1200" cap="none" spc="0" normalizeH="0" baseline="0" noProof="0" err="1">
                  <a:ln>
                    <a:noFill/>
                  </a:ln>
                  <a:solidFill>
                    <a:srgbClr val="FFFFFF"/>
                  </a:solidFill>
                  <a:effectLst/>
                  <a:uLnTx/>
                  <a:uFillTx/>
                  <a:latin typeface="Aino"/>
                </a:rPr>
                <a:t>th</a:t>
              </a:r>
              <a:endParaRPr kumimoji="0" lang="en-GB" sz="2400" b="0" i="0" u="none" strike="noStrike" kern="1200" cap="none" spc="0" normalizeH="0" baseline="0" noProof="0">
                <a:ln>
                  <a:noFill/>
                </a:ln>
                <a:solidFill>
                  <a:srgbClr val="FFFFFF"/>
                </a:solidFill>
                <a:effectLst/>
                <a:uLnTx/>
                <a:uFillTx/>
                <a:latin typeface="Aino"/>
              </a:endParaRPr>
            </a:p>
          </p:txBody>
        </p:sp>
        <p:sp>
          <p:nvSpPr>
            <p:cNvPr id="13" name="TextBox 12">
              <a:extLst>
                <a:ext uri="{FF2B5EF4-FFF2-40B4-BE49-F238E27FC236}">
                  <a16:creationId xmlns:a16="http://schemas.microsoft.com/office/drawing/2014/main" id="{C12CC043-BE94-4E4B-83E4-9A1798D80124}"/>
                </a:ext>
              </a:extLst>
            </p:cNvPr>
            <p:cNvSpPr txBox="1"/>
            <p:nvPr/>
          </p:nvSpPr>
          <p:spPr>
            <a:xfrm>
              <a:off x="2333347" y="3056651"/>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 the world in </a:t>
              </a:r>
              <a:endParaRPr kumimoji="0" lang="et-EE" sz="1600" b="0" i="0" u="none" strike="noStrike" kern="1200" cap="none" spc="0" normalizeH="0" baseline="0" noProof="0" dirty="0">
                <a:ln>
                  <a:noFill/>
                </a:ln>
                <a:solidFill>
                  <a:srgbClr val="FFFFFF"/>
                </a:solidFill>
                <a:effectLst/>
                <a:uLnTx/>
                <a:uFillTx/>
                <a:latin typeface="Ain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err="1">
                  <a:ln>
                    <a:noFill/>
                  </a:ln>
                  <a:solidFill>
                    <a:schemeClr val="accent3"/>
                  </a:solidFill>
                  <a:effectLst/>
                  <a:uLnTx/>
                  <a:uFillTx/>
                  <a:latin typeface="Aino"/>
                  <a:ea typeface="+mn-ea"/>
                  <a:cs typeface="+mn-cs"/>
                </a:rPr>
                <a:t>math</a:t>
              </a:r>
              <a:endParaRPr kumimoji="0" lang="en-GB" sz="1600" b="0" i="0" u="none" strike="noStrike" kern="1200" cap="none" spc="0" normalizeH="0" baseline="0" noProof="0" dirty="0">
                <a:ln>
                  <a:noFill/>
                </a:ln>
                <a:solidFill>
                  <a:schemeClr val="accent3"/>
                </a:solidFill>
                <a:effectLst/>
                <a:uLnTx/>
                <a:uFillTx/>
                <a:latin typeface="Aino"/>
                <a:ea typeface="+mn-ea"/>
                <a:cs typeface="+mn-cs"/>
              </a:endParaRPr>
            </a:p>
          </p:txBody>
        </p:sp>
      </p:grpSp>
      <p:grpSp>
        <p:nvGrpSpPr>
          <p:cNvPr id="14" name="Group 30">
            <a:extLst>
              <a:ext uri="{FF2B5EF4-FFF2-40B4-BE49-F238E27FC236}">
                <a16:creationId xmlns:a16="http://schemas.microsoft.com/office/drawing/2014/main" id="{D11A7E2F-CE69-4C0C-8C61-026C42C8DE31}"/>
              </a:ext>
            </a:extLst>
          </p:cNvPr>
          <p:cNvGrpSpPr/>
          <p:nvPr/>
        </p:nvGrpSpPr>
        <p:grpSpPr>
          <a:xfrm>
            <a:off x="1417638" y="2680608"/>
            <a:ext cx="3130970" cy="1584619"/>
            <a:chOff x="1941818" y="1964475"/>
            <a:chExt cx="3130970" cy="1584619"/>
          </a:xfrm>
        </p:grpSpPr>
        <p:pic>
          <p:nvPicPr>
            <p:cNvPr id="15" name="Graphic 31">
              <a:extLst>
                <a:ext uri="{FF2B5EF4-FFF2-40B4-BE49-F238E27FC236}">
                  <a16:creationId xmlns:a16="http://schemas.microsoft.com/office/drawing/2014/main" id="{D4DE7176-8F7C-48A6-9549-A079DDB449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16" name="TextBox 15">
              <a:extLst>
                <a:ext uri="{FF2B5EF4-FFF2-40B4-BE49-F238E27FC236}">
                  <a16:creationId xmlns:a16="http://schemas.microsoft.com/office/drawing/2014/main" id="{AE9F3C9A-5299-41E2-8C5C-86506260B281}"/>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400" b="0" i="0" u="none" strike="noStrike" kern="1200" cap="none" spc="0" normalizeH="0" baseline="0" noProof="0" dirty="0">
                  <a:ln>
                    <a:noFill/>
                  </a:ln>
                  <a:solidFill>
                    <a:srgbClr val="FFFFFF"/>
                  </a:solidFill>
                  <a:effectLst/>
                  <a:uLnTx/>
                  <a:uFillTx/>
                  <a:latin typeface="Aino"/>
                  <a:ea typeface="+mn-ea"/>
                  <a:cs typeface="+mn-cs"/>
                </a:rPr>
                <a:t>4th</a:t>
              </a:r>
              <a:endParaRPr kumimoji="0" lang="en-GB" sz="2400" b="0" i="0" u="none" strike="noStrike" kern="1200" cap="none" spc="0" normalizeH="0" baseline="0" noProof="0" dirty="0">
                <a:ln>
                  <a:noFill/>
                </a:ln>
                <a:solidFill>
                  <a:srgbClr val="FFFFFF"/>
                </a:solidFill>
                <a:effectLst/>
                <a:uLnTx/>
                <a:uFillTx/>
                <a:latin typeface="Aino"/>
                <a:ea typeface="+mn-ea"/>
                <a:cs typeface="+mn-cs"/>
              </a:endParaRPr>
            </a:p>
          </p:txBody>
        </p:sp>
        <p:sp>
          <p:nvSpPr>
            <p:cNvPr id="17" name="TextBox 16">
              <a:extLst>
                <a:ext uri="{FF2B5EF4-FFF2-40B4-BE49-F238E27FC236}">
                  <a16:creationId xmlns:a16="http://schemas.microsoft.com/office/drawing/2014/main" id="{3A09CDF2-F383-41D3-924D-06A35D3A87FB}"/>
                </a:ext>
              </a:extLst>
            </p:cNvPr>
            <p:cNvSpPr txBox="1"/>
            <p:nvPr/>
          </p:nvSpPr>
          <p:spPr>
            <a:xfrm>
              <a:off x="1941818" y="3056651"/>
              <a:ext cx="313097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 the world in </a:t>
              </a:r>
              <a:endParaRPr kumimoji="0" lang="et-EE" sz="1600" b="0" i="0" u="none" strike="noStrike" kern="1200" cap="none" spc="0" normalizeH="0" baseline="0" noProof="0" dirty="0">
                <a:ln>
                  <a:noFill/>
                </a:ln>
                <a:solidFill>
                  <a:srgbClr val="FFFFFF"/>
                </a:solidFill>
                <a:effectLst/>
                <a:uLnTx/>
                <a:uFillTx/>
                <a:latin typeface="Ain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accent3"/>
                  </a:solidFill>
                  <a:effectLst/>
                  <a:uLnTx/>
                  <a:uFillTx/>
                  <a:latin typeface="Aino"/>
                  <a:ea typeface="+mn-ea"/>
                  <a:cs typeface="+mn-cs"/>
                </a:rPr>
                <a:t>science</a:t>
              </a:r>
              <a:r>
                <a:rPr kumimoji="0" lang="en-GB" sz="1600" b="0" i="0" u="none" strike="noStrike" kern="1200" cap="none" spc="0" normalizeH="0" baseline="0" noProof="0" dirty="0">
                  <a:ln>
                    <a:noFill/>
                  </a:ln>
                  <a:solidFill>
                    <a:srgbClr val="FFFFFF"/>
                  </a:solidFill>
                  <a:effectLst/>
                  <a:uLnTx/>
                  <a:uFillTx/>
                  <a:latin typeface="Aino"/>
                  <a:ea typeface="+mn-ea"/>
                  <a:cs typeface="+mn-cs"/>
                </a:rPr>
                <a:t> </a:t>
              </a:r>
              <a:endParaRPr kumimoji="0" lang="et-EE" sz="1600" b="0" i="0" u="none" strike="noStrike" kern="1200" cap="none" spc="0" normalizeH="0" baseline="0" noProof="0" dirty="0">
                <a:ln>
                  <a:noFill/>
                </a:ln>
                <a:solidFill>
                  <a:srgbClr val="FFFFFF"/>
                </a:solidFill>
                <a:effectLst/>
                <a:uLnTx/>
                <a:uFillTx/>
                <a:latin typeface="Aino"/>
                <a:ea typeface="+mn-ea"/>
                <a:cs typeface="+mn-cs"/>
              </a:endParaRPr>
            </a:p>
          </p:txBody>
        </p:sp>
      </p:grpSp>
      <p:grpSp>
        <p:nvGrpSpPr>
          <p:cNvPr id="22" name="Group 40">
            <a:extLst>
              <a:ext uri="{FF2B5EF4-FFF2-40B4-BE49-F238E27FC236}">
                <a16:creationId xmlns:a16="http://schemas.microsoft.com/office/drawing/2014/main" id="{B9F0923E-9904-4AC9-958E-69BF2633984E}"/>
              </a:ext>
            </a:extLst>
          </p:cNvPr>
          <p:cNvGrpSpPr/>
          <p:nvPr/>
        </p:nvGrpSpPr>
        <p:grpSpPr>
          <a:xfrm>
            <a:off x="4905092" y="2680608"/>
            <a:ext cx="2347913" cy="1584619"/>
            <a:chOff x="2333347" y="1964475"/>
            <a:chExt cx="2347913" cy="1584619"/>
          </a:xfrm>
        </p:grpSpPr>
        <p:pic>
          <p:nvPicPr>
            <p:cNvPr id="23" name="Graphic 41">
              <a:extLst>
                <a:ext uri="{FF2B5EF4-FFF2-40B4-BE49-F238E27FC236}">
                  <a16:creationId xmlns:a16="http://schemas.microsoft.com/office/drawing/2014/main" id="{166FE64F-9116-4533-A377-3D6778757C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24" name="TextBox 23">
              <a:extLst>
                <a:ext uri="{FF2B5EF4-FFF2-40B4-BE49-F238E27FC236}">
                  <a16:creationId xmlns:a16="http://schemas.microsoft.com/office/drawing/2014/main" id="{76FA666E-10F7-495E-BBA0-5EA2F59A5098}"/>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400" b="0" i="0" u="none" strike="noStrike" kern="1200" cap="none" spc="0" normalizeH="0" baseline="0" noProof="0">
                  <a:ln>
                    <a:noFill/>
                  </a:ln>
                  <a:solidFill>
                    <a:srgbClr val="FFFFFF"/>
                  </a:solidFill>
                  <a:effectLst/>
                  <a:uLnTx/>
                  <a:uFillTx/>
                  <a:latin typeface="Aino"/>
                </a:rPr>
                <a:t>5</a:t>
              </a:r>
              <a:r>
                <a:rPr kumimoji="0" lang="en-GB" sz="2400" b="0" i="0" u="none" strike="noStrike" kern="1200" cap="none" spc="0" normalizeH="0" baseline="0" noProof="0" err="1">
                  <a:ln>
                    <a:noFill/>
                  </a:ln>
                  <a:solidFill>
                    <a:srgbClr val="FFFFFF"/>
                  </a:solidFill>
                  <a:effectLst/>
                  <a:uLnTx/>
                  <a:uFillTx/>
                  <a:latin typeface="Aino"/>
                </a:rPr>
                <a:t>th</a:t>
              </a:r>
              <a:endParaRPr kumimoji="0" lang="en-GB" sz="2400" b="0" i="0" u="none" strike="noStrike" kern="1200" cap="none" spc="0" normalizeH="0" baseline="0" noProof="0">
                <a:ln>
                  <a:noFill/>
                </a:ln>
                <a:solidFill>
                  <a:srgbClr val="FFFFFF"/>
                </a:solidFill>
                <a:effectLst/>
                <a:uLnTx/>
                <a:uFillTx/>
                <a:latin typeface="Aino"/>
              </a:endParaRPr>
            </a:p>
          </p:txBody>
        </p:sp>
        <p:sp>
          <p:nvSpPr>
            <p:cNvPr id="25" name="TextBox 24">
              <a:extLst>
                <a:ext uri="{FF2B5EF4-FFF2-40B4-BE49-F238E27FC236}">
                  <a16:creationId xmlns:a16="http://schemas.microsoft.com/office/drawing/2014/main" id="{09CFDCEB-7FD1-427B-A213-EFD9435616F9}"/>
                </a:ext>
              </a:extLst>
            </p:cNvPr>
            <p:cNvSpPr txBox="1"/>
            <p:nvPr/>
          </p:nvSpPr>
          <p:spPr>
            <a:xfrm>
              <a:off x="2333347" y="3056651"/>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 the world in </a:t>
              </a:r>
              <a:endParaRPr kumimoji="0" lang="et-EE" sz="1600" b="0" i="0" u="none" strike="noStrike" kern="1200" cap="none" spc="0" normalizeH="0" baseline="0" noProof="0" dirty="0">
                <a:ln>
                  <a:noFill/>
                </a:ln>
                <a:solidFill>
                  <a:srgbClr val="FFFFFF"/>
                </a:solidFill>
                <a:effectLst/>
                <a:uLnTx/>
                <a:uFillTx/>
                <a:latin typeface="Ain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err="1">
                  <a:ln>
                    <a:noFill/>
                  </a:ln>
                  <a:solidFill>
                    <a:schemeClr val="accent3"/>
                  </a:solidFill>
                  <a:effectLst/>
                  <a:uLnTx/>
                  <a:uFillTx/>
                  <a:latin typeface="Aino"/>
                  <a:ea typeface="+mn-ea"/>
                  <a:cs typeface="+mn-cs"/>
                </a:rPr>
                <a:t>reading</a:t>
              </a:r>
              <a:endParaRPr kumimoji="0" lang="en-GB" sz="1600" b="0" i="0" u="none" strike="noStrike" kern="1200" cap="none" spc="0" normalizeH="0" baseline="0" noProof="0" dirty="0">
                <a:ln>
                  <a:noFill/>
                </a:ln>
                <a:solidFill>
                  <a:schemeClr val="accent3"/>
                </a:solidFill>
                <a:effectLst/>
                <a:uLnTx/>
                <a:uFillTx/>
                <a:latin typeface="Aino"/>
                <a:ea typeface="+mn-ea"/>
                <a:cs typeface="+mn-cs"/>
              </a:endParaRPr>
            </a:p>
          </p:txBody>
        </p:sp>
      </p:grpSp>
      <p:sp>
        <p:nvSpPr>
          <p:cNvPr id="28" name="TextBox 27">
            <a:extLst>
              <a:ext uri="{FF2B5EF4-FFF2-40B4-BE49-F238E27FC236}">
                <a16:creationId xmlns:a16="http://schemas.microsoft.com/office/drawing/2014/main" id="{25CE5245-E815-41F6-900E-E466C76B9062}"/>
              </a:ext>
            </a:extLst>
          </p:cNvPr>
          <p:cNvSpPr txBox="1"/>
          <p:nvPr/>
        </p:nvSpPr>
        <p:spPr>
          <a:xfrm>
            <a:off x="4913460" y="5033461"/>
            <a:ext cx="2686414" cy="33855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FFFFF"/>
              </a:solidFill>
              <a:effectLst/>
              <a:uLnTx/>
              <a:uFillTx/>
              <a:latin typeface="Aino"/>
              <a:ea typeface="+mn-ea"/>
              <a:cs typeface="+mn-cs"/>
            </a:endParaRPr>
          </a:p>
        </p:txBody>
      </p:sp>
      <p:sp>
        <p:nvSpPr>
          <p:cNvPr id="2" name="Pealkiri 1">
            <a:extLst>
              <a:ext uri="{FF2B5EF4-FFF2-40B4-BE49-F238E27FC236}">
                <a16:creationId xmlns:a16="http://schemas.microsoft.com/office/drawing/2014/main" id="{3E04073C-A5C8-4418-AEB8-3E92BFAE5F14}"/>
              </a:ext>
            </a:extLst>
          </p:cNvPr>
          <p:cNvSpPr>
            <a:spLocks noGrp="1"/>
          </p:cNvSpPr>
          <p:nvPr>
            <p:ph type="title"/>
          </p:nvPr>
        </p:nvSpPr>
        <p:spPr>
          <a:xfrm>
            <a:off x="623887" y="658801"/>
            <a:ext cx="11196077" cy="969974"/>
          </a:xfrm>
        </p:spPr>
        <p:txBody>
          <a:bodyPr/>
          <a:lstStyle/>
          <a:p>
            <a:r>
              <a:rPr lang="en-US" sz="5000" dirty="0"/>
              <a:t>Estonian students</a:t>
            </a:r>
            <a:r>
              <a:rPr lang="et-EE" sz="5000" dirty="0"/>
              <a:t> </a:t>
            </a:r>
            <a:br>
              <a:rPr lang="et-EE" sz="5000" dirty="0"/>
            </a:br>
            <a:r>
              <a:rPr lang="et-EE" sz="5000" dirty="0" err="1"/>
              <a:t>rank</a:t>
            </a:r>
            <a:r>
              <a:rPr lang="et-EE" sz="5000" dirty="0"/>
              <a:t> #1 </a:t>
            </a:r>
            <a:r>
              <a:rPr lang="en-US" sz="5000" dirty="0"/>
              <a:t>in Europe</a:t>
            </a:r>
            <a:r>
              <a:rPr lang="et-EE" sz="5000" dirty="0"/>
              <a:t> </a:t>
            </a:r>
            <a:r>
              <a:rPr lang="et-EE" sz="2000" dirty="0"/>
              <a:t>(PISA 2018)</a:t>
            </a:r>
            <a:br>
              <a:rPr lang="en-US" sz="5000" dirty="0"/>
            </a:br>
            <a:endParaRPr lang="et-EE" sz="5000" dirty="0"/>
          </a:p>
        </p:txBody>
      </p:sp>
      <p:grpSp>
        <p:nvGrpSpPr>
          <p:cNvPr id="9" name="Rühm 8">
            <a:extLst>
              <a:ext uri="{FF2B5EF4-FFF2-40B4-BE49-F238E27FC236}">
                <a16:creationId xmlns:a16="http://schemas.microsoft.com/office/drawing/2014/main" id="{67399A0C-DDF2-495E-986C-94D4C3B22CF4}"/>
              </a:ext>
            </a:extLst>
          </p:cNvPr>
          <p:cNvGrpSpPr/>
          <p:nvPr/>
        </p:nvGrpSpPr>
        <p:grpSpPr>
          <a:xfrm>
            <a:off x="3374651" y="4435338"/>
            <a:ext cx="2347914" cy="1763861"/>
            <a:chOff x="1762274" y="4494912"/>
            <a:chExt cx="2347914" cy="1763861"/>
          </a:xfrm>
        </p:grpSpPr>
        <p:sp>
          <p:nvSpPr>
            <p:cNvPr id="29" name="TextBox 28">
              <a:extLst>
                <a:ext uri="{FF2B5EF4-FFF2-40B4-BE49-F238E27FC236}">
                  <a16:creationId xmlns:a16="http://schemas.microsoft.com/office/drawing/2014/main" id="{42512256-2249-448A-8916-A5403D109D34}"/>
                </a:ext>
              </a:extLst>
            </p:cNvPr>
            <p:cNvSpPr txBox="1"/>
            <p:nvPr/>
          </p:nvSpPr>
          <p:spPr>
            <a:xfrm>
              <a:off x="1762274" y="5520109"/>
              <a:ext cx="2347914"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b="0" i="0" dirty="0">
                  <a:solidFill>
                    <a:srgbClr val="E8EAED"/>
                  </a:solidFill>
                  <a:effectLst/>
                  <a:latin typeface="arial" panose="020B0604020202020204" pitchFamily="34" charset="0"/>
                </a:rPr>
                <a:t>≈</a:t>
              </a:r>
              <a:r>
                <a:rPr lang="et-EE" sz="1600" dirty="0">
                  <a:solidFill>
                    <a:srgbClr val="FFFFFF"/>
                  </a:solidFill>
                  <a:latin typeface="Aino"/>
                </a:rPr>
                <a:t> 1.5 </a:t>
              </a:r>
              <a:r>
                <a:rPr lang="et-EE" sz="1600" dirty="0" err="1">
                  <a:solidFill>
                    <a:srgbClr val="FFFFFF"/>
                  </a:solidFill>
                  <a:latin typeface="Aino"/>
                </a:rPr>
                <a:t>times</a:t>
              </a:r>
              <a:r>
                <a:rPr lang="et-EE" sz="1600" dirty="0">
                  <a:solidFill>
                    <a:srgbClr val="FFFFFF"/>
                  </a:solidFill>
                  <a:latin typeface="Aino"/>
                </a:rPr>
                <a:t> </a:t>
              </a:r>
              <a:r>
                <a:rPr lang="et-EE" sz="1600" dirty="0" err="1">
                  <a:solidFill>
                    <a:srgbClr val="FFFFFF"/>
                  </a:solidFill>
                  <a:latin typeface="Aino"/>
                </a:rPr>
                <a:t>more</a:t>
              </a:r>
              <a:endParaRPr lang="et-EE" sz="1600" dirty="0">
                <a:solidFill>
                  <a:srgbClr val="FFFFFF"/>
                </a:solidFill>
                <a:latin typeface="Ain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dirty="0" err="1">
                  <a:solidFill>
                    <a:srgbClr val="FFFFFF"/>
                  </a:solidFill>
                  <a:latin typeface="Aino"/>
                </a:rPr>
                <a:t>top</a:t>
              </a:r>
              <a:r>
                <a:rPr lang="et-EE" sz="1600" dirty="0">
                  <a:solidFill>
                    <a:srgbClr val="FFFFFF"/>
                  </a:solidFill>
                  <a:latin typeface="Aino"/>
                </a:rPr>
                <a:t> </a:t>
              </a:r>
              <a:r>
                <a:rPr lang="et-EE" sz="1600" dirty="0" err="1">
                  <a:solidFill>
                    <a:srgbClr val="FFFFFF"/>
                  </a:solidFill>
                  <a:latin typeface="Aino"/>
                </a:rPr>
                <a:t>performers</a:t>
              </a:r>
              <a:r>
                <a:rPr lang="et-EE" sz="1600" dirty="0">
                  <a:solidFill>
                    <a:srgbClr val="FFFFFF"/>
                  </a:solidFill>
                  <a:latin typeface="Aino"/>
                </a:rPr>
                <a:t> </a:t>
              </a:r>
              <a:br>
                <a:rPr lang="et-EE" sz="1600" dirty="0">
                  <a:solidFill>
                    <a:srgbClr val="FFFFFF"/>
                  </a:solidFill>
                  <a:latin typeface="Aino"/>
                </a:rPr>
              </a:br>
              <a:r>
                <a:rPr kumimoji="0" lang="et-EE" sz="1600" b="0" i="0" strike="noStrike" kern="1200" cap="none" spc="0" normalizeH="0" baseline="0" noProof="0" dirty="0">
                  <a:ln>
                    <a:noFill/>
                  </a:ln>
                  <a:solidFill>
                    <a:schemeClr val="tx2">
                      <a:lumMod val="40000"/>
                      <a:lumOff val="60000"/>
                    </a:schemeClr>
                  </a:solidFill>
                  <a:effectLst/>
                  <a:uLnTx/>
                  <a:uFillTx/>
                  <a:latin typeface="Aino"/>
                  <a:ea typeface="+mn-ea"/>
                  <a:cs typeface="+mn-cs"/>
                </a:rPr>
                <a:t>vs OECD </a:t>
              </a:r>
              <a:r>
                <a:rPr kumimoji="0" lang="et-EE" sz="1600" b="0" i="0" strike="noStrike" kern="1200" cap="none" spc="0" normalizeH="0" baseline="0" noProof="0" dirty="0" err="1">
                  <a:ln>
                    <a:noFill/>
                  </a:ln>
                  <a:solidFill>
                    <a:schemeClr val="tx2">
                      <a:lumMod val="40000"/>
                      <a:lumOff val="60000"/>
                    </a:schemeClr>
                  </a:solidFill>
                  <a:effectLst/>
                  <a:uLnTx/>
                  <a:uFillTx/>
                  <a:latin typeface="Aino"/>
                  <a:ea typeface="+mn-ea"/>
                  <a:cs typeface="+mn-cs"/>
                </a:rPr>
                <a:t>average</a:t>
              </a:r>
              <a:endParaRPr kumimoji="0" lang="en-GB" sz="1600" b="0" i="0" strike="noStrike" kern="1200" cap="none" spc="0" normalizeH="0" baseline="0" noProof="0" dirty="0">
                <a:ln>
                  <a:noFill/>
                </a:ln>
                <a:solidFill>
                  <a:schemeClr val="tx2">
                    <a:lumMod val="40000"/>
                    <a:lumOff val="60000"/>
                  </a:schemeClr>
                </a:solidFill>
                <a:effectLst/>
                <a:uLnTx/>
                <a:uFillTx/>
                <a:latin typeface="Aino"/>
                <a:ea typeface="+mn-ea"/>
                <a:cs typeface="+mn-cs"/>
              </a:endParaRPr>
            </a:p>
          </p:txBody>
        </p:sp>
        <p:pic>
          <p:nvPicPr>
            <p:cNvPr id="4" name="Pilt 3">
              <a:extLst>
                <a:ext uri="{FF2B5EF4-FFF2-40B4-BE49-F238E27FC236}">
                  <a16:creationId xmlns:a16="http://schemas.microsoft.com/office/drawing/2014/main" id="{35982775-4F7B-4EE4-99E8-0448A19CF7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76922" y="4494912"/>
              <a:ext cx="860304" cy="860304"/>
            </a:xfrm>
            <a:prstGeom prst="rect">
              <a:avLst/>
            </a:prstGeom>
          </p:spPr>
        </p:pic>
      </p:grpSp>
      <p:grpSp>
        <p:nvGrpSpPr>
          <p:cNvPr id="19" name="Rühm 18">
            <a:extLst>
              <a:ext uri="{FF2B5EF4-FFF2-40B4-BE49-F238E27FC236}">
                <a16:creationId xmlns:a16="http://schemas.microsoft.com/office/drawing/2014/main" id="{048AE819-653C-4909-B3DA-BAB40440BB26}"/>
              </a:ext>
            </a:extLst>
          </p:cNvPr>
          <p:cNvGrpSpPr/>
          <p:nvPr/>
        </p:nvGrpSpPr>
        <p:grpSpPr>
          <a:xfrm>
            <a:off x="6425917" y="4467206"/>
            <a:ext cx="2347913" cy="1763861"/>
            <a:chOff x="8046375" y="4494912"/>
            <a:chExt cx="2347913" cy="1763861"/>
          </a:xfrm>
        </p:grpSpPr>
        <p:sp>
          <p:nvSpPr>
            <p:cNvPr id="21" name="TextBox 20">
              <a:extLst>
                <a:ext uri="{FF2B5EF4-FFF2-40B4-BE49-F238E27FC236}">
                  <a16:creationId xmlns:a16="http://schemas.microsoft.com/office/drawing/2014/main" id="{E7706719-C194-4ECF-A1B8-95F78B4DC410}"/>
                </a:ext>
              </a:extLst>
            </p:cNvPr>
            <p:cNvSpPr txBox="1"/>
            <p:nvPr/>
          </p:nvSpPr>
          <p:spPr>
            <a:xfrm>
              <a:off x="8046375" y="5520109"/>
              <a:ext cx="2347913"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b="0" i="0" dirty="0">
                  <a:solidFill>
                    <a:srgbClr val="E8EAED"/>
                  </a:solidFill>
                  <a:effectLst/>
                  <a:latin typeface="arial" panose="020B0604020202020204" pitchFamily="34" charset="0"/>
                </a:rPr>
                <a:t>≈ </a:t>
              </a:r>
              <a:r>
                <a:rPr kumimoji="0" lang="et-EE" sz="1600" b="0" i="0" u="none" strike="noStrike" kern="1200" cap="none" spc="0" normalizeH="0" baseline="0" noProof="0" dirty="0">
                  <a:ln>
                    <a:noFill/>
                  </a:ln>
                  <a:solidFill>
                    <a:srgbClr val="FFFFFF"/>
                  </a:solidFill>
                  <a:effectLst/>
                  <a:uLnTx/>
                  <a:uFillTx/>
                  <a:latin typeface="Aino"/>
                  <a:ea typeface="+mn-ea"/>
                  <a:cs typeface="+mn-cs"/>
                </a:rPr>
                <a:t>2 </a:t>
              </a:r>
              <a:r>
                <a:rPr kumimoji="0" lang="et-EE" sz="1600" b="0" i="0" u="none" strike="noStrike" kern="1200" cap="none" spc="0" normalizeH="0" baseline="0" noProof="0" dirty="0" err="1">
                  <a:ln>
                    <a:noFill/>
                  </a:ln>
                  <a:solidFill>
                    <a:srgbClr val="FFFFFF"/>
                  </a:solidFill>
                  <a:effectLst/>
                  <a:uLnTx/>
                  <a:uFillTx/>
                  <a:latin typeface="Aino"/>
                  <a:ea typeface="+mn-ea"/>
                  <a:cs typeface="+mn-cs"/>
                </a:rPr>
                <a:t>times</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r>
                <a:rPr lang="et-EE" sz="1600" dirty="0" err="1">
                  <a:solidFill>
                    <a:srgbClr val="FFFFFF"/>
                  </a:solidFill>
                  <a:latin typeface="Aino"/>
                </a:rPr>
                <a:t>less</a:t>
              </a:r>
              <a:endParaRPr lang="et-EE" sz="1600" dirty="0">
                <a:solidFill>
                  <a:srgbClr val="FFFFFF"/>
                </a:solidFill>
                <a:latin typeface="Ain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err="1">
                  <a:ln>
                    <a:noFill/>
                  </a:ln>
                  <a:solidFill>
                    <a:srgbClr val="FFFFFF"/>
                  </a:solidFill>
                  <a:effectLst/>
                  <a:uLnTx/>
                  <a:uFillTx/>
                  <a:latin typeface="Aino"/>
                  <a:ea typeface="+mn-ea"/>
                  <a:cs typeface="+mn-cs"/>
                </a:rPr>
                <a:t>low</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r>
                <a:rPr kumimoji="0" lang="et-EE" sz="1600" b="0" i="0" u="none" strike="noStrike" kern="1200" cap="none" spc="0" normalizeH="0" baseline="0" noProof="0" dirty="0" err="1">
                  <a:ln>
                    <a:noFill/>
                  </a:ln>
                  <a:solidFill>
                    <a:srgbClr val="FFFFFF"/>
                  </a:solidFill>
                  <a:effectLst/>
                  <a:uLnTx/>
                  <a:uFillTx/>
                  <a:latin typeface="Aino"/>
                  <a:ea typeface="+mn-ea"/>
                  <a:cs typeface="+mn-cs"/>
                </a:rPr>
                <a:t>performers</a:t>
              </a:r>
              <a:r>
                <a:rPr kumimoji="0" lang="et-EE" sz="1600" b="0" i="0" u="none" strike="noStrike" kern="1200" cap="none" spc="0" normalizeH="0" baseline="0" noProof="0" dirty="0">
                  <a:ln>
                    <a:noFill/>
                  </a:ln>
                  <a:solidFill>
                    <a:srgbClr val="FFFFFF"/>
                  </a:solidFill>
                  <a:effectLst/>
                  <a:uLnTx/>
                  <a:uFillTx/>
                  <a:latin typeface="Aino"/>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1600" b="0" i="0" u="none" strike="noStrike" kern="1200" cap="none" spc="0" normalizeH="0" baseline="0" noProof="0" dirty="0">
                  <a:ln>
                    <a:noFill/>
                  </a:ln>
                  <a:solidFill>
                    <a:schemeClr val="tx2">
                      <a:lumMod val="40000"/>
                      <a:lumOff val="60000"/>
                    </a:schemeClr>
                  </a:solidFill>
                  <a:effectLst/>
                  <a:uLnTx/>
                  <a:uFillTx/>
                  <a:latin typeface="Aino"/>
                  <a:ea typeface="+mn-ea"/>
                  <a:cs typeface="+mn-cs"/>
                </a:rPr>
                <a:t>vs OECD </a:t>
              </a:r>
              <a:r>
                <a:rPr kumimoji="0" lang="et-EE" sz="1600" b="0" i="0" u="none" strike="noStrike" kern="1200" cap="none" spc="0" normalizeH="0" baseline="0" noProof="0" dirty="0" err="1">
                  <a:ln>
                    <a:noFill/>
                  </a:ln>
                  <a:solidFill>
                    <a:schemeClr val="tx2">
                      <a:lumMod val="40000"/>
                      <a:lumOff val="60000"/>
                    </a:schemeClr>
                  </a:solidFill>
                  <a:effectLst/>
                  <a:uLnTx/>
                  <a:uFillTx/>
                  <a:latin typeface="Aino"/>
                  <a:ea typeface="+mn-ea"/>
                  <a:cs typeface="+mn-cs"/>
                </a:rPr>
                <a:t>average</a:t>
              </a:r>
              <a:endParaRPr kumimoji="0" lang="en-GB" sz="1600" b="0" i="0" u="none" strike="noStrike" kern="1200" cap="none" spc="0" normalizeH="0" baseline="0" noProof="0" dirty="0">
                <a:ln>
                  <a:noFill/>
                </a:ln>
                <a:solidFill>
                  <a:schemeClr val="tx2">
                    <a:lumMod val="40000"/>
                    <a:lumOff val="60000"/>
                  </a:schemeClr>
                </a:solidFill>
                <a:effectLst/>
                <a:uLnTx/>
                <a:uFillTx/>
                <a:latin typeface="Aino"/>
                <a:ea typeface="+mn-ea"/>
                <a:cs typeface="+mn-cs"/>
              </a:endParaRPr>
            </a:p>
          </p:txBody>
        </p:sp>
        <p:pic>
          <p:nvPicPr>
            <p:cNvPr id="6" name="Pilt 5">
              <a:extLst>
                <a:ext uri="{FF2B5EF4-FFF2-40B4-BE49-F238E27FC236}">
                  <a16:creationId xmlns:a16="http://schemas.microsoft.com/office/drawing/2014/main" id="{2D340E50-E2CB-4D61-86D8-2791CAC1EE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64557" y="4494912"/>
              <a:ext cx="860304" cy="860304"/>
            </a:xfrm>
            <a:prstGeom prst="rect">
              <a:avLst/>
            </a:prstGeom>
          </p:spPr>
        </p:pic>
      </p:grpSp>
    </p:spTree>
    <p:extLst>
      <p:ext uri="{BB962C8B-B14F-4D97-AF65-F5344CB8AC3E}">
        <p14:creationId xmlns:p14="http://schemas.microsoft.com/office/powerpoint/2010/main" val="35974394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5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50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anim calcmode="lin" valueType="num">
                                      <p:cBhvr>
                                        <p:cTn id="32" dur="500" fill="hold"/>
                                        <p:tgtEl>
                                          <p:spTgt spid="19"/>
                                        </p:tgtEl>
                                        <p:attrNameLst>
                                          <p:attrName>ppt_x</p:attrName>
                                        </p:attrNameLst>
                                      </p:cBhvr>
                                      <p:tavLst>
                                        <p:tav tm="0">
                                          <p:val>
                                            <p:strVal val="#ppt_x"/>
                                          </p:val>
                                        </p:tav>
                                        <p:tav tm="100000">
                                          <p:val>
                                            <p:strVal val="#ppt_x"/>
                                          </p:val>
                                        </p:tav>
                                      </p:tavLst>
                                    </p:anim>
                                    <p:anim calcmode="lin" valueType="num">
                                      <p:cBhvr>
                                        <p:cTn id="3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Pilt 8" descr="Pilt, millel on kujutatud tekst, rohi, väljas&#10;&#10;Kirjeldus on genereeritud automaatselt">
            <a:extLst>
              <a:ext uri="{FF2B5EF4-FFF2-40B4-BE49-F238E27FC236}">
                <a16:creationId xmlns:a16="http://schemas.microsoft.com/office/drawing/2014/main" id="{8D341C4B-85AC-43F9-A6A4-406BA729372D}"/>
              </a:ext>
            </a:extLst>
          </p:cNvPr>
          <p:cNvPicPr>
            <a:picLocks noChangeAspect="1"/>
          </p:cNvPicPr>
          <p:nvPr/>
        </p:nvPicPr>
        <p:blipFill rotWithShape="1">
          <a:blip r:embed="rId3" cstate="screen">
            <a:alphaModFix amt="82000"/>
            <a:extLst>
              <a:ext uri="{28A0092B-C50C-407E-A947-70E740481C1C}">
                <a14:useLocalDpi xmlns:a14="http://schemas.microsoft.com/office/drawing/2010/main" val="0"/>
              </a:ext>
            </a:extLst>
          </a:blip>
          <a:srcRect t="-1"/>
          <a:stretch/>
        </p:blipFill>
        <p:spPr>
          <a:xfrm>
            <a:off x="0" y="0"/>
            <a:ext cx="12192000" cy="6858000"/>
          </a:xfrm>
          <a:prstGeom prst="rect">
            <a:avLst/>
          </a:prstGeom>
        </p:spPr>
      </p:pic>
      <p:sp>
        <p:nvSpPr>
          <p:cNvPr id="2" name="Ristkülik 1">
            <a:extLst>
              <a:ext uri="{FF2B5EF4-FFF2-40B4-BE49-F238E27FC236}">
                <a16:creationId xmlns:a16="http://schemas.microsoft.com/office/drawing/2014/main" id="{38E8272F-8214-433F-AE24-83088B0DE770}"/>
              </a:ext>
            </a:extLst>
          </p:cNvPr>
          <p:cNvSpPr/>
          <p:nvPr/>
        </p:nvSpPr>
        <p:spPr>
          <a:xfrm>
            <a:off x="0" y="0"/>
            <a:ext cx="12192000" cy="6858000"/>
          </a:xfrm>
          <a:prstGeom prst="rect">
            <a:avLst/>
          </a:prstGeom>
          <a:gradFill>
            <a:gsLst>
              <a:gs pos="26000">
                <a:srgbClr val="000000">
                  <a:alpha val="57647"/>
                </a:srgbClr>
              </a:gs>
              <a:gs pos="53000">
                <a:srgbClr val="000000">
                  <a:alpha val="0"/>
                </a:srgbClr>
              </a:gs>
            </a:gsLst>
            <a:lin ang="3600000" scaled="0"/>
          </a:gra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t-EE" dirty="0"/>
          </a:p>
        </p:txBody>
      </p:sp>
      <p:sp>
        <p:nvSpPr>
          <p:cNvPr id="23" name="Ovaal 22">
            <a:extLst>
              <a:ext uri="{FF2B5EF4-FFF2-40B4-BE49-F238E27FC236}">
                <a16:creationId xmlns:a16="http://schemas.microsoft.com/office/drawing/2014/main" id="{785E50E5-27E6-4EA6-97D0-1E518396FE3F}"/>
              </a:ext>
            </a:extLst>
          </p:cNvPr>
          <p:cNvSpPr/>
          <p:nvPr/>
        </p:nvSpPr>
        <p:spPr>
          <a:xfrm>
            <a:off x="2384854" y="5155860"/>
            <a:ext cx="5215205" cy="1578572"/>
          </a:xfrm>
          <a:prstGeom prst="ellipse">
            <a:avLst/>
          </a:prstGeom>
          <a:gradFill flip="none" rotWithShape="1">
            <a:gsLst>
              <a:gs pos="34000">
                <a:srgbClr val="000000">
                  <a:alpha val="10000"/>
                </a:srgb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3" name="Teksti kohatäide 2">
            <a:extLst>
              <a:ext uri="{FF2B5EF4-FFF2-40B4-BE49-F238E27FC236}">
                <a16:creationId xmlns:a16="http://schemas.microsoft.com/office/drawing/2014/main" id="{DADED18F-83DC-49E3-B7DE-2ED701BC254D}"/>
              </a:ext>
            </a:extLst>
          </p:cNvPr>
          <p:cNvSpPr txBox="1">
            <a:spLocks/>
          </p:cNvSpPr>
          <p:nvPr/>
        </p:nvSpPr>
        <p:spPr>
          <a:xfrm>
            <a:off x="623887" y="2276475"/>
            <a:ext cx="5633075" cy="3960813"/>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endParaRPr lang="et-EE"/>
          </a:p>
        </p:txBody>
      </p:sp>
      <p:sp>
        <p:nvSpPr>
          <p:cNvPr id="8" name="TextBox 7">
            <a:extLst>
              <a:ext uri="{FF2B5EF4-FFF2-40B4-BE49-F238E27FC236}">
                <a16:creationId xmlns:a16="http://schemas.microsoft.com/office/drawing/2014/main" id="{29309A6A-0CBF-4822-997D-420EC7F5957E}"/>
              </a:ext>
            </a:extLst>
          </p:cNvPr>
          <p:cNvSpPr txBox="1"/>
          <p:nvPr/>
        </p:nvSpPr>
        <p:spPr>
          <a:xfrm>
            <a:off x="503967" y="430433"/>
            <a:ext cx="5752996" cy="1938992"/>
          </a:xfrm>
          <a:prstGeom prst="rect">
            <a:avLst/>
          </a:prstGeom>
          <a:noFill/>
        </p:spPr>
        <p:txBody>
          <a:bodyPr wrap="square">
            <a:spAutoFit/>
          </a:bodyPr>
          <a:lstStyle/>
          <a:p>
            <a:r>
              <a:rPr lang="et-EE" sz="4000">
                <a:solidFill>
                  <a:srgbClr val="FCEDC5"/>
                </a:solidFill>
                <a:latin typeface="Aino Headline" panose="020B0303040504020204" pitchFamily="34" charset="0"/>
                <a:ea typeface="+mj-ea"/>
                <a:cs typeface="+mj-cs"/>
              </a:rPr>
              <a:t>Education </a:t>
            </a:r>
            <a:r>
              <a:rPr lang="et-EE" sz="4000" err="1">
                <a:solidFill>
                  <a:srgbClr val="FCEDC5"/>
                </a:solidFill>
                <a:latin typeface="Aino Headline" panose="020B0303040504020204" pitchFamily="34" charset="0"/>
                <a:ea typeface="+mj-ea"/>
                <a:cs typeface="+mj-cs"/>
              </a:rPr>
              <a:t>has</a:t>
            </a:r>
            <a:r>
              <a:rPr lang="et-EE" sz="4000">
                <a:solidFill>
                  <a:srgbClr val="FCEDC5"/>
                </a:solidFill>
                <a:latin typeface="Aino Headline" panose="020B0303040504020204" pitchFamily="34" charset="0"/>
                <a:ea typeface="+mj-ea"/>
                <a:cs typeface="+mj-cs"/>
              </a:rPr>
              <a:t> </a:t>
            </a:r>
            <a:r>
              <a:rPr lang="et-EE" sz="4000" err="1">
                <a:solidFill>
                  <a:srgbClr val="FCEDC5"/>
                </a:solidFill>
                <a:latin typeface="Aino Headline" panose="020B0303040504020204" pitchFamily="34" charset="0"/>
                <a:ea typeface="+mj-ea"/>
                <a:cs typeface="+mj-cs"/>
              </a:rPr>
              <a:t>been</a:t>
            </a:r>
            <a:r>
              <a:rPr lang="et-EE" sz="4000">
                <a:solidFill>
                  <a:srgbClr val="FCEDC5"/>
                </a:solidFill>
                <a:latin typeface="Aino Headline" panose="020B0303040504020204" pitchFamily="34" charset="0"/>
                <a:ea typeface="+mj-ea"/>
                <a:cs typeface="+mj-cs"/>
              </a:rPr>
              <a:t> </a:t>
            </a:r>
            <a:br>
              <a:rPr lang="et-EE" sz="4000">
                <a:solidFill>
                  <a:srgbClr val="FCEDC5"/>
                </a:solidFill>
                <a:latin typeface="Aino Headline" panose="020B0303040504020204" pitchFamily="34" charset="0"/>
                <a:ea typeface="+mj-ea"/>
                <a:cs typeface="+mj-cs"/>
              </a:rPr>
            </a:br>
            <a:r>
              <a:rPr lang="et-EE" sz="4000" err="1">
                <a:solidFill>
                  <a:srgbClr val="FCEDC5"/>
                </a:solidFill>
                <a:latin typeface="Aino Headline" panose="020B0303040504020204" pitchFamily="34" charset="0"/>
                <a:ea typeface="+mj-ea"/>
                <a:cs typeface="+mj-cs"/>
              </a:rPr>
              <a:t>highly</a:t>
            </a:r>
            <a:r>
              <a:rPr lang="et-EE" sz="4000">
                <a:solidFill>
                  <a:srgbClr val="FCEDC5"/>
                </a:solidFill>
                <a:latin typeface="Aino Headline" panose="020B0303040504020204" pitchFamily="34" charset="0"/>
                <a:ea typeface="+mj-ea"/>
                <a:cs typeface="+mj-cs"/>
              </a:rPr>
              <a:t> </a:t>
            </a:r>
            <a:r>
              <a:rPr lang="et-EE" sz="4000" err="1">
                <a:solidFill>
                  <a:srgbClr val="FCEDC5"/>
                </a:solidFill>
                <a:latin typeface="Aino Headline" panose="020B0303040504020204" pitchFamily="34" charset="0"/>
                <a:ea typeface="+mj-ea"/>
                <a:cs typeface="+mj-cs"/>
              </a:rPr>
              <a:t>valued</a:t>
            </a:r>
            <a:r>
              <a:rPr lang="et-EE" sz="4000">
                <a:solidFill>
                  <a:srgbClr val="FCEDC5"/>
                </a:solidFill>
                <a:latin typeface="Aino Headline" panose="020B0303040504020204" pitchFamily="34" charset="0"/>
                <a:ea typeface="+mj-ea"/>
                <a:cs typeface="+mj-cs"/>
              </a:rPr>
              <a:t> </a:t>
            </a:r>
            <a:r>
              <a:rPr lang="et-EE" sz="4000" err="1">
                <a:solidFill>
                  <a:srgbClr val="FCEDC5"/>
                </a:solidFill>
                <a:latin typeface="Aino Headline" panose="020B0303040504020204" pitchFamily="34" charset="0"/>
                <a:ea typeface="+mj-ea"/>
                <a:cs typeface="+mj-cs"/>
              </a:rPr>
              <a:t>through</a:t>
            </a:r>
            <a:r>
              <a:rPr lang="et-EE" sz="4000">
                <a:solidFill>
                  <a:srgbClr val="FCEDC5"/>
                </a:solidFill>
                <a:latin typeface="Aino Headline" panose="020B0303040504020204" pitchFamily="34" charset="0"/>
                <a:ea typeface="+mj-ea"/>
                <a:cs typeface="+mj-cs"/>
              </a:rPr>
              <a:t> </a:t>
            </a:r>
            <a:r>
              <a:rPr lang="et-EE" sz="4000" err="1">
                <a:solidFill>
                  <a:srgbClr val="FCEDC5"/>
                </a:solidFill>
                <a:latin typeface="Aino Headline" panose="020B0303040504020204" pitchFamily="34" charset="0"/>
                <a:ea typeface="+mj-ea"/>
                <a:cs typeface="+mj-cs"/>
              </a:rPr>
              <a:t>generations</a:t>
            </a:r>
            <a:endParaRPr lang="et-EE" sz="4000">
              <a:solidFill>
                <a:srgbClr val="FCEDC5"/>
              </a:solidFill>
              <a:latin typeface="Aino Headline" panose="020B0303040504020204" pitchFamily="34" charset="0"/>
              <a:ea typeface="+mj-ea"/>
              <a:cs typeface="+mj-cs"/>
            </a:endParaRPr>
          </a:p>
        </p:txBody>
      </p:sp>
      <p:grpSp>
        <p:nvGrpSpPr>
          <p:cNvPr id="14" name="Rühm 13">
            <a:extLst>
              <a:ext uri="{FF2B5EF4-FFF2-40B4-BE49-F238E27FC236}">
                <a16:creationId xmlns:a16="http://schemas.microsoft.com/office/drawing/2014/main" id="{AC32F381-7FA7-4865-A910-918068CB5A20}"/>
              </a:ext>
            </a:extLst>
          </p:cNvPr>
          <p:cNvGrpSpPr/>
          <p:nvPr/>
        </p:nvGrpSpPr>
        <p:grpSpPr>
          <a:xfrm>
            <a:off x="7625863" y="2888043"/>
            <a:ext cx="3929669" cy="2637322"/>
            <a:chOff x="7625863" y="2888043"/>
            <a:chExt cx="3929669" cy="2637322"/>
          </a:xfrm>
        </p:grpSpPr>
        <p:sp>
          <p:nvSpPr>
            <p:cNvPr id="22" name="Ovaal 21">
              <a:extLst>
                <a:ext uri="{FF2B5EF4-FFF2-40B4-BE49-F238E27FC236}">
                  <a16:creationId xmlns:a16="http://schemas.microsoft.com/office/drawing/2014/main" id="{C9E4EDEB-683B-4FE4-844C-AA5ED1C50085}"/>
                </a:ext>
              </a:extLst>
            </p:cNvPr>
            <p:cNvSpPr/>
            <p:nvPr/>
          </p:nvSpPr>
          <p:spPr>
            <a:xfrm>
              <a:off x="7625863" y="2888043"/>
              <a:ext cx="3841629" cy="2637322"/>
            </a:xfrm>
            <a:prstGeom prst="ellipse">
              <a:avLst/>
            </a:prstGeom>
            <a:gradFill flip="none" rotWithShape="1">
              <a:gsLst>
                <a:gs pos="44000">
                  <a:srgbClr val="000000">
                    <a:alpha val="11000"/>
                  </a:srgbClr>
                </a:gs>
                <a:gs pos="98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6" name="TextBox 5">
              <a:extLst>
                <a:ext uri="{FF2B5EF4-FFF2-40B4-BE49-F238E27FC236}">
                  <a16:creationId xmlns:a16="http://schemas.microsoft.com/office/drawing/2014/main" id="{ACDF439D-DC80-4926-A086-F27631D679AC}"/>
                </a:ext>
              </a:extLst>
            </p:cNvPr>
            <p:cNvSpPr txBox="1"/>
            <p:nvPr/>
          </p:nvSpPr>
          <p:spPr>
            <a:xfrm>
              <a:off x="8274828" y="3455727"/>
              <a:ext cx="3041345" cy="830997"/>
            </a:xfrm>
            <a:prstGeom prst="rect">
              <a:avLst/>
            </a:prstGeom>
            <a:noFill/>
          </p:spPr>
          <p:txBody>
            <a:bodyPr wrap="none" rtlCol="0">
              <a:spAutoFit/>
            </a:bodyPr>
            <a:lstStyle/>
            <a:p>
              <a:pPr defTabSz="685800">
                <a:defRPr/>
              </a:pPr>
              <a:r>
                <a:rPr lang="et-EE" sz="2400" dirty="0">
                  <a:solidFill>
                    <a:schemeClr val="bg1"/>
                  </a:solidFill>
                  <a:latin typeface="Aino Headline" panose="020B0303040504020204" pitchFamily="34" charset="0"/>
                  <a:cs typeface="Arial" panose="020B0604020202020204" pitchFamily="34" charset="0"/>
                </a:rPr>
                <a:t>1944-1991</a:t>
              </a:r>
            </a:p>
            <a:p>
              <a:pPr defTabSz="685800">
                <a:defRPr/>
              </a:pPr>
              <a:r>
                <a:rPr lang="et-EE" sz="2400" dirty="0" err="1">
                  <a:solidFill>
                    <a:schemeClr val="bg1"/>
                  </a:solidFill>
                  <a:latin typeface="Aino Headline" panose="020B0303040504020204" pitchFamily="34" charset="0"/>
                  <a:cs typeface="Arial" panose="020B0604020202020204" pitchFamily="34" charset="0"/>
                </a:rPr>
                <a:t>Soviet</a:t>
              </a:r>
              <a:r>
                <a:rPr lang="et-EE" sz="2400" dirty="0">
                  <a:solidFill>
                    <a:schemeClr val="bg1"/>
                  </a:solidFill>
                  <a:latin typeface="Aino Headline" panose="020B0303040504020204" pitchFamily="34" charset="0"/>
                  <a:cs typeface="Arial" panose="020B0604020202020204" pitchFamily="34" charset="0"/>
                </a:rPr>
                <a:t> </a:t>
              </a:r>
              <a:r>
                <a:rPr lang="et-EE" sz="2400" dirty="0" err="1">
                  <a:solidFill>
                    <a:schemeClr val="bg1"/>
                  </a:solidFill>
                  <a:latin typeface="Aino Headline" panose="020B0303040504020204" pitchFamily="34" charset="0"/>
                  <a:cs typeface="Arial" panose="020B0604020202020204" pitchFamily="34" charset="0"/>
                </a:rPr>
                <a:t>Occupation</a:t>
              </a:r>
              <a:endParaRPr lang="et-EE" sz="2400" dirty="0">
                <a:solidFill>
                  <a:schemeClr val="bg1"/>
                </a:solidFill>
                <a:latin typeface="Aino Headline" panose="020B0303040504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4417765-3036-4C74-ACFF-A0CCE528E59E}"/>
                </a:ext>
              </a:extLst>
            </p:cNvPr>
            <p:cNvSpPr txBox="1"/>
            <p:nvPr/>
          </p:nvSpPr>
          <p:spPr>
            <a:xfrm>
              <a:off x="8289818" y="4331158"/>
              <a:ext cx="3265714" cy="738664"/>
            </a:xfrm>
            <a:prstGeom prst="rect">
              <a:avLst/>
            </a:prstGeom>
            <a:noFill/>
          </p:spPr>
          <p:txBody>
            <a:bodyPr wrap="square" rtlCol="0">
              <a:spAutoFit/>
            </a:bodyPr>
            <a:lstStyle/>
            <a:p>
              <a:pPr fontAlgn="t"/>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Estonia managed to maintain </a:t>
              </a:r>
              <a:br>
                <a:rPr lang="et-EE" sz="1400" dirty="0">
                  <a:solidFill>
                    <a:srgbClr val="FCEDC5"/>
                  </a:solidFill>
                  <a:effectLst>
                    <a:outerShdw blurRad="38100" dist="38100" dir="2700000" algn="tl">
                      <a:srgbClr val="000000">
                        <a:alpha val="43137"/>
                      </a:srgbClr>
                    </a:outerShdw>
                  </a:effectLst>
                  <a:latin typeface="Aino" panose="02000603040504020204" pitchFamily="50" charset="-70"/>
                </a:rPr>
              </a:br>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high-quality teaching and learning </a:t>
              </a:r>
              <a:br>
                <a:rPr lang="et-EE" sz="1400" dirty="0">
                  <a:solidFill>
                    <a:srgbClr val="FCEDC5"/>
                  </a:solidFill>
                  <a:effectLst>
                    <a:outerShdw blurRad="38100" dist="38100" dir="2700000" algn="tl">
                      <a:srgbClr val="000000">
                        <a:alpha val="43137"/>
                      </a:srgbClr>
                    </a:outerShdw>
                  </a:effectLst>
                  <a:latin typeface="Aino" panose="02000603040504020204" pitchFamily="50" charset="-70"/>
                </a:rPr>
              </a:br>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in Estonian</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a:t>
              </a:r>
              <a:endParaRPr lang="en-US" sz="1400" dirty="0">
                <a:solidFill>
                  <a:srgbClr val="FCEDC5"/>
                </a:solidFill>
                <a:effectLst>
                  <a:outerShdw blurRad="38100" dist="38100" dir="2700000" algn="tl">
                    <a:srgbClr val="000000">
                      <a:alpha val="43137"/>
                    </a:srgbClr>
                  </a:outerShdw>
                </a:effectLst>
                <a:latin typeface="Aino" panose="02000603040504020204" pitchFamily="50" charset="-70"/>
              </a:endParaRPr>
            </a:p>
          </p:txBody>
        </p:sp>
      </p:grpSp>
      <p:grpSp>
        <p:nvGrpSpPr>
          <p:cNvPr id="12" name="Rühm 11">
            <a:extLst>
              <a:ext uri="{FF2B5EF4-FFF2-40B4-BE49-F238E27FC236}">
                <a16:creationId xmlns:a16="http://schemas.microsoft.com/office/drawing/2014/main" id="{21EB711C-1021-436F-A199-4BE805CFD902}"/>
              </a:ext>
            </a:extLst>
          </p:cNvPr>
          <p:cNvGrpSpPr/>
          <p:nvPr/>
        </p:nvGrpSpPr>
        <p:grpSpPr>
          <a:xfrm>
            <a:off x="2007022" y="5122042"/>
            <a:ext cx="5056560" cy="1423023"/>
            <a:chOff x="2007022" y="5122042"/>
            <a:chExt cx="5056560" cy="1423023"/>
          </a:xfrm>
        </p:grpSpPr>
        <p:sp>
          <p:nvSpPr>
            <p:cNvPr id="7" name="TextBox 6">
              <a:extLst>
                <a:ext uri="{FF2B5EF4-FFF2-40B4-BE49-F238E27FC236}">
                  <a16:creationId xmlns:a16="http://schemas.microsoft.com/office/drawing/2014/main" id="{E53D2E1B-127C-4DBA-A5B3-93B1446C9066}"/>
                </a:ext>
              </a:extLst>
            </p:cNvPr>
            <p:cNvSpPr txBox="1"/>
            <p:nvPr/>
          </p:nvSpPr>
          <p:spPr>
            <a:xfrm>
              <a:off x="2927000" y="5122042"/>
              <a:ext cx="4136582" cy="1077218"/>
            </a:xfrm>
            <a:prstGeom prst="rect">
              <a:avLst/>
            </a:prstGeom>
            <a:noFill/>
          </p:spPr>
          <p:txBody>
            <a:bodyPr wrap="none" rtlCol="0">
              <a:spAutoFit/>
            </a:bodyPr>
            <a:lstStyle/>
            <a:p>
              <a:pPr algn="r" defTabSz="685800">
                <a:defRPr/>
              </a:pPr>
              <a:r>
                <a:rPr lang="et-EE" sz="3200" dirty="0">
                  <a:solidFill>
                    <a:schemeClr val="bg1"/>
                  </a:solidFill>
                  <a:latin typeface="Aino Headline" panose="020B0303040504020204" pitchFamily="34" charset="0"/>
                  <a:cs typeface="Arial" panose="020B0604020202020204" pitchFamily="34" charset="0"/>
                </a:rPr>
                <a:t>1991</a:t>
              </a:r>
            </a:p>
            <a:p>
              <a:pPr algn="r" defTabSz="685800">
                <a:defRPr/>
              </a:pPr>
              <a:r>
                <a:rPr lang="et-EE" sz="3200" dirty="0" err="1">
                  <a:solidFill>
                    <a:schemeClr val="bg1"/>
                  </a:solidFill>
                  <a:latin typeface="Aino Headline" panose="020B0303040504020204" pitchFamily="34" charset="0"/>
                  <a:cs typeface="Arial" panose="020B0604020202020204" pitchFamily="34" charset="0"/>
                </a:rPr>
                <a:t>Republic</a:t>
              </a:r>
              <a:r>
                <a:rPr lang="et-EE" sz="3200" dirty="0">
                  <a:solidFill>
                    <a:schemeClr val="bg1"/>
                  </a:solidFill>
                  <a:latin typeface="Aino Headline" panose="020B0303040504020204" pitchFamily="34" charset="0"/>
                  <a:cs typeface="Arial" panose="020B0604020202020204" pitchFamily="34" charset="0"/>
                </a:rPr>
                <a:t> of Estonia</a:t>
              </a:r>
            </a:p>
          </p:txBody>
        </p:sp>
        <p:sp>
          <p:nvSpPr>
            <p:cNvPr id="21" name="TextBox 20">
              <a:extLst>
                <a:ext uri="{FF2B5EF4-FFF2-40B4-BE49-F238E27FC236}">
                  <a16:creationId xmlns:a16="http://schemas.microsoft.com/office/drawing/2014/main" id="{69DFCFC7-A9F2-488A-B4A8-6302B5214D24}"/>
                </a:ext>
              </a:extLst>
            </p:cNvPr>
            <p:cNvSpPr txBox="1"/>
            <p:nvPr/>
          </p:nvSpPr>
          <p:spPr>
            <a:xfrm>
              <a:off x="2007022" y="6237288"/>
              <a:ext cx="5044240" cy="307777"/>
            </a:xfrm>
            <a:prstGeom prst="rect">
              <a:avLst/>
            </a:prstGeom>
            <a:noFill/>
          </p:spPr>
          <p:txBody>
            <a:bodyPr wrap="square" rtlCol="0">
              <a:spAutoFit/>
            </a:bodyPr>
            <a:lstStyle/>
            <a:p>
              <a:pPr algn="r" fontAlgn="t"/>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The </a:t>
              </a:r>
              <a:r>
                <a:rPr lang="en-US" sz="1400" dirty="0" err="1">
                  <a:solidFill>
                    <a:srgbClr val="FCEDC5"/>
                  </a:solidFill>
                  <a:effectLst>
                    <a:outerShdw blurRad="38100" dist="38100" dir="2700000" algn="tl">
                      <a:srgbClr val="000000">
                        <a:alpha val="43137"/>
                      </a:srgbClr>
                    </a:outerShdw>
                  </a:effectLst>
                  <a:latin typeface="Aino" panose="02000603040504020204" pitchFamily="50" charset="-70"/>
                </a:rPr>
                <a:t>moderni</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s</a:t>
              </a:r>
              <a:r>
                <a:rPr lang="en-US" sz="1400" dirty="0" err="1">
                  <a:solidFill>
                    <a:srgbClr val="FCEDC5"/>
                  </a:solidFill>
                  <a:effectLst>
                    <a:outerShdw blurRad="38100" dist="38100" dir="2700000" algn="tl">
                      <a:srgbClr val="000000">
                        <a:alpha val="43137"/>
                      </a:srgbClr>
                    </a:outerShdw>
                  </a:effectLst>
                  <a:latin typeface="Aino" panose="02000603040504020204" pitchFamily="50" charset="-70"/>
                </a:rPr>
                <a:t>ation</a:t>
              </a:r>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 of Estonian education begins</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a:t>
              </a:r>
              <a:endParaRPr lang="en-US" sz="1400" dirty="0">
                <a:solidFill>
                  <a:srgbClr val="FCEDC5"/>
                </a:solidFill>
                <a:effectLst>
                  <a:outerShdw blurRad="38100" dist="38100" dir="2700000" algn="tl">
                    <a:srgbClr val="000000">
                      <a:alpha val="43137"/>
                    </a:srgbClr>
                  </a:outerShdw>
                </a:effectLst>
                <a:latin typeface="Aino" panose="02000603040504020204" pitchFamily="50" charset="-70"/>
              </a:endParaRPr>
            </a:p>
          </p:txBody>
        </p:sp>
      </p:grpSp>
      <p:grpSp>
        <p:nvGrpSpPr>
          <p:cNvPr id="15" name="Rühm 14">
            <a:extLst>
              <a:ext uri="{FF2B5EF4-FFF2-40B4-BE49-F238E27FC236}">
                <a16:creationId xmlns:a16="http://schemas.microsoft.com/office/drawing/2014/main" id="{C7F9593B-EAC3-4C94-8B34-1B44847DD20E}"/>
              </a:ext>
            </a:extLst>
          </p:cNvPr>
          <p:cNvGrpSpPr/>
          <p:nvPr/>
        </p:nvGrpSpPr>
        <p:grpSpPr>
          <a:xfrm>
            <a:off x="6760930" y="123568"/>
            <a:ext cx="5323494" cy="2662036"/>
            <a:chOff x="6760930" y="123568"/>
            <a:chExt cx="5323494" cy="2662036"/>
          </a:xfrm>
        </p:grpSpPr>
        <p:sp>
          <p:nvSpPr>
            <p:cNvPr id="10" name="Ovaal 9">
              <a:extLst>
                <a:ext uri="{FF2B5EF4-FFF2-40B4-BE49-F238E27FC236}">
                  <a16:creationId xmlns:a16="http://schemas.microsoft.com/office/drawing/2014/main" id="{842B3E42-FA64-4202-87F1-14D2A066CFF8}"/>
                </a:ext>
              </a:extLst>
            </p:cNvPr>
            <p:cNvSpPr/>
            <p:nvPr/>
          </p:nvSpPr>
          <p:spPr>
            <a:xfrm>
              <a:off x="6760930" y="123568"/>
              <a:ext cx="4555243" cy="2662036"/>
            </a:xfrm>
            <a:prstGeom prst="ellipse">
              <a:avLst/>
            </a:prstGeom>
            <a:gradFill flip="none" rotWithShape="1">
              <a:gsLst>
                <a:gs pos="45000">
                  <a:srgbClr val="000000">
                    <a:alpha val="22000"/>
                  </a:srgbClr>
                </a:gs>
                <a:gs pos="100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dirty="0"/>
            </a:p>
          </p:txBody>
        </p:sp>
        <p:sp>
          <p:nvSpPr>
            <p:cNvPr id="4" name="TextBox 3">
              <a:extLst>
                <a:ext uri="{FF2B5EF4-FFF2-40B4-BE49-F238E27FC236}">
                  <a16:creationId xmlns:a16="http://schemas.microsoft.com/office/drawing/2014/main" id="{BC54D383-4238-4E72-9FDA-F9BF05589932}"/>
                </a:ext>
              </a:extLst>
            </p:cNvPr>
            <p:cNvSpPr txBox="1"/>
            <p:nvPr/>
          </p:nvSpPr>
          <p:spPr>
            <a:xfrm>
              <a:off x="7447659" y="731385"/>
              <a:ext cx="1358129" cy="338554"/>
            </a:xfrm>
            <a:prstGeom prst="rect">
              <a:avLst/>
            </a:prstGeom>
            <a:noFill/>
          </p:spPr>
          <p:txBody>
            <a:bodyPr wrap="none" rtlCol="0">
              <a:spAutoFit/>
            </a:bodyPr>
            <a:lstStyle/>
            <a:p>
              <a:pPr defTabSz="685800">
                <a:defRPr/>
              </a:pPr>
              <a:r>
                <a:rPr lang="et-EE" sz="1600" dirty="0" err="1">
                  <a:solidFill>
                    <a:schemeClr val="bg1"/>
                  </a:solidFill>
                  <a:latin typeface="Aino Headline" panose="020B0303040504020204" pitchFamily="34" charset="0"/>
                  <a:cs typeface="Arial" panose="020B0604020202020204" pitchFamily="34" charset="0"/>
                </a:rPr>
                <a:t>Before</a:t>
              </a:r>
              <a:r>
                <a:rPr lang="et-EE" sz="1600" dirty="0">
                  <a:solidFill>
                    <a:schemeClr val="bg1"/>
                  </a:solidFill>
                  <a:latin typeface="Aino Headline" panose="020B0303040504020204" pitchFamily="34" charset="0"/>
                  <a:cs typeface="Arial" panose="020B0604020202020204" pitchFamily="34" charset="0"/>
                </a:rPr>
                <a:t> 1918</a:t>
              </a:r>
            </a:p>
          </p:txBody>
        </p:sp>
        <p:sp>
          <p:nvSpPr>
            <p:cNvPr id="24" name="TextBox 23">
              <a:extLst>
                <a:ext uri="{FF2B5EF4-FFF2-40B4-BE49-F238E27FC236}">
                  <a16:creationId xmlns:a16="http://schemas.microsoft.com/office/drawing/2014/main" id="{58601477-B2EC-47B7-8804-F82CA6054811}"/>
                </a:ext>
              </a:extLst>
            </p:cNvPr>
            <p:cNvSpPr txBox="1"/>
            <p:nvPr/>
          </p:nvSpPr>
          <p:spPr>
            <a:xfrm>
              <a:off x="7447659" y="1117617"/>
              <a:ext cx="4636765" cy="1277273"/>
            </a:xfrm>
            <a:prstGeom prst="rect">
              <a:avLst/>
            </a:prstGeom>
            <a:noFill/>
          </p:spPr>
          <p:txBody>
            <a:bodyPr wrap="square" lIns="91440" tIns="45720" rIns="91440" bIns="45720" rtlCol="0" anchor="t">
              <a:spAutoFit/>
            </a:bodyPr>
            <a:lstStyle/>
            <a:p>
              <a:pPr defTabSz="685800">
                <a:defRPr/>
              </a:pPr>
              <a:r>
                <a:rPr lang="et-EE" sz="1400" dirty="0">
                  <a:solidFill>
                    <a:srgbClr val="FCEDC5"/>
                  </a:solidFill>
                  <a:effectLst>
                    <a:outerShdw blurRad="38100" dist="38100" dir="2700000" algn="tl">
                      <a:srgbClr val="000000">
                        <a:alpha val="43137"/>
                      </a:srgbClr>
                    </a:outerShdw>
                  </a:effectLst>
                  <a:latin typeface="Aino" panose="02000603040504020204" pitchFamily="50" charset="-70"/>
                  <a:cs typeface="Arial" panose="020B0604020202020204" pitchFamily="34" charset="0"/>
                </a:rPr>
                <a:t>U</a:t>
              </a:r>
              <a:r>
                <a:rPr lang="en-US" sz="1400" dirty="0" err="1">
                  <a:solidFill>
                    <a:srgbClr val="FCEDC5"/>
                  </a:solidFill>
                  <a:effectLst>
                    <a:outerShdw blurRad="38100" dist="38100" dir="2700000" algn="tl">
                      <a:srgbClr val="000000">
                        <a:alpha val="43137"/>
                      </a:srgbClr>
                    </a:outerShdw>
                  </a:effectLst>
                  <a:latin typeface="Aino" panose="02000603040504020204" pitchFamily="50" charset="-70"/>
                  <a:cs typeface="Arial" panose="020B0604020202020204" pitchFamily="34" charset="0"/>
                </a:rPr>
                <a:t>nder</a:t>
              </a:r>
              <a:r>
                <a:rPr lang="en-US" sz="1400" dirty="0">
                  <a:solidFill>
                    <a:srgbClr val="FCEDC5"/>
                  </a:solidFill>
                  <a:effectLst>
                    <a:outerShdw blurRad="38100" dist="38100" dir="2700000" algn="tl">
                      <a:srgbClr val="000000">
                        <a:alpha val="43137"/>
                      </a:srgbClr>
                    </a:outerShdw>
                  </a:effectLst>
                  <a:latin typeface="Aino" panose="02000603040504020204" pitchFamily="50" charset="-70"/>
                  <a:cs typeface="Arial" panose="020B0604020202020204" pitchFamily="34" charset="0"/>
                </a:rPr>
                <a:t> Danish, </a:t>
              </a:r>
              <a:r>
                <a:rPr lang="et-EE" sz="1400" dirty="0">
                  <a:solidFill>
                    <a:srgbClr val="FCEDC5"/>
                  </a:solidFill>
                  <a:effectLst>
                    <a:outerShdw blurRad="38100" dist="38100" dir="2700000" algn="tl">
                      <a:srgbClr val="000000">
                        <a:alpha val="43137"/>
                      </a:srgbClr>
                    </a:outerShdw>
                  </a:effectLst>
                  <a:latin typeface="Aino" panose="02000603040504020204" pitchFamily="50" charset="-70"/>
                  <a:cs typeface="Arial" panose="020B0604020202020204" pitchFamily="34" charset="0"/>
                </a:rPr>
                <a:t>Swedish, </a:t>
              </a:r>
              <a:r>
                <a:rPr lang="en-US" sz="1400" dirty="0">
                  <a:solidFill>
                    <a:srgbClr val="FCEDC5"/>
                  </a:solidFill>
                  <a:effectLst>
                    <a:outerShdw blurRad="38100" dist="38100" dir="2700000" algn="tl">
                      <a:srgbClr val="000000">
                        <a:alpha val="43137"/>
                      </a:srgbClr>
                    </a:outerShdw>
                  </a:effectLst>
                  <a:latin typeface="Aino" panose="02000603040504020204" pitchFamily="50" charset="-70"/>
                  <a:cs typeface="Arial" panose="020B0604020202020204" pitchFamily="34" charset="0"/>
                </a:rPr>
                <a:t>German, Russian rule</a:t>
              </a:r>
            </a:p>
            <a:p>
              <a:pPr fontAlgn="t">
                <a:lnSpc>
                  <a:spcPct val="150000"/>
                </a:lnSpc>
              </a:pPr>
              <a:r>
                <a:rPr lang="et-EE" sz="1400" dirty="0">
                  <a:solidFill>
                    <a:srgbClr val="FCEDC5"/>
                  </a:solidFill>
                  <a:effectLst>
                    <a:outerShdw blurRad="38100" dist="38100" dir="2700000" algn="tl">
                      <a:srgbClr val="000000">
                        <a:alpha val="43137"/>
                      </a:srgbClr>
                    </a:outerShdw>
                  </a:effectLst>
                  <a:latin typeface="Aino"/>
                </a:rPr>
                <a:t>13th </a:t>
              </a:r>
              <a:r>
                <a:rPr lang="et-EE" sz="1400" dirty="0" err="1">
                  <a:solidFill>
                    <a:srgbClr val="FCEDC5"/>
                  </a:solidFill>
                  <a:effectLst>
                    <a:outerShdw blurRad="38100" dist="38100" dir="2700000" algn="tl">
                      <a:srgbClr val="000000">
                        <a:alpha val="43137"/>
                      </a:srgbClr>
                    </a:outerShdw>
                  </a:effectLst>
                  <a:latin typeface="Aino"/>
                </a:rPr>
                <a:t>c.</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First</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monastic</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schools</a:t>
              </a:r>
              <a:endParaRPr lang="et-EE" sz="1400" dirty="0">
                <a:solidFill>
                  <a:srgbClr val="FCEDC5"/>
                </a:solidFill>
                <a:effectLst>
                  <a:outerShdw blurRad="38100" dist="38100" dir="2700000" algn="tl">
                    <a:srgbClr val="000000">
                      <a:alpha val="43137"/>
                    </a:srgbClr>
                  </a:outerShdw>
                </a:effectLst>
                <a:latin typeface="Aino"/>
              </a:endParaRPr>
            </a:p>
            <a:p>
              <a:pPr fontAlgn="t"/>
              <a:r>
                <a:rPr lang="et-EE" sz="1400" dirty="0">
                  <a:solidFill>
                    <a:srgbClr val="FCEDC5"/>
                  </a:solidFill>
                  <a:effectLst>
                    <a:outerShdw blurRad="38100" dist="38100" dir="2700000" algn="tl">
                      <a:srgbClr val="000000">
                        <a:alpha val="43137"/>
                      </a:srgbClr>
                    </a:outerShdw>
                  </a:effectLst>
                  <a:latin typeface="Aino"/>
                </a:rPr>
                <a:t>17th </a:t>
              </a:r>
              <a:r>
                <a:rPr lang="et-EE" sz="1400" dirty="0" err="1">
                  <a:solidFill>
                    <a:srgbClr val="FCEDC5"/>
                  </a:solidFill>
                  <a:effectLst>
                    <a:outerShdw blurRad="38100" dist="38100" dir="2700000" algn="tl">
                      <a:srgbClr val="000000">
                        <a:alpha val="43137"/>
                      </a:srgbClr>
                    </a:outerShdw>
                  </a:effectLst>
                  <a:latin typeface="Aino"/>
                </a:rPr>
                <a:t>c.</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Schools</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for</a:t>
              </a:r>
              <a:r>
                <a:rPr lang="et-EE" sz="1400" dirty="0">
                  <a:solidFill>
                    <a:srgbClr val="FCEDC5"/>
                  </a:solidFill>
                  <a:effectLst>
                    <a:outerShdw blurRad="38100" dist="38100" dir="2700000" algn="tl">
                      <a:srgbClr val="000000">
                        <a:alpha val="43137"/>
                      </a:srgbClr>
                    </a:outerShdw>
                  </a:effectLst>
                  <a:latin typeface="Aino"/>
                </a:rPr>
                <a:t> peasant </a:t>
              </a:r>
              <a:r>
                <a:rPr lang="et-EE" sz="1400" dirty="0" err="1">
                  <a:solidFill>
                    <a:srgbClr val="FCEDC5"/>
                  </a:solidFill>
                  <a:effectLst>
                    <a:outerShdw blurRad="38100" dist="38100" dir="2700000" algn="tl">
                      <a:srgbClr val="000000">
                        <a:alpha val="43137"/>
                      </a:srgbClr>
                    </a:outerShdw>
                  </a:effectLst>
                  <a:latin typeface="Aino"/>
                </a:rPr>
                <a:t>children</a:t>
              </a:r>
              <a:endParaRPr lang="et-EE" sz="1400" dirty="0">
                <a:solidFill>
                  <a:srgbClr val="FCEDC5"/>
                </a:solidFill>
                <a:effectLst>
                  <a:outerShdw blurRad="38100" dist="38100" dir="2700000" algn="tl">
                    <a:srgbClr val="000000">
                      <a:alpha val="43137"/>
                    </a:srgbClr>
                  </a:outerShdw>
                </a:effectLst>
                <a:latin typeface="Aino"/>
              </a:endParaRPr>
            </a:p>
            <a:p>
              <a:pPr fontAlgn="t"/>
              <a:r>
                <a:rPr lang="et-EE" sz="1400" dirty="0">
                  <a:solidFill>
                    <a:srgbClr val="FCEDC5"/>
                  </a:solidFill>
                  <a:effectLst>
                    <a:outerShdw blurRad="38100" dist="38100" dir="2700000" algn="tl">
                      <a:srgbClr val="000000">
                        <a:alpha val="43137"/>
                      </a:srgbClr>
                    </a:outerShdw>
                  </a:effectLst>
                  <a:latin typeface="Aino"/>
                </a:rPr>
                <a:t>1860-70s </a:t>
              </a:r>
              <a:r>
                <a:rPr lang="et-EE" sz="1400" dirty="0" err="1">
                  <a:solidFill>
                    <a:srgbClr val="FCEDC5"/>
                  </a:solidFill>
                  <a:effectLst>
                    <a:outerShdw blurRad="38100" dist="38100" dir="2700000" algn="tl">
                      <a:srgbClr val="000000">
                        <a:alpha val="43137"/>
                      </a:srgbClr>
                    </a:outerShdw>
                  </a:effectLst>
                  <a:latin typeface="Aino"/>
                </a:rPr>
                <a:t>Compulsory</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school</a:t>
              </a:r>
              <a:endParaRPr lang="et-EE" sz="1400" dirty="0">
                <a:solidFill>
                  <a:srgbClr val="FCEDC5"/>
                </a:solidFill>
                <a:effectLst>
                  <a:outerShdw blurRad="38100" dist="38100" dir="2700000" algn="tl">
                    <a:srgbClr val="000000">
                      <a:alpha val="43137"/>
                    </a:srgbClr>
                  </a:outerShdw>
                </a:effectLst>
                <a:latin typeface="Aino"/>
              </a:endParaRPr>
            </a:p>
            <a:p>
              <a:pPr fontAlgn="t"/>
              <a:r>
                <a:rPr lang="et-EE" sz="1400" dirty="0">
                  <a:solidFill>
                    <a:srgbClr val="FCEDC5"/>
                  </a:solidFill>
                  <a:effectLst>
                    <a:outerShdw blurRad="38100" dist="38100" dir="2700000" algn="tl">
                      <a:srgbClr val="000000">
                        <a:alpha val="43137"/>
                      </a:srgbClr>
                    </a:outerShdw>
                  </a:effectLst>
                  <a:latin typeface="Aino"/>
                </a:rPr>
                <a:t>1881           </a:t>
              </a:r>
              <a:r>
                <a:rPr lang="et-EE" sz="1400" dirty="0" err="1">
                  <a:solidFill>
                    <a:srgbClr val="FCEDC5"/>
                  </a:solidFill>
                  <a:effectLst>
                    <a:outerShdw blurRad="38100" dist="38100" dir="2700000" algn="tl">
                      <a:srgbClr val="000000">
                        <a:alpha val="43137"/>
                      </a:srgbClr>
                    </a:outerShdw>
                  </a:effectLst>
                  <a:latin typeface="Aino"/>
                </a:rPr>
                <a:t>Literacy</a:t>
              </a:r>
              <a:r>
                <a:rPr lang="et-EE" sz="1400" dirty="0">
                  <a:solidFill>
                    <a:srgbClr val="FCEDC5"/>
                  </a:solidFill>
                  <a:effectLst>
                    <a:outerShdw blurRad="38100" dist="38100" dir="2700000" algn="tl">
                      <a:srgbClr val="000000">
                        <a:alpha val="43137"/>
                      </a:srgbClr>
                    </a:outerShdw>
                  </a:effectLst>
                  <a:latin typeface="Aino"/>
                </a:rPr>
                <a:t> </a:t>
              </a:r>
              <a:r>
                <a:rPr lang="et-EE" sz="1400" dirty="0" err="1">
                  <a:solidFill>
                    <a:srgbClr val="FCEDC5"/>
                  </a:solidFill>
                  <a:effectLst>
                    <a:outerShdw blurRad="38100" dist="38100" dir="2700000" algn="tl">
                      <a:srgbClr val="000000">
                        <a:alpha val="43137"/>
                      </a:srgbClr>
                    </a:outerShdw>
                  </a:effectLst>
                  <a:latin typeface="Aino"/>
                </a:rPr>
                <a:t>rate</a:t>
              </a:r>
              <a:r>
                <a:rPr lang="et-EE" sz="1400" dirty="0">
                  <a:solidFill>
                    <a:srgbClr val="FCEDC5"/>
                  </a:solidFill>
                  <a:effectLst>
                    <a:outerShdw blurRad="38100" dist="38100" dir="2700000" algn="tl">
                      <a:srgbClr val="000000">
                        <a:alpha val="43137"/>
                      </a:srgbClr>
                    </a:outerShdw>
                  </a:effectLst>
                  <a:latin typeface="Aino"/>
                </a:rPr>
                <a:t> 94%</a:t>
              </a:r>
            </a:p>
          </p:txBody>
        </p:sp>
      </p:grpSp>
      <p:grpSp>
        <p:nvGrpSpPr>
          <p:cNvPr id="16" name="Rühm 15">
            <a:extLst>
              <a:ext uri="{FF2B5EF4-FFF2-40B4-BE49-F238E27FC236}">
                <a16:creationId xmlns:a16="http://schemas.microsoft.com/office/drawing/2014/main" id="{6B4F63DF-E91D-4DA3-A993-41CAA009206F}"/>
              </a:ext>
            </a:extLst>
          </p:cNvPr>
          <p:cNvGrpSpPr/>
          <p:nvPr/>
        </p:nvGrpSpPr>
        <p:grpSpPr>
          <a:xfrm>
            <a:off x="4069573" y="2594968"/>
            <a:ext cx="3530486" cy="2495861"/>
            <a:chOff x="3917173" y="2442568"/>
            <a:chExt cx="3530486" cy="2495861"/>
          </a:xfrm>
        </p:grpSpPr>
        <p:sp>
          <p:nvSpPr>
            <p:cNvPr id="18" name="Ovaal 17">
              <a:extLst>
                <a:ext uri="{FF2B5EF4-FFF2-40B4-BE49-F238E27FC236}">
                  <a16:creationId xmlns:a16="http://schemas.microsoft.com/office/drawing/2014/main" id="{59D17539-40C6-4FE2-A379-BC359F917B32}"/>
                </a:ext>
              </a:extLst>
            </p:cNvPr>
            <p:cNvSpPr/>
            <p:nvPr/>
          </p:nvSpPr>
          <p:spPr>
            <a:xfrm>
              <a:off x="3917173" y="2442568"/>
              <a:ext cx="3530486" cy="2495861"/>
            </a:xfrm>
            <a:prstGeom prst="ellipse">
              <a:avLst/>
            </a:prstGeom>
            <a:gradFill flip="none" rotWithShape="1">
              <a:gsLst>
                <a:gs pos="44000">
                  <a:srgbClr val="000000">
                    <a:alpha val="22000"/>
                  </a:srgbClr>
                </a:gs>
                <a:gs pos="98000">
                  <a:srgbClr val="000000">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9" name="TextBox 18">
              <a:extLst>
                <a:ext uri="{FF2B5EF4-FFF2-40B4-BE49-F238E27FC236}">
                  <a16:creationId xmlns:a16="http://schemas.microsoft.com/office/drawing/2014/main" id="{ADE091A2-D939-4AA6-A304-06EFBEB06EC6}"/>
                </a:ext>
              </a:extLst>
            </p:cNvPr>
            <p:cNvSpPr txBox="1"/>
            <p:nvPr/>
          </p:nvSpPr>
          <p:spPr>
            <a:xfrm>
              <a:off x="4152275" y="2828420"/>
              <a:ext cx="2769235" cy="707886"/>
            </a:xfrm>
            <a:prstGeom prst="rect">
              <a:avLst/>
            </a:prstGeom>
            <a:noFill/>
          </p:spPr>
          <p:txBody>
            <a:bodyPr wrap="square" rtlCol="0">
              <a:spAutoFit/>
            </a:bodyPr>
            <a:lstStyle/>
            <a:p>
              <a:pPr algn="r" defTabSz="685800">
                <a:defRPr/>
              </a:pPr>
              <a:r>
                <a:rPr lang="et-EE" sz="2000" dirty="0">
                  <a:solidFill>
                    <a:schemeClr val="bg1"/>
                  </a:solidFill>
                  <a:latin typeface="Aino Headline" panose="020B0303040504020204" pitchFamily="34" charset="0"/>
                  <a:cs typeface="Arial" panose="020B0604020202020204" pitchFamily="34" charset="0"/>
                </a:rPr>
                <a:t>1918-1940</a:t>
              </a:r>
            </a:p>
            <a:p>
              <a:pPr algn="r" defTabSz="685800">
                <a:defRPr/>
              </a:pPr>
              <a:r>
                <a:rPr lang="et-EE" sz="2000" dirty="0">
                  <a:solidFill>
                    <a:schemeClr val="bg1"/>
                  </a:solidFill>
                  <a:latin typeface="Aino Headline" panose="020B0303040504020204" pitchFamily="34" charset="0"/>
                  <a:cs typeface="Arial" panose="020B0604020202020204" pitchFamily="34" charset="0"/>
                </a:rPr>
                <a:t>Estonian </a:t>
              </a:r>
              <a:r>
                <a:rPr lang="et-EE" sz="2000" dirty="0" err="1">
                  <a:solidFill>
                    <a:schemeClr val="bg1"/>
                  </a:solidFill>
                  <a:latin typeface="Aino Headline" panose="020B0303040504020204" pitchFamily="34" charset="0"/>
                  <a:cs typeface="Arial" panose="020B0604020202020204" pitchFamily="34" charset="0"/>
                </a:rPr>
                <a:t>Republic</a:t>
              </a:r>
              <a:endParaRPr lang="et-EE" sz="2000" dirty="0">
                <a:solidFill>
                  <a:schemeClr val="bg1"/>
                </a:solidFill>
                <a:latin typeface="Aino Headline" panose="020B0303040504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C7F88FA-469D-4E54-8537-925BDFB71E8D}"/>
                </a:ext>
              </a:extLst>
            </p:cNvPr>
            <p:cNvSpPr txBox="1"/>
            <p:nvPr/>
          </p:nvSpPr>
          <p:spPr>
            <a:xfrm>
              <a:off x="4043769" y="3601337"/>
              <a:ext cx="2877741" cy="954107"/>
            </a:xfrm>
            <a:prstGeom prst="rect">
              <a:avLst/>
            </a:prstGeom>
            <a:noFill/>
          </p:spPr>
          <p:txBody>
            <a:bodyPr wrap="square" rtlCol="0">
              <a:spAutoFit/>
            </a:bodyPr>
            <a:lstStyle/>
            <a:p>
              <a:pPr algn="r" fontAlgn="t"/>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Start of </a:t>
              </a:r>
              <a:r>
                <a:rPr lang="et-EE" sz="1400" dirty="0" err="1">
                  <a:solidFill>
                    <a:srgbClr val="FCEDC5"/>
                  </a:solidFill>
                  <a:effectLst>
                    <a:outerShdw blurRad="38100" dist="38100" dir="2700000" algn="tl">
                      <a:srgbClr val="000000">
                        <a:alpha val="43137"/>
                      </a:srgbClr>
                    </a:outerShdw>
                  </a:effectLst>
                  <a:latin typeface="Aino" panose="02000603040504020204" pitchFamily="50" charset="-70"/>
                </a:rPr>
                <a:t>the</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 </a:t>
              </a:r>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E</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s</a:t>
              </a:r>
              <a:r>
                <a:rPr lang="en-US" sz="1400" dirty="0" err="1">
                  <a:solidFill>
                    <a:srgbClr val="FCEDC5"/>
                  </a:solidFill>
                  <a:effectLst>
                    <a:outerShdw blurRad="38100" dist="38100" dir="2700000" algn="tl">
                      <a:srgbClr val="000000">
                        <a:alpha val="43137"/>
                      </a:srgbClr>
                    </a:outerShdw>
                  </a:effectLst>
                  <a:latin typeface="Aino" panose="02000603040504020204" pitchFamily="50" charset="-70"/>
                </a:rPr>
                <a:t>tonian</a:t>
              </a:r>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 </a:t>
              </a:r>
              <a:br>
                <a:rPr lang="et-EE" sz="1400" dirty="0">
                  <a:solidFill>
                    <a:srgbClr val="FCEDC5"/>
                  </a:solidFill>
                  <a:effectLst>
                    <a:outerShdw blurRad="38100" dist="38100" dir="2700000" algn="tl">
                      <a:srgbClr val="000000">
                        <a:alpha val="43137"/>
                      </a:srgbClr>
                    </a:outerShdw>
                  </a:effectLst>
                  <a:latin typeface="Aino" panose="02000603040504020204" pitchFamily="50" charset="-70"/>
                </a:rPr>
              </a:br>
              <a:r>
                <a:rPr lang="en-US" sz="1400" dirty="0">
                  <a:solidFill>
                    <a:srgbClr val="FCEDC5"/>
                  </a:solidFill>
                  <a:effectLst>
                    <a:outerShdw blurRad="38100" dist="38100" dir="2700000" algn="tl">
                      <a:srgbClr val="000000">
                        <a:alpha val="43137"/>
                      </a:srgbClr>
                    </a:outerShdw>
                  </a:effectLst>
                  <a:latin typeface="Aino" panose="02000603040504020204" pitchFamily="50" charset="-70"/>
                </a:rPr>
                <a:t>national education system</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a:t>
              </a:r>
              <a:endParaRPr lang="en-US" sz="1400" dirty="0">
                <a:solidFill>
                  <a:srgbClr val="FCEDC5"/>
                </a:solidFill>
                <a:effectLst>
                  <a:outerShdw blurRad="38100" dist="38100" dir="2700000" algn="tl">
                    <a:srgbClr val="000000">
                      <a:alpha val="43137"/>
                    </a:srgbClr>
                  </a:outerShdw>
                </a:effectLst>
                <a:latin typeface="Aino" panose="02000603040504020204" pitchFamily="50" charset="-70"/>
              </a:endParaRPr>
            </a:p>
            <a:p>
              <a:pPr algn="r" fontAlgn="t"/>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From 1920 </a:t>
              </a:r>
              <a:r>
                <a:rPr lang="et-EE" sz="1400" dirty="0" err="1">
                  <a:solidFill>
                    <a:srgbClr val="FCEDC5"/>
                  </a:solidFill>
                  <a:effectLst>
                    <a:outerShdw blurRad="38100" dist="38100" dir="2700000" algn="tl">
                      <a:srgbClr val="000000">
                        <a:alpha val="43137"/>
                      </a:srgbClr>
                    </a:outerShdw>
                  </a:effectLst>
                  <a:latin typeface="Aino" panose="02000603040504020204" pitchFamily="50" charset="-70"/>
                </a:rPr>
                <a:t>compulsory</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 and </a:t>
              </a:r>
              <a:br>
                <a:rPr lang="et-EE" sz="1400" dirty="0">
                  <a:solidFill>
                    <a:srgbClr val="FCEDC5"/>
                  </a:solidFill>
                  <a:effectLst>
                    <a:outerShdw blurRad="38100" dist="38100" dir="2700000" algn="tl">
                      <a:srgbClr val="000000">
                        <a:alpha val="43137"/>
                      </a:srgbClr>
                    </a:outerShdw>
                  </a:effectLst>
                  <a:latin typeface="Aino" panose="02000603040504020204" pitchFamily="50" charset="-70"/>
                </a:rPr>
              </a:br>
              <a:r>
                <a:rPr lang="et-EE" sz="1400" dirty="0" err="1">
                  <a:solidFill>
                    <a:srgbClr val="FCEDC5"/>
                  </a:solidFill>
                  <a:effectLst>
                    <a:outerShdw blurRad="38100" dist="38100" dir="2700000" algn="tl">
                      <a:srgbClr val="000000">
                        <a:alpha val="43137"/>
                      </a:srgbClr>
                    </a:outerShdw>
                  </a:effectLst>
                  <a:latin typeface="Aino" panose="02000603040504020204" pitchFamily="50" charset="-70"/>
                </a:rPr>
                <a:t>free</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 </a:t>
              </a:r>
              <a:r>
                <a:rPr lang="et-EE" sz="1400" dirty="0" err="1">
                  <a:solidFill>
                    <a:srgbClr val="FCEDC5"/>
                  </a:solidFill>
                  <a:effectLst>
                    <a:outerShdw blurRad="38100" dist="38100" dir="2700000" algn="tl">
                      <a:srgbClr val="000000">
                        <a:alpha val="43137"/>
                      </a:srgbClr>
                    </a:outerShdw>
                  </a:effectLst>
                  <a:latin typeface="Aino" panose="02000603040504020204" pitchFamily="50" charset="-70"/>
                </a:rPr>
                <a:t>education</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 </a:t>
              </a:r>
              <a:r>
                <a:rPr lang="et-EE" sz="1400" dirty="0" err="1">
                  <a:solidFill>
                    <a:srgbClr val="FCEDC5"/>
                  </a:solidFill>
                  <a:effectLst>
                    <a:outerShdw blurRad="38100" dist="38100" dir="2700000" algn="tl">
                      <a:srgbClr val="000000">
                        <a:alpha val="43137"/>
                      </a:srgbClr>
                    </a:outerShdw>
                  </a:effectLst>
                  <a:latin typeface="Aino" panose="02000603040504020204" pitchFamily="50" charset="-70"/>
                </a:rPr>
                <a:t>for</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 6 </a:t>
              </a:r>
              <a:r>
                <a:rPr lang="et-EE" sz="1400" dirty="0" err="1">
                  <a:solidFill>
                    <a:srgbClr val="FCEDC5"/>
                  </a:solidFill>
                  <a:effectLst>
                    <a:outerShdw blurRad="38100" dist="38100" dir="2700000" algn="tl">
                      <a:srgbClr val="000000">
                        <a:alpha val="43137"/>
                      </a:srgbClr>
                    </a:outerShdw>
                  </a:effectLst>
                  <a:latin typeface="Aino" panose="02000603040504020204" pitchFamily="50" charset="-70"/>
                </a:rPr>
                <a:t>grades</a:t>
              </a:r>
              <a:r>
                <a:rPr lang="et-EE" sz="1400" dirty="0">
                  <a:solidFill>
                    <a:srgbClr val="FCEDC5"/>
                  </a:solidFill>
                  <a:effectLst>
                    <a:outerShdw blurRad="38100" dist="38100" dir="2700000" algn="tl">
                      <a:srgbClr val="000000">
                        <a:alpha val="43137"/>
                      </a:srgbClr>
                    </a:outerShdw>
                  </a:effectLst>
                  <a:latin typeface="Aino" panose="02000603040504020204" pitchFamily="50" charset="-70"/>
                </a:rPr>
                <a:t>.</a:t>
              </a:r>
            </a:p>
          </p:txBody>
        </p:sp>
      </p:grpSp>
    </p:spTree>
    <p:extLst>
      <p:ext uri="{BB962C8B-B14F-4D97-AF65-F5344CB8AC3E}">
        <p14:creationId xmlns:p14="http://schemas.microsoft.com/office/powerpoint/2010/main" val="3486965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Pealkiri 5">
            <a:extLst>
              <a:ext uri="{FF2B5EF4-FFF2-40B4-BE49-F238E27FC236}">
                <a16:creationId xmlns:a16="http://schemas.microsoft.com/office/drawing/2014/main" id="{5B5B9C61-3444-4597-9F04-EB50C6B52FE1}"/>
              </a:ext>
            </a:extLst>
          </p:cNvPr>
          <p:cNvSpPr txBox="1">
            <a:spLocks/>
          </p:cNvSpPr>
          <p:nvPr/>
        </p:nvSpPr>
        <p:spPr>
          <a:xfrm>
            <a:off x="437697" y="473828"/>
            <a:ext cx="8880357" cy="110491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5000" kern="1200" baseline="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t-EE" sz="4000" b="0" i="0" u="none" strike="noStrike" kern="1200" cap="none" spc="0" normalizeH="0" baseline="0" noProof="0" dirty="0">
                <a:ln>
                  <a:noFill/>
                </a:ln>
                <a:solidFill>
                  <a:srgbClr val="0000F0"/>
                </a:solidFill>
                <a:effectLst/>
                <a:uLnTx/>
                <a:uFillTx/>
                <a:latin typeface="Aino Headline"/>
                <a:ea typeface="+mj-ea"/>
                <a:cs typeface="+mj-cs"/>
              </a:rPr>
              <a:t>Restart of </a:t>
            </a:r>
            <a:r>
              <a:rPr kumimoji="0" lang="et-EE" sz="4000" b="0" i="0" u="none" strike="noStrike" kern="1200" cap="none" spc="0" normalizeH="0" baseline="0" noProof="0" dirty="0" err="1">
                <a:ln>
                  <a:noFill/>
                </a:ln>
                <a:solidFill>
                  <a:srgbClr val="0000F0"/>
                </a:solidFill>
                <a:effectLst/>
                <a:uLnTx/>
                <a:uFillTx/>
                <a:latin typeface="Aino Headline"/>
                <a:ea typeface="+mj-ea"/>
                <a:cs typeface="+mj-cs"/>
              </a:rPr>
              <a:t>th</a:t>
            </a:r>
            <a:r>
              <a:rPr lang="et-EE" sz="4000" dirty="0">
                <a:solidFill>
                  <a:srgbClr val="0000F0"/>
                </a:solidFill>
                <a:latin typeface="Aino Headline"/>
              </a:rPr>
              <a:t>e </a:t>
            </a:r>
            <a:r>
              <a:rPr kumimoji="0" lang="et-EE" sz="4000" b="0" i="0" u="none" strike="noStrike" kern="1200" cap="none" spc="0" normalizeH="0" baseline="0" noProof="0" dirty="0" err="1">
                <a:ln>
                  <a:noFill/>
                </a:ln>
                <a:solidFill>
                  <a:srgbClr val="0000F0"/>
                </a:solidFill>
                <a:effectLst/>
                <a:uLnTx/>
                <a:uFillTx/>
                <a:latin typeface="Aino Headline"/>
                <a:ea typeface="+mj-ea"/>
                <a:cs typeface="+mj-cs"/>
              </a:rPr>
              <a:t>education</a:t>
            </a:r>
            <a:r>
              <a:rPr kumimoji="0" lang="et-EE" sz="4000" b="0" i="0" u="none" strike="noStrike" kern="1200" cap="none" spc="0" normalizeH="0" baseline="0" noProof="0" dirty="0">
                <a:ln>
                  <a:noFill/>
                </a:ln>
                <a:solidFill>
                  <a:srgbClr val="0000F0"/>
                </a:solidFill>
                <a:effectLst/>
                <a:uLnTx/>
                <a:uFillTx/>
                <a:latin typeface="Aino Headline"/>
                <a:ea typeface="+mj-ea"/>
                <a:cs typeface="+mj-cs"/>
              </a:rPr>
              <a:t> </a:t>
            </a:r>
            <a:r>
              <a:rPr kumimoji="0" lang="et-EE" sz="4000" b="0" i="0" u="none" strike="noStrike" kern="1200" cap="none" spc="0" normalizeH="0" baseline="0" noProof="0" dirty="0" err="1">
                <a:ln>
                  <a:noFill/>
                </a:ln>
                <a:solidFill>
                  <a:srgbClr val="0000F0"/>
                </a:solidFill>
                <a:effectLst/>
                <a:uLnTx/>
                <a:uFillTx/>
                <a:latin typeface="Aino Headline"/>
                <a:ea typeface="+mj-ea"/>
                <a:cs typeface="+mj-cs"/>
              </a:rPr>
              <a:t>system</a:t>
            </a:r>
            <a:endParaRPr kumimoji="0" lang="et-EE" sz="4000" b="0" i="0" u="none" strike="noStrike" kern="1200" cap="none" spc="0" normalizeH="0" baseline="0" noProof="0" dirty="0">
              <a:ln>
                <a:noFill/>
              </a:ln>
              <a:solidFill>
                <a:srgbClr val="0000F0"/>
              </a:solidFill>
              <a:effectLst/>
              <a:uLnTx/>
              <a:uFillTx/>
              <a:latin typeface="Aino Headline"/>
              <a:ea typeface="+mj-ea"/>
              <a:cs typeface="+mj-cs"/>
            </a:endParaRPr>
          </a:p>
        </p:txBody>
      </p:sp>
      <p:grpSp>
        <p:nvGrpSpPr>
          <p:cNvPr id="11" name="Rühm 10">
            <a:extLst>
              <a:ext uri="{FF2B5EF4-FFF2-40B4-BE49-F238E27FC236}">
                <a16:creationId xmlns:a16="http://schemas.microsoft.com/office/drawing/2014/main" id="{63426E8C-BE0E-48EB-4DC1-CD0F7A9C50F6}"/>
              </a:ext>
            </a:extLst>
          </p:cNvPr>
          <p:cNvGrpSpPr/>
          <p:nvPr/>
        </p:nvGrpSpPr>
        <p:grpSpPr>
          <a:xfrm>
            <a:off x="263525" y="1599828"/>
            <a:ext cx="11928475" cy="5007748"/>
            <a:chOff x="263525" y="1599828"/>
            <a:chExt cx="11928475" cy="5007748"/>
          </a:xfrm>
        </p:grpSpPr>
        <p:sp>
          <p:nvSpPr>
            <p:cNvPr id="3" name="TextBox 26">
              <a:extLst>
                <a:ext uri="{FF2B5EF4-FFF2-40B4-BE49-F238E27FC236}">
                  <a16:creationId xmlns:a16="http://schemas.microsoft.com/office/drawing/2014/main" id="{0EB5E355-FF21-4DC8-83A5-C2B35D292C81}"/>
                </a:ext>
              </a:extLst>
            </p:cNvPr>
            <p:cNvSpPr txBox="1"/>
            <p:nvPr/>
          </p:nvSpPr>
          <p:spPr>
            <a:xfrm>
              <a:off x="3828827" y="2866450"/>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1996</a:t>
              </a:r>
              <a:endParaRPr lang="en-US" sz="2800" dirty="0">
                <a:solidFill>
                  <a:srgbClr val="0000F0"/>
                </a:solidFill>
                <a:latin typeface="Aino Headline" panose="020B0303040504020204" pitchFamily="34" charset="0"/>
              </a:endParaRPr>
            </a:p>
          </p:txBody>
        </p:sp>
        <p:sp>
          <p:nvSpPr>
            <p:cNvPr id="4" name="TextBox 3">
              <a:extLst>
                <a:ext uri="{FF2B5EF4-FFF2-40B4-BE49-F238E27FC236}">
                  <a16:creationId xmlns:a16="http://schemas.microsoft.com/office/drawing/2014/main" id="{480E8E8C-3DBC-4A2B-AFDF-11EBCA3FA3B9}"/>
                </a:ext>
              </a:extLst>
            </p:cNvPr>
            <p:cNvSpPr txBox="1"/>
            <p:nvPr/>
          </p:nvSpPr>
          <p:spPr>
            <a:xfrm>
              <a:off x="4164356" y="4018655"/>
              <a:ext cx="3164071" cy="1102289"/>
            </a:xfrm>
            <a:prstGeom prst="rect">
              <a:avLst/>
            </a:prstGeom>
            <a:noFill/>
          </p:spPr>
          <p:txBody>
            <a:bodyPr wrap="square" lIns="91440" tIns="45720" rIns="91440" bIns="45720" anchor="t">
              <a:spAutoFit/>
            </a:bodyPr>
            <a:lstStyle/>
            <a:p>
              <a:pPr defTabSz="609539">
                <a:lnSpc>
                  <a:spcPts val="1560"/>
                </a:lnSpc>
                <a:spcBef>
                  <a:spcPct val="0"/>
                </a:spcBef>
              </a:pPr>
              <a:r>
                <a:rPr lang="et-EE" sz="1200" spc="12" dirty="0">
                  <a:solidFill>
                    <a:srgbClr val="0000F0"/>
                  </a:solidFill>
                  <a:latin typeface="Aino"/>
                </a:rPr>
                <a:t>NATIONAL CURRICULUM </a:t>
              </a:r>
            </a:p>
            <a:p>
              <a:pPr defTabSz="609539">
                <a:lnSpc>
                  <a:spcPts val="1560"/>
                </a:lnSpc>
                <a:spcBef>
                  <a:spcPct val="0"/>
                </a:spcBef>
              </a:pPr>
              <a:r>
                <a:rPr lang="et-EE" sz="1200" spc="12" dirty="0" err="1">
                  <a:solidFill>
                    <a:srgbClr val="0000F0"/>
                  </a:solidFill>
                  <a:latin typeface="Aino"/>
                </a:rPr>
                <a:t>for</a:t>
              </a:r>
              <a:r>
                <a:rPr lang="et-EE" sz="1200" spc="12" dirty="0">
                  <a:solidFill>
                    <a:srgbClr val="0000F0"/>
                  </a:solidFill>
                  <a:latin typeface="Aino"/>
                </a:rPr>
                <a:t> </a:t>
              </a:r>
              <a:r>
                <a:rPr lang="et-EE" sz="1200" spc="12" dirty="0" err="1">
                  <a:solidFill>
                    <a:srgbClr val="0000F0"/>
                  </a:solidFill>
                  <a:latin typeface="Aino"/>
                </a:rPr>
                <a:t>general</a:t>
              </a:r>
              <a:r>
                <a:rPr lang="et-EE" sz="1200" spc="12" dirty="0">
                  <a:solidFill>
                    <a:srgbClr val="0000F0"/>
                  </a:solidFill>
                  <a:latin typeface="Aino"/>
                </a:rPr>
                <a:t> </a:t>
              </a:r>
              <a:r>
                <a:rPr lang="et-EE" sz="1200" spc="12" dirty="0" err="1">
                  <a:solidFill>
                    <a:srgbClr val="0000F0"/>
                  </a:solidFill>
                  <a:latin typeface="Aino"/>
                </a:rPr>
                <a:t>education</a:t>
              </a:r>
              <a:r>
                <a:rPr lang="et-EE" sz="1200" spc="12" dirty="0">
                  <a:solidFill>
                    <a:srgbClr val="0000F0"/>
                  </a:solidFill>
                  <a:latin typeface="Aino"/>
                </a:rPr>
                <a:t> </a:t>
              </a:r>
              <a:r>
                <a:rPr lang="et-EE" sz="1200" spc="12" dirty="0" err="1">
                  <a:solidFill>
                    <a:srgbClr val="0000F0"/>
                  </a:solidFill>
                  <a:latin typeface="Aino"/>
                </a:rPr>
                <a:t>with</a:t>
              </a:r>
              <a:r>
                <a:rPr lang="et-EE" sz="1200" spc="12" dirty="0">
                  <a:solidFill>
                    <a:srgbClr val="0000F0"/>
                  </a:solidFill>
                  <a:latin typeface="Aino"/>
                </a:rPr>
                <a:t> </a:t>
              </a:r>
              <a:r>
                <a:rPr lang="et-EE" sz="1200" spc="12" dirty="0" err="1">
                  <a:solidFill>
                    <a:srgbClr val="0000F0"/>
                  </a:solidFill>
                  <a:latin typeface="Aino"/>
                </a:rPr>
                <a:t>the</a:t>
              </a:r>
              <a:r>
                <a:rPr lang="et-EE" sz="1200" spc="12" dirty="0">
                  <a:solidFill>
                    <a:srgbClr val="0000F0"/>
                  </a:solidFill>
                  <a:latin typeface="Aino"/>
                </a:rPr>
                <a:t> </a:t>
              </a:r>
              <a:r>
                <a:rPr lang="et-EE" sz="1200" spc="12" dirty="0" err="1">
                  <a:solidFill>
                    <a:srgbClr val="0000F0"/>
                  </a:solidFill>
                  <a:latin typeface="Aino"/>
                </a:rPr>
                <a:t>focus</a:t>
              </a:r>
              <a:r>
                <a:rPr lang="et-EE" sz="1200" spc="12" dirty="0">
                  <a:solidFill>
                    <a:srgbClr val="0000F0"/>
                  </a:solidFill>
                  <a:latin typeface="Aino"/>
                </a:rPr>
                <a:t> </a:t>
              </a:r>
              <a:br>
                <a:rPr lang="et-EE" sz="1200" spc="12" dirty="0">
                  <a:solidFill>
                    <a:srgbClr val="0000F0"/>
                  </a:solidFill>
                  <a:latin typeface="Aino"/>
                </a:rPr>
              </a:br>
              <a:r>
                <a:rPr lang="et-EE" sz="1200" spc="12" dirty="0">
                  <a:solidFill>
                    <a:srgbClr val="0000F0"/>
                  </a:solidFill>
                  <a:latin typeface="Aino"/>
                </a:rPr>
                <a:t>on </a:t>
              </a:r>
              <a:r>
                <a:rPr lang="et-EE" sz="1200" spc="12" dirty="0" err="1">
                  <a:solidFill>
                    <a:srgbClr val="0000F0"/>
                  </a:solidFill>
                  <a:latin typeface="Aino"/>
                </a:rPr>
                <a:t>learning</a:t>
              </a:r>
              <a:r>
                <a:rPr lang="et-EE" sz="1200" spc="12" dirty="0">
                  <a:solidFill>
                    <a:srgbClr val="0000F0"/>
                  </a:solidFill>
                  <a:latin typeface="Aino"/>
                </a:rPr>
                <a:t> </a:t>
              </a:r>
              <a:r>
                <a:rPr lang="et-EE" sz="1200" spc="12" dirty="0" err="1">
                  <a:solidFill>
                    <a:srgbClr val="0000F0"/>
                  </a:solidFill>
                  <a:latin typeface="Aino"/>
                </a:rPr>
                <a:t>outcome</a:t>
              </a:r>
              <a:r>
                <a:rPr lang="et-EE" sz="1200" spc="12" dirty="0">
                  <a:solidFill>
                    <a:srgbClr val="0000F0"/>
                  </a:solidFill>
                  <a:latin typeface="Aino"/>
                </a:rPr>
                <a:t>, </a:t>
              </a:r>
              <a:r>
                <a:rPr lang="et-EE" sz="1200" spc="12" dirty="0" err="1">
                  <a:solidFill>
                    <a:srgbClr val="0000F0"/>
                  </a:solidFill>
                  <a:latin typeface="Aino" panose="02000603040504020204" pitchFamily="50" charset="-70"/>
                </a:rPr>
                <a:t>decentralisation</a:t>
              </a:r>
              <a:r>
                <a:rPr lang="et-EE" sz="1200" spc="12" dirty="0">
                  <a:solidFill>
                    <a:srgbClr val="0000F0"/>
                  </a:solidFill>
                  <a:latin typeface="Aino" panose="02000603040504020204" pitchFamily="50" charset="-70"/>
                </a:rPr>
                <a:t>, and </a:t>
              </a:r>
              <a:r>
                <a:rPr lang="et-EE" sz="1200" spc="12" dirty="0" err="1">
                  <a:solidFill>
                    <a:srgbClr val="0000F0"/>
                  </a:solidFill>
                  <a:latin typeface="Aino"/>
                </a:rPr>
                <a:t>school</a:t>
              </a:r>
              <a:r>
                <a:rPr lang="et-EE" sz="1200" spc="12" dirty="0">
                  <a:solidFill>
                    <a:srgbClr val="0000F0"/>
                  </a:solidFill>
                  <a:latin typeface="Aino"/>
                </a:rPr>
                <a:t> </a:t>
              </a:r>
              <a:r>
                <a:rPr lang="et-EE" sz="1200" spc="12" dirty="0" err="1">
                  <a:solidFill>
                    <a:srgbClr val="0000F0"/>
                  </a:solidFill>
                  <a:latin typeface="Aino"/>
                </a:rPr>
                <a:t>autonomy</a:t>
              </a:r>
              <a:endParaRPr lang="et-EE" sz="1200" spc="12" dirty="0">
                <a:solidFill>
                  <a:srgbClr val="0000F0"/>
                </a:solidFill>
                <a:latin typeface="Aino"/>
              </a:endParaRPr>
            </a:p>
            <a:p>
              <a:pPr indent="-171450" defTabSz="609539">
                <a:lnSpc>
                  <a:spcPts val="1560"/>
                </a:lnSpc>
                <a:spcBef>
                  <a:spcPct val="0"/>
                </a:spcBef>
                <a:buFont typeface="Arial" panose="020B0604020202020204" pitchFamily="34" charset="0"/>
                <a:buChar char="•"/>
              </a:pPr>
              <a:endParaRPr lang="et-EE" sz="1200" spc="12" dirty="0">
                <a:solidFill>
                  <a:srgbClr val="0000F0"/>
                </a:solidFill>
                <a:latin typeface="Aino" panose="02000603040504020204" pitchFamily="50" charset="-70"/>
              </a:endParaRPr>
            </a:p>
          </p:txBody>
        </p:sp>
        <p:sp>
          <p:nvSpPr>
            <p:cNvPr id="6" name="TextBox 5">
              <a:extLst>
                <a:ext uri="{FF2B5EF4-FFF2-40B4-BE49-F238E27FC236}">
                  <a16:creationId xmlns:a16="http://schemas.microsoft.com/office/drawing/2014/main" id="{F3B2544F-F824-4FA6-BA63-4F8ABF3EE1D0}"/>
                </a:ext>
              </a:extLst>
            </p:cNvPr>
            <p:cNvSpPr txBox="1"/>
            <p:nvPr/>
          </p:nvSpPr>
          <p:spPr>
            <a:xfrm>
              <a:off x="4163585" y="5128384"/>
              <a:ext cx="3164842" cy="1307474"/>
            </a:xfrm>
            <a:prstGeom prst="rect">
              <a:avLst/>
            </a:prstGeom>
            <a:noFill/>
          </p:spPr>
          <p:txBody>
            <a:bodyPr wrap="square" lIns="91440" tIns="45720" rIns="91440" bIns="45720" anchor="t">
              <a:spAutoFit/>
            </a:bodyPr>
            <a:lstStyle/>
            <a:p>
              <a:pPr defTabSz="609539">
                <a:lnSpc>
                  <a:spcPts val="1560"/>
                </a:lnSpc>
                <a:spcBef>
                  <a:spcPct val="0"/>
                </a:spcBef>
              </a:pPr>
              <a:r>
                <a:rPr lang="et-EE" sz="1200" spc="12" dirty="0">
                  <a:solidFill>
                    <a:srgbClr val="0000F0"/>
                  </a:solidFill>
                  <a:latin typeface="Aino"/>
                </a:rPr>
                <a:t>TIGER LEAP programme </a:t>
              </a:r>
              <a:r>
                <a:rPr lang="et-EE" sz="1200" spc="12" dirty="0" err="1">
                  <a:solidFill>
                    <a:srgbClr val="0000F0"/>
                  </a:solidFill>
                  <a:latin typeface="Aino"/>
                </a:rPr>
                <a:t>provided</a:t>
              </a:r>
              <a:r>
                <a:rPr lang="et-EE" sz="1200" spc="12" dirty="0">
                  <a:solidFill>
                    <a:srgbClr val="0000F0"/>
                  </a:solidFill>
                  <a:latin typeface="Aino"/>
                </a:rPr>
                <a:t> </a:t>
              </a:r>
              <a:r>
                <a:rPr lang="et-EE" sz="1200" spc="12" dirty="0" err="1">
                  <a:solidFill>
                    <a:srgbClr val="0000F0"/>
                  </a:solidFill>
                  <a:latin typeface="Aino"/>
                </a:rPr>
                <a:t>schools</a:t>
              </a:r>
              <a:r>
                <a:rPr lang="et-EE" sz="1200" spc="12" dirty="0">
                  <a:solidFill>
                    <a:srgbClr val="0000F0"/>
                  </a:solidFill>
                  <a:latin typeface="Aino"/>
                </a:rPr>
                <a:t> </a:t>
              </a:r>
              <a:r>
                <a:rPr lang="et-EE" sz="1200" spc="12" dirty="0" err="1">
                  <a:solidFill>
                    <a:srgbClr val="0000F0"/>
                  </a:solidFill>
                  <a:latin typeface="Aino"/>
                </a:rPr>
                <a:t>with</a:t>
              </a:r>
              <a:r>
                <a:rPr lang="et-EE" sz="1200" spc="12" dirty="0">
                  <a:solidFill>
                    <a:srgbClr val="0000F0"/>
                  </a:solidFill>
                  <a:latin typeface="Aino"/>
                </a:rPr>
                <a:t> </a:t>
              </a:r>
              <a:r>
                <a:rPr lang="et-EE" sz="1200" spc="12" dirty="0" err="1">
                  <a:solidFill>
                    <a:srgbClr val="0000F0"/>
                  </a:solidFill>
                  <a:latin typeface="Aino"/>
                </a:rPr>
                <a:t>computers</a:t>
              </a:r>
              <a:r>
                <a:rPr lang="et-EE" sz="1200" spc="12" dirty="0">
                  <a:solidFill>
                    <a:srgbClr val="0000F0"/>
                  </a:solidFill>
                  <a:latin typeface="Aino"/>
                </a:rPr>
                <a:t>, internet </a:t>
              </a:r>
              <a:r>
                <a:rPr lang="et-EE" sz="1200" spc="12" dirty="0" err="1">
                  <a:solidFill>
                    <a:srgbClr val="0000F0"/>
                  </a:solidFill>
                  <a:latin typeface="Aino"/>
                </a:rPr>
                <a:t>access</a:t>
              </a:r>
              <a:r>
                <a:rPr lang="et-EE" sz="1200" spc="12" dirty="0">
                  <a:solidFill>
                    <a:srgbClr val="0000F0"/>
                  </a:solidFill>
                  <a:latin typeface="Aino"/>
                </a:rPr>
                <a:t>, and </a:t>
              </a:r>
              <a:r>
                <a:rPr lang="et-EE" sz="1200" spc="12" dirty="0" err="1">
                  <a:solidFill>
                    <a:srgbClr val="0000F0"/>
                  </a:solidFill>
                  <a:latin typeface="Aino"/>
                </a:rPr>
                <a:t>teacher</a:t>
              </a:r>
              <a:r>
                <a:rPr lang="et-EE" sz="1200" spc="12" dirty="0">
                  <a:solidFill>
                    <a:srgbClr val="0000F0"/>
                  </a:solidFill>
                  <a:latin typeface="Aino"/>
                </a:rPr>
                <a:t> </a:t>
              </a:r>
              <a:r>
                <a:rPr lang="et-EE" sz="1200" spc="12" dirty="0" err="1">
                  <a:solidFill>
                    <a:srgbClr val="0000F0"/>
                  </a:solidFill>
                  <a:latin typeface="Aino"/>
                </a:rPr>
                <a:t>training</a:t>
              </a:r>
              <a:r>
                <a:rPr lang="et-EE" sz="1200" spc="12" dirty="0">
                  <a:solidFill>
                    <a:srgbClr val="0000F0"/>
                  </a:solidFill>
                  <a:latin typeface="Aino"/>
                </a:rPr>
                <a:t>. </a:t>
              </a:r>
              <a:r>
                <a:rPr lang="et-EE" sz="1200" spc="12" dirty="0">
                  <a:solidFill>
                    <a:srgbClr val="0000F0"/>
                  </a:solidFill>
                  <a:latin typeface="Aino" panose="02000603040504020204" pitchFamily="50" charset="-70"/>
                </a:rPr>
                <a:t>The </a:t>
              </a:r>
              <a:r>
                <a:rPr lang="en-US" sz="1200" spc="12" dirty="0">
                  <a:solidFill>
                    <a:srgbClr val="0000F0"/>
                  </a:solidFill>
                  <a:latin typeface="Aino" panose="02000603040504020204" pitchFamily="50" charset="-70"/>
                </a:rPr>
                <a:t>program</a:t>
              </a:r>
              <a:r>
                <a:rPr lang="et-EE" sz="1200" spc="12" dirty="0">
                  <a:solidFill>
                    <a:srgbClr val="0000F0"/>
                  </a:solidFill>
                  <a:latin typeface="Aino" panose="02000603040504020204" pitchFamily="50" charset="-70"/>
                </a:rPr>
                <a:t>me</a:t>
              </a:r>
              <a:r>
                <a:rPr lang="en-US" sz="1200" spc="12" dirty="0">
                  <a:solidFill>
                    <a:srgbClr val="0000F0"/>
                  </a:solidFill>
                  <a:latin typeface="Aino" panose="02000603040504020204" pitchFamily="50" charset="-70"/>
                </a:rPr>
                <a:t> also laid the foundation for a successful </a:t>
              </a:r>
              <a:endParaRPr lang="et-EE" sz="1200" spc="12" dirty="0">
                <a:solidFill>
                  <a:srgbClr val="0000F0"/>
                </a:solidFill>
                <a:latin typeface="Aino" panose="02000603040504020204" pitchFamily="50" charset="-70"/>
              </a:endParaRPr>
            </a:p>
            <a:p>
              <a:pPr defTabSz="609539">
                <a:lnSpc>
                  <a:spcPts val="1560"/>
                </a:lnSpc>
                <a:spcBef>
                  <a:spcPct val="0"/>
                </a:spcBef>
              </a:pPr>
              <a:r>
                <a:rPr lang="en-US" sz="1200" spc="12" dirty="0">
                  <a:solidFill>
                    <a:srgbClr val="0000F0"/>
                  </a:solidFill>
                  <a:latin typeface="Aino" panose="02000603040504020204" pitchFamily="50" charset="-70"/>
                </a:rPr>
                <a:t>PUBLIC-PRIVATE PARTNERSHIP </a:t>
              </a:r>
              <a:br>
                <a:rPr lang="et-EE" sz="1200" spc="12" dirty="0">
                  <a:solidFill>
                    <a:srgbClr val="0000F0"/>
                  </a:solidFill>
                  <a:latin typeface="Aino" panose="02000603040504020204" pitchFamily="50" charset="-70"/>
                </a:rPr>
              </a:br>
              <a:r>
                <a:rPr lang="en-US" sz="1200" spc="12" dirty="0">
                  <a:solidFill>
                    <a:srgbClr val="0000F0"/>
                  </a:solidFill>
                  <a:latin typeface="Aino" panose="02000603040504020204" pitchFamily="50" charset="-70"/>
                </a:rPr>
                <a:t>in Estonian education.</a:t>
              </a:r>
              <a:endParaRPr lang="et-EE" sz="1200" spc="12" dirty="0">
                <a:solidFill>
                  <a:srgbClr val="0000F0"/>
                </a:solidFill>
                <a:latin typeface="Aino" panose="02000603040504020204" pitchFamily="50" charset="-70"/>
              </a:endParaRPr>
            </a:p>
          </p:txBody>
        </p:sp>
        <p:sp>
          <p:nvSpPr>
            <p:cNvPr id="8" name="TextBox 31">
              <a:extLst>
                <a:ext uri="{FF2B5EF4-FFF2-40B4-BE49-F238E27FC236}">
                  <a16:creationId xmlns:a16="http://schemas.microsoft.com/office/drawing/2014/main" id="{80CDEF09-7644-43E0-AB19-D6B1D104666A}"/>
                </a:ext>
              </a:extLst>
            </p:cNvPr>
            <p:cNvSpPr txBox="1"/>
            <p:nvPr/>
          </p:nvSpPr>
          <p:spPr>
            <a:xfrm>
              <a:off x="1833547" y="1599828"/>
              <a:ext cx="2183830" cy="100995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560"/>
                </a:lnSpc>
                <a:spcBef>
                  <a:spcPct val="0"/>
                </a:spcBef>
              </a:pPr>
              <a:r>
                <a:rPr lang="et-EE" spc="12" dirty="0">
                  <a:solidFill>
                    <a:srgbClr val="0000F0"/>
                  </a:solidFill>
                  <a:latin typeface="Aino" panose="02000603040504020204" pitchFamily="50" charset="-70"/>
                </a:rPr>
                <a:t>VOCATIONAL EDUCATION REFORMS start </a:t>
              </a:r>
              <a:r>
                <a:rPr lang="et-EE" spc="12" dirty="0" err="1">
                  <a:solidFill>
                    <a:srgbClr val="0000F0"/>
                  </a:solidFill>
                  <a:latin typeface="Aino" panose="02000603040504020204" pitchFamily="50" charset="-70"/>
                </a:rPr>
                <a:t>build</a:t>
              </a:r>
              <a:r>
                <a:rPr lang="et-EE" spc="12" dirty="0">
                  <a:solidFill>
                    <a:srgbClr val="0000F0"/>
                  </a:solidFill>
                  <a:latin typeface="Aino" panose="02000603040504020204" pitchFamily="50" charset="-70"/>
                </a:rPr>
                <a:t> </a:t>
              </a:r>
              <a:br>
                <a:rPr lang="et-EE" spc="12" dirty="0">
                  <a:solidFill>
                    <a:srgbClr val="0000F0"/>
                  </a:solidFill>
                  <a:latin typeface="Aino" panose="02000603040504020204" pitchFamily="50" charset="-70"/>
                </a:rPr>
              </a:br>
              <a:r>
                <a:rPr lang="et-EE" spc="12" dirty="0">
                  <a:solidFill>
                    <a:srgbClr val="0000F0"/>
                  </a:solidFill>
                  <a:latin typeface="Aino" panose="02000603040504020204" pitchFamily="50" charset="-70"/>
                </a:rPr>
                <a:t>a </a:t>
              </a:r>
              <a:r>
                <a:rPr lang="et-EE" spc="12" dirty="0" err="1">
                  <a:solidFill>
                    <a:srgbClr val="0000F0"/>
                  </a:solidFill>
                  <a:latin typeface="Aino" panose="02000603040504020204" pitchFamily="50" charset="-70"/>
                </a:rPr>
                <a:t>flexible</a:t>
              </a:r>
              <a:r>
                <a:rPr lang="et-EE" spc="12" dirty="0">
                  <a:solidFill>
                    <a:srgbClr val="0000F0"/>
                  </a:solidFill>
                  <a:latin typeface="Aino" panose="02000603040504020204" pitchFamily="50" charset="-70"/>
                </a:rPr>
                <a:t> and </a:t>
              </a:r>
              <a:r>
                <a:rPr lang="et-EE" spc="12" dirty="0" err="1">
                  <a:solidFill>
                    <a:srgbClr val="0000F0"/>
                  </a:solidFill>
                  <a:latin typeface="Aino" panose="02000603040504020204" pitchFamily="50" charset="-70"/>
                </a:rPr>
                <a:t>practical</a:t>
              </a:r>
              <a:r>
                <a:rPr lang="et-EE" spc="12" dirty="0">
                  <a:solidFill>
                    <a:srgbClr val="0000F0"/>
                  </a:solidFill>
                  <a:latin typeface="Aino" panose="02000603040504020204" pitchFamily="50" charset="-70"/>
                </a:rPr>
                <a:t> </a:t>
              </a:r>
              <a:br>
                <a:rPr lang="et-EE" spc="12" dirty="0">
                  <a:solidFill>
                    <a:srgbClr val="0000F0"/>
                  </a:solidFill>
                  <a:latin typeface="Aino" panose="02000603040504020204" pitchFamily="50" charset="-70"/>
                </a:rPr>
              </a:br>
              <a:r>
                <a:rPr lang="et-EE" spc="12" dirty="0" err="1">
                  <a:solidFill>
                    <a:srgbClr val="0000F0"/>
                  </a:solidFill>
                  <a:latin typeface="Aino" panose="02000603040504020204" pitchFamily="50" charset="-70"/>
                </a:rPr>
                <a:t>system</a:t>
              </a:r>
              <a:r>
                <a:rPr lang="et-EE" spc="12" dirty="0">
                  <a:solidFill>
                    <a:srgbClr val="0000F0"/>
                  </a:solidFill>
                  <a:latin typeface="Aino" panose="02000603040504020204" pitchFamily="50" charset="-70"/>
                </a:rPr>
                <a:t> relevant </a:t>
              </a:r>
              <a:r>
                <a:rPr lang="et-EE" spc="12" dirty="0" err="1">
                  <a:solidFill>
                    <a:srgbClr val="0000F0"/>
                  </a:solidFill>
                  <a:latin typeface="Aino" panose="02000603040504020204" pitchFamily="50" charset="-70"/>
                </a:rPr>
                <a:t>to</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the</a:t>
              </a:r>
              <a:r>
                <a:rPr lang="et-EE" spc="12" dirty="0">
                  <a:solidFill>
                    <a:srgbClr val="0000F0"/>
                  </a:solidFill>
                  <a:latin typeface="Aino" panose="02000603040504020204" pitchFamily="50" charset="-70"/>
                </a:rPr>
                <a:t> needs </a:t>
              </a:r>
              <a:br>
                <a:rPr lang="et-EE" spc="12" dirty="0">
                  <a:solidFill>
                    <a:srgbClr val="0000F0"/>
                  </a:solidFill>
                  <a:latin typeface="Aino" panose="02000603040504020204" pitchFamily="50" charset="-70"/>
                </a:rPr>
              </a:br>
              <a:r>
                <a:rPr lang="et-EE" spc="12" dirty="0">
                  <a:solidFill>
                    <a:srgbClr val="0000F0"/>
                  </a:solidFill>
                  <a:latin typeface="Aino" panose="02000603040504020204" pitchFamily="50" charset="-70"/>
                </a:rPr>
                <a:t>of </a:t>
              </a:r>
              <a:r>
                <a:rPr lang="et-EE" spc="12" dirty="0" err="1">
                  <a:solidFill>
                    <a:srgbClr val="0000F0"/>
                  </a:solidFill>
                  <a:latin typeface="Aino" panose="02000603040504020204" pitchFamily="50" charset="-70"/>
                </a:rPr>
                <a:t>the</a:t>
              </a:r>
              <a:r>
                <a:rPr lang="et-EE" spc="12" dirty="0">
                  <a:solidFill>
                    <a:srgbClr val="0000F0"/>
                  </a:solidFill>
                  <a:latin typeface="Aino" panose="02000603040504020204" pitchFamily="50" charset="-70"/>
                </a:rPr>
                <a:t> labor market</a:t>
              </a:r>
            </a:p>
          </p:txBody>
        </p:sp>
        <p:sp>
          <p:nvSpPr>
            <p:cNvPr id="10" name="TextBox 26">
              <a:extLst>
                <a:ext uri="{FF2B5EF4-FFF2-40B4-BE49-F238E27FC236}">
                  <a16:creationId xmlns:a16="http://schemas.microsoft.com/office/drawing/2014/main" id="{BF5E9E35-8240-4525-A252-B1866C075B1F}"/>
                </a:ext>
              </a:extLst>
            </p:cNvPr>
            <p:cNvSpPr txBox="1"/>
            <p:nvPr/>
          </p:nvSpPr>
          <p:spPr>
            <a:xfrm>
              <a:off x="1443426" y="3510118"/>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1994</a:t>
              </a:r>
              <a:endParaRPr lang="en-US" sz="2800" dirty="0">
                <a:solidFill>
                  <a:srgbClr val="0000F0"/>
                </a:solidFill>
                <a:latin typeface="Aino Headline" panose="020B0303040504020204" pitchFamily="34" charset="0"/>
              </a:endParaRPr>
            </a:p>
          </p:txBody>
        </p:sp>
        <p:sp>
          <p:nvSpPr>
            <p:cNvPr id="19" name="TextBox 26">
              <a:extLst>
                <a:ext uri="{FF2B5EF4-FFF2-40B4-BE49-F238E27FC236}">
                  <a16:creationId xmlns:a16="http://schemas.microsoft.com/office/drawing/2014/main" id="{E0AC6AB3-679C-4560-BF0C-387DEF6B4BF7}"/>
                </a:ext>
              </a:extLst>
            </p:cNvPr>
            <p:cNvSpPr txBox="1"/>
            <p:nvPr/>
          </p:nvSpPr>
          <p:spPr>
            <a:xfrm>
              <a:off x="5488881" y="3515019"/>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1997</a:t>
              </a:r>
              <a:endParaRPr lang="en-US" sz="2800" dirty="0">
                <a:solidFill>
                  <a:srgbClr val="0000F0"/>
                </a:solidFill>
                <a:latin typeface="Aino Headline" panose="020B0303040504020204" pitchFamily="34" charset="0"/>
              </a:endParaRPr>
            </a:p>
          </p:txBody>
        </p:sp>
        <p:sp>
          <p:nvSpPr>
            <p:cNvPr id="20" name="TextBox 31">
              <a:extLst>
                <a:ext uri="{FF2B5EF4-FFF2-40B4-BE49-F238E27FC236}">
                  <a16:creationId xmlns:a16="http://schemas.microsoft.com/office/drawing/2014/main" id="{2E6A87DB-60C9-4E06-BD45-F93AD1DC80B8}"/>
                </a:ext>
              </a:extLst>
            </p:cNvPr>
            <p:cNvSpPr txBox="1"/>
            <p:nvPr/>
          </p:nvSpPr>
          <p:spPr>
            <a:xfrm>
              <a:off x="5851220" y="1599828"/>
              <a:ext cx="1604437" cy="6049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560"/>
                </a:lnSpc>
                <a:spcBef>
                  <a:spcPct val="0"/>
                </a:spcBef>
              </a:pPr>
              <a:r>
                <a:rPr lang="et-EE" spc="12" dirty="0">
                  <a:solidFill>
                    <a:srgbClr val="0000F0"/>
                  </a:solidFill>
                  <a:latin typeface="Aino"/>
                </a:rPr>
                <a:t>EXTERNAL QUALITY ASSURANCE </a:t>
              </a:r>
              <a:br>
                <a:rPr lang="et-EE" spc="12" dirty="0">
                  <a:solidFill>
                    <a:srgbClr val="0000F0"/>
                  </a:solidFill>
                  <a:latin typeface="Aino"/>
                </a:rPr>
              </a:br>
              <a:r>
                <a:rPr lang="et-EE" spc="12" dirty="0">
                  <a:solidFill>
                    <a:srgbClr val="0000F0"/>
                  </a:solidFill>
                  <a:latin typeface="Aino"/>
                </a:rPr>
                <a:t>of </a:t>
              </a:r>
              <a:r>
                <a:rPr lang="et-EE" spc="12" dirty="0" err="1">
                  <a:solidFill>
                    <a:srgbClr val="0000F0"/>
                  </a:solidFill>
                  <a:latin typeface="Aino"/>
                </a:rPr>
                <a:t>education</a:t>
              </a:r>
              <a:endParaRPr lang="et-EE" spc="12" dirty="0">
                <a:solidFill>
                  <a:srgbClr val="0000F0"/>
                </a:solidFill>
                <a:latin typeface="Aino" panose="02000603040504020204" pitchFamily="50" charset="-70"/>
              </a:endParaRPr>
            </a:p>
          </p:txBody>
        </p:sp>
        <p:sp>
          <p:nvSpPr>
            <p:cNvPr id="22" name="TextBox 26">
              <a:extLst>
                <a:ext uri="{FF2B5EF4-FFF2-40B4-BE49-F238E27FC236}">
                  <a16:creationId xmlns:a16="http://schemas.microsoft.com/office/drawing/2014/main" id="{D9C56E9C-6059-4D0E-B000-D543C0974ABC}"/>
                </a:ext>
              </a:extLst>
            </p:cNvPr>
            <p:cNvSpPr txBox="1"/>
            <p:nvPr/>
          </p:nvSpPr>
          <p:spPr>
            <a:xfrm>
              <a:off x="8588062" y="3515019"/>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2000</a:t>
              </a:r>
              <a:endParaRPr lang="en-US" sz="2800" dirty="0">
                <a:solidFill>
                  <a:srgbClr val="0000F0"/>
                </a:solidFill>
                <a:latin typeface="Aino Headline" panose="020B0303040504020204" pitchFamily="34" charset="0"/>
              </a:endParaRPr>
            </a:p>
          </p:txBody>
        </p:sp>
        <p:sp>
          <p:nvSpPr>
            <p:cNvPr id="25" name="TextBox 24">
              <a:extLst>
                <a:ext uri="{FF2B5EF4-FFF2-40B4-BE49-F238E27FC236}">
                  <a16:creationId xmlns:a16="http://schemas.microsoft.com/office/drawing/2014/main" id="{762F8284-1263-4D18-BBBB-69CDAFBC2289}"/>
                </a:ext>
              </a:extLst>
            </p:cNvPr>
            <p:cNvSpPr txBox="1"/>
            <p:nvPr/>
          </p:nvSpPr>
          <p:spPr>
            <a:xfrm>
              <a:off x="9096704" y="4012144"/>
              <a:ext cx="2389527" cy="691921"/>
            </a:xfrm>
            <a:prstGeom prst="rect">
              <a:avLst/>
            </a:prstGeom>
            <a:noFill/>
          </p:spPr>
          <p:txBody>
            <a:bodyPr wrap="square">
              <a:spAutoFit/>
            </a:bodyPr>
            <a:lstStyle/>
            <a:p>
              <a:pPr algn="r" defTabSz="609539">
                <a:lnSpc>
                  <a:spcPts val="1560"/>
                </a:lnSpc>
                <a:spcBef>
                  <a:spcPct val="0"/>
                </a:spcBef>
              </a:pPr>
              <a:r>
                <a:rPr lang="et-EE" sz="1200" spc="12" dirty="0">
                  <a:solidFill>
                    <a:srgbClr val="0000F0"/>
                  </a:solidFill>
                  <a:latin typeface="Aino"/>
                </a:rPr>
                <a:t>All SCHOOLS CONNECTED TO THE INTERNET and </a:t>
              </a:r>
              <a:r>
                <a:rPr lang="et-EE" sz="1200" spc="12" dirty="0" err="1">
                  <a:solidFill>
                    <a:srgbClr val="0000F0"/>
                  </a:solidFill>
                  <a:latin typeface="Aino"/>
                </a:rPr>
                <a:t>provided</a:t>
              </a:r>
              <a:r>
                <a:rPr lang="et-EE" sz="1200" spc="12" dirty="0">
                  <a:solidFill>
                    <a:srgbClr val="0000F0"/>
                  </a:solidFill>
                  <a:latin typeface="Aino"/>
                </a:rPr>
                <a:t> </a:t>
              </a:r>
              <a:r>
                <a:rPr lang="et-EE" sz="1200" spc="12" dirty="0" err="1">
                  <a:solidFill>
                    <a:srgbClr val="0000F0"/>
                  </a:solidFill>
                  <a:latin typeface="Aino"/>
                </a:rPr>
                <a:t>with</a:t>
              </a:r>
              <a:r>
                <a:rPr lang="et-EE" sz="1200" spc="12" dirty="0">
                  <a:solidFill>
                    <a:srgbClr val="0000F0"/>
                  </a:solidFill>
                  <a:latin typeface="Aino"/>
                </a:rPr>
                <a:t> </a:t>
              </a:r>
              <a:r>
                <a:rPr lang="et-EE" sz="1200" spc="12" dirty="0" err="1">
                  <a:solidFill>
                    <a:srgbClr val="0000F0"/>
                  </a:solidFill>
                  <a:latin typeface="Aino"/>
                </a:rPr>
                <a:t>computers</a:t>
              </a:r>
              <a:endParaRPr lang="en-US" sz="1200" spc="12" dirty="0">
                <a:solidFill>
                  <a:srgbClr val="0000F0"/>
                </a:solidFill>
                <a:latin typeface="Aino" panose="02000603040504020204" pitchFamily="50" charset="-70"/>
              </a:endParaRPr>
            </a:p>
          </p:txBody>
        </p:sp>
        <p:sp>
          <p:nvSpPr>
            <p:cNvPr id="48" name="TextBox 26">
              <a:extLst>
                <a:ext uri="{FF2B5EF4-FFF2-40B4-BE49-F238E27FC236}">
                  <a16:creationId xmlns:a16="http://schemas.microsoft.com/office/drawing/2014/main" id="{F6656621-DEF7-4597-995F-026EF140A65E}"/>
                </a:ext>
              </a:extLst>
            </p:cNvPr>
            <p:cNvSpPr txBox="1"/>
            <p:nvPr/>
          </p:nvSpPr>
          <p:spPr>
            <a:xfrm>
              <a:off x="410289" y="2853679"/>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1992</a:t>
              </a:r>
              <a:endParaRPr lang="en-US" sz="2800" dirty="0">
                <a:solidFill>
                  <a:srgbClr val="0000F0"/>
                </a:solidFill>
                <a:latin typeface="Aino Headline" panose="020B0303040504020204" pitchFamily="34" charset="0"/>
              </a:endParaRPr>
            </a:p>
          </p:txBody>
        </p:sp>
        <p:sp>
          <p:nvSpPr>
            <p:cNvPr id="50" name="TextBox 31">
              <a:extLst>
                <a:ext uri="{FF2B5EF4-FFF2-40B4-BE49-F238E27FC236}">
                  <a16:creationId xmlns:a16="http://schemas.microsoft.com/office/drawing/2014/main" id="{8D16D8BB-1D3F-4A80-9F38-E338A9479DB3}"/>
                </a:ext>
              </a:extLst>
            </p:cNvPr>
            <p:cNvSpPr txBox="1"/>
            <p:nvPr/>
          </p:nvSpPr>
          <p:spPr>
            <a:xfrm>
              <a:off x="734566" y="4321838"/>
              <a:ext cx="2100235" cy="59958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1560"/>
                </a:lnSpc>
                <a:spcBef>
                  <a:spcPct val="0"/>
                </a:spcBef>
              </a:pPr>
              <a:r>
                <a:rPr lang="en-US" sz="1200" u="none" spc="12" dirty="0">
                  <a:solidFill>
                    <a:srgbClr val="0000F0"/>
                  </a:solidFill>
                  <a:latin typeface="Aino" panose="02000603040504020204" pitchFamily="50" charset="-70"/>
                </a:rPr>
                <a:t>THE LAW ON EDUCATION of the Estonian Republic</a:t>
              </a:r>
              <a:r>
                <a:rPr lang="et-EE" sz="1200" u="none" spc="12" dirty="0">
                  <a:solidFill>
                    <a:srgbClr val="0000F0"/>
                  </a:solidFill>
                  <a:latin typeface="Aino" panose="02000603040504020204" pitchFamily="50" charset="-70"/>
                </a:rPr>
                <a:t> </a:t>
              </a:r>
              <a:br>
                <a:rPr lang="et-EE" sz="1200" u="none" spc="12" dirty="0">
                  <a:solidFill>
                    <a:srgbClr val="0000F0"/>
                  </a:solidFill>
                  <a:latin typeface="Aino" panose="02000603040504020204" pitchFamily="50" charset="-70"/>
                </a:rPr>
              </a:br>
              <a:r>
                <a:rPr lang="et-EE" sz="1200" u="none" spc="12" dirty="0" err="1">
                  <a:solidFill>
                    <a:srgbClr val="0000F0"/>
                  </a:solidFill>
                  <a:latin typeface="Aino" panose="02000603040504020204" pitchFamily="50" charset="-70"/>
                </a:rPr>
                <a:t>sets</a:t>
              </a:r>
              <a:r>
                <a:rPr lang="en-US" sz="1200" u="none" spc="12" dirty="0">
                  <a:solidFill>
                    <a:srgbClr val="0000F0"/>
                  </a:solidFill>
                  <a:latin typeface="Aino" panose="02000603040504020204" pitchFamily="50" charset="-70"/>
                </a:rPr>
                <a:t> general principles</a:t>
              </a:r>
            </a:p>
          </p:txBody>
        </p:sp>
        <p:sp>
          <p:nvSpPr>
            <p:cNvPr id="24" name="TextBox 31">
              <a:extLst>
                <a:ext uri="{FF2B5EF4-FFF2-40B4-BE49-F238E27FC236}">
                  <a16:creationId xmlns:a16="http://schemas.microsoft.com/office/drawing/2014/main" id="{12D82983-7235-4910-9C76-32311D930C4C}"/>
                </a:ext>
              </a:extLst>
            </p:cNvPr>
            <p:cNvSpPr txBox="1"/>
            <p:nvPr/>
          </p:nvSpPr>
          <p:spPr>
            <a:xfrm>
              <a:off x="697139" y="5187251"/>
              <a:ext cx="2747130" cy="14203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1560"/>
                </a:lnSpc>
                <a:spcBef>
                  <a:spcPct val="0"/>
                </a:spcBef>
              </a:pPr>
              <a:r>
                <a:rPr lang="et-EE" spc="12" dirty="0">
                  <a:solidFill>
                    <a:srgbClr val="0000F0"/>
                  </a:solidFill>
                  <a:latin typeface="Aino" panose="02000603040504020204" pitchFamily="50" charset="-70"/>
                </a:rPr>
                <a:t>ENTREPRENEURSHIP </a:t>
              </a:r>
              <a:r>
                <a:rPr lang="et-EE" spc="12" dirty="0" err="1">
                  <a:solidFill>
                    <a:srgbClr val="0000F0"/>
                  </a:solidFill>
                  <a:latin typeface="Aino" panose="02000603040504020204" pitchFamily="50" charset="-70"/>
                </a:rPr>
                <a:t>becomes</a:t>
              </a:r>
              <a:r>
                <a:rPr lang="et-EE" spc="12" dirty="0">
                  <a:solidFill>
                    <a:srgbClr val="0000F0"/>
                  </a:solidFill>
                  <a:latin typeface="Aino" panose="02000603040504020204" pitchFamily="50" charset="-70"/>
                </a:rPr>
                <a:t> </a:t>
              </a:r>
              <a:br>
                <a:rPr lang="et-EE" spc="12" dirty="0">
                  <a:solidFill>
                    <a:srgbClr val="0000F0"/>
                  </a:solidFill>
                  <a:latin typeface="Aino" panose="02000603040504020204" pitchFamily="50" charset="-70"/>
                </a:rPr>
              </a:br>
              <a:r>
                <a:rPr lang="et-EE" spc="12" dirty="0">
                  <a:solidFill>
                    <a:srgbClr val="0000F0"/>
                  </a:solidFill>
                  <a:latin typeface="Aino" panose="02000603040504020204" pitchFamily="50" charset="-70"/>
                </a:rPr>
                <a:t>a </a:t>
              </a:r>
              <a:r>
                <a:rPr lang="et-EE" spc="12" dirty="0" err="1">
                  <a:solidFill>
                    <a:srgbClr val="0000F0"/>
                  </a:solidFill>
                  <a:latin typeface="Aino" panose="02000603040504020204" pitchFamily="50" charset="-70"/>
                </a:rPr>
                <a:t>key</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topic</a:t>
              </a:r>
              <a:r>
                <a:rPr lang="et-EE" spc="12" dirty="0">
                  <a:solidFill>
                    <a:srgbClr val="0000F0"/>
                  </a:solidFill>
                  <a:latin typeface="Aino" panose="02000603040504020204" pitchFamily="50" charset="-70"/>
                </a:rPr>
                <a:t> in Estonian </a:t>
              </a:r>
              <a:r>
                <a:rPr lang="et-EE" spc="12" dirty="0" err="1">
                  <a:solidFill>
                    <a:srgbClr val="0000F0"/>
                  </a:solidFill>
                  <a:latin typeface="Aino" panose="02000603040504020204" pitchFamily="50" charset="-70"/>
                </a:rPr>
                <a:t>education</a:t>
              </a:r>
              <a:r>
                <a:rPr lang="et-EE" spc="12" dirty="0">
                  <a:solidFill>
                    <a:srgbClr val="0000F0"/>
                  </a:solidFill>
                  <a:latin typeface="Aino" panose="02000603040504020204" pitchFamily="50" charset="-70"/>
                </a:rPr>
                <a:t>: </a:t>
              </a:r>
            </a:p>
            <a:p>
              <a:pPr marL="171450" lvl="0" indent="-171450" algn="l">
                <a:lnSpc>
                  <a:spcPts val="1560"/>
                </a:lnSpc>
                <a:spcBef>
                  <a:spcPct val="0"/>
                </a:spcBef>
                <a:buFont typeface="Arial" panose="020B0604020202020204" pitchFamily="34" charset="0"/>
                <a:buChar char="•"/>
              </a:pPr>
              <a:r>
                <a:rPr lang="et-EE" spc="12" dirty="0">
                  <a:solidFill>
                    <a:srgbClr val="0000F0"/>
                  </a:solidFill>
                  <a:latin typeface="Aino" panose="02000603040504020204" pitchFamily="50" charset="-70"/>
                </a:rPr>
                <a:t>1992 </a:t>
              </a:r>
              <a:r>
                <a:rPr lang="et-EE" spc="12" dirty="0" err="1">
                  <a:solidFill>
                    <a:srgbClr val="0000F0"/>
                  </a:solidFill>
                  <a:latin typeface="Aino" panose="02000603040504020204" pitchFamily="50" charset="-70"/>
                </a:rPr>
                <a:t>student</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companies</a:t>
              </a:r>
              <a:endParaRPr lang="et-EE" spc="12" dirty="0">
                <a:solidFill>
                  <a:srgbClr val="0000F0"/>
                </a:solidFill>
                <a:latin typeface="Aino" panose="02000603040504020204" pitchFamily="50" charset="-70"/>
              </a:endParaRPr>
            </a:p>
            <a:p>
              <a:pPr marL="171450" lvl="0" indent="-171450" algn="l">
                <a:lnSpc>
                  <a:spcPts val="1560"/>
                </a:lnSpc>
                <a:spcBef>
                  <a:spcPct val="0"/>
                </a:spcBef>
                <a:buFont typeface="Arial" panose="020B0604020202020204" pitchFamily="34" charset="0"/>
                <a:buChar char="•"/>
              </a:pPr>
              <a:r>
                <a:rPr lang="et-EE" spc="12" dirty="0">
                  <a:solidFill>
                    <a:srgbClr val="0000F0"/>
                  </a:solidFill>
                  <a:latin typeface="Aino" panose="02000603040504020204" pitchFamily="50" charset="-70"/>
                </a:rPr>
                <a:t>2011 </a:t>
              </a:r>
              <a:r>
                <a:rPr lang="et-EE" spc="12" dirty="0" err="1">
                  <a:solidFill>
                    <a:srgbClr val="0000F0"/>
                  </a:solidFill>
                  <a:latin typeface="Aino" panose="02000603040504020204" pitchFamily="50" charset="-70"/>
                </a:rPr>
                <a:t>entrepreneurship</a:t>
              </a:r>
              <a:r>
                <a:rPr lang="et-EE" spc="12" dirty="0">
                  <a:solidFill>
                    <a:srgbClr val="0000F0"/>
                  </a:solidFill>
                  <a:latin typeface="Aino" panose="02000603040504020204" pitchFamily="50" charset="-70"/>
                </a:rPr>
                <a:t> as a </a:t>
              </a:r>
              <a:br>
                <a:rPr lang="et-EE" spc="12" dirty="0">
                  <a:solidFill>
                    <a:srgbClr val="0000F0"/>
                  </a:solidFill>
                  <a:latin typeface="Aino" panose="02000603040504020204" pitchFamily="50" charset="-70"/>
                </a:rPr>
              </a:br>
              <a:r>
                <a:rPr lang="et-EE" spc="12" dirty="0" err="1">
                  <a:solidFill>
                    <a:srgbClr val="0000F0"/>
                  </a:solidFill>
                  <a:latin typeface="Aino" panose="02000603040504020204" pitchFamily="50" charset="-70"/>
                </a:rPr>
                <a:t>key</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competence</a:t>
              </a:r>
              <a:r>
                <a:rPr lang="et-EE" spc="12" dirty="0">
                  <a:solidFill>
                    <a:srgbClr val="0000F0"/>
                  </a:solidFill>
                  <a:latin typeface="Aino" panose="02000603040504020204" pitchFamily="50" charset="-70"/>
                </a:rPr>
                <a:t> in </a:t>
              </a:r>
              <a:r>
                <a:rPr lang="et-EE" spc="12" dirty="0" err="1">
                  <a:solidFill>
                    <a:srgbClr val="0000F0"/>
                  </a:solidFill>
                  <a:latin typeface="Aino" panose="02000603040504020204" pitchFamily="50" charset="-70"/>
                </a:rPr>
                <a:t>curricula</a:t>
              </a:r>
              <a:endParaRPr lang="et-EE" spc="12" dirty="0">
                <a:solidFill>
                  <a:srgbClr val="0000F0"/>
                </a:solidFill>
                <a:latin typeface="Aino" panose="02000603040504020204" pitchFamily="50" charset="-70"/>
              </a:endParaRPr>
            </a:p>
            <a:p>
              <a:pPr marL="171450" lvl="0" indent="-171450" algn="l">
                <a:lnSpc>
                  <a:spcPts val="1560"/>
                </a:lnSpc>
                <a:spcBef>
                  <a:spcPct val="0"/>
                </a:spcBef>
                <a:buFont typeface="Arial" panose="020B0604020202020204" pitchFamily="34" charset="0"/>
                <a:buChar char="•"/>
              </a:pPr>
              <a:r>
                <a:rPr lang="et-EE" spc="12" dirty="0">
                  <a:solidFill>
                    <a:srgbClr val="0000F0"/>
                  </a:solidFill>
                  <a:latin typeface="Aino" panose="02000603040504020204" pitchFamily="50" charset="-70"/>
                </a:rPr>
                <a:t>2016 </a:t>
              </a:r>
              <a:r>
                <a:rPr lang="et-EE" i="1" spc="12" dirty="0">
                  <a:solidFill>
                    <a:srgbClr val="0000F0"/>
                  </a:solidFill>
                  <a:latin typeface="Aino" panose="02000603040504020204" pitchFamily="50" charset="-70"/>
                </a:rPr>
                <a:t>Edu ja Tegu </a:t>
              </a:r>
              <a:r>
                <a:rPr lang="et-EE" spc="12" dirty="0">
                  <a:solidFill>
                    <a:srgbClr val="0000F0"/>
                  </a:solidFill>
                  <a:latin typeface="Aino" panose="02000603040504020204" pitchFamily="50" charset="-70"/>
                </a:rPr>
                <a:t>programme</a:t>
              </a:r>
            </a:p>
            <a:p>
              <a:pPr marL="171450" lvl="0" indent="-171450" algn="l">
                <a:lnSpc>
                  <a:spcPts val="1560"/>
                </a:lnSpc>
                <a:spcBef>
                  <a:spcPct val="0"/>
                </a:spcBef>
                <a:buFont typeface="Arial" panose="020B0604020202020204" pitchFamily="34" charset="0"/>
                <a:buChar char="•"/>
              </a:pPr>
              <a:endParaRPr lang="en-US" sz="1200" u="none" spc="12" dirty="0">
                <a:solidFill>
                  <a:srgbClr val="0000F0"/>
                </a:solidFill>
                <a:latin typeface="Aino" panose="02000603040504020204" pitchFamily="50" charset="-70"/>
              </a:endParaRPr>
            </a:p>
          </p:txBody>
        </p:sp>
        <p:sp>
          <p:nvSpPr>
            <p:cNvPr id="26" name="TextBox 26">
              <a:extLst>
                <a:ext uri="{FF2B5EF4-FFF2-40B4-BE49-F238E27FC236}">
                  <a16:creationId xmlns:a16="http://schemas.microsoft.com/office/drawing/2014/main" id="{D6C61B54-9D9F-4110-93FF-BCA03FD4C38B}"/>
                </a:ext>
              </a:extLst>
            </p:cNvPr>
            <p:cNvSpPr txBox="1"/>
            <p:nvPr/>
          </p:nvSpPr>
          <p:spPr>
            <a:xfrm>
              <a:off x="10818157" y="2862146"/>
              <a:ext cx="957458"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2001</a:t>
              </a:r>
              <a:endParaRPr lang="en-US" sz="2800" dirty="0">
                <a:solidFill>
                  <a:srgbClr val="0000F0"/>
                </a:solidFill>
                <a:latin typeface="Aino Headline" panose="020B0303040504020204" pitchFamily="34" charset="0"/>
              </a:endParaRPr>
            </a:p>
          </p:txBody>
        </p:sp>
        <p:sp>
          <p:nvSpPr>
            <p:cNvPr id="28" name="TextBox 31">
              <a:extLst>
                <a:ext uri="{FF2B5EF4-FFF2-40B4-BE49-F238E27FC236}">
                  <a16:creationId xmlns:a16="http://schemas.microsoft.com/office/drawing/2014/main" id="{9156C2F0-5C25-4208-8C99-1B8E02429EBF}"/>
                </a:ext>
              </a:extLst>
            </p:cNvPr>
            <p:cNvSpPr txBox="1"/>
            <p:nvPr/>
          </p:nvSpPr>
          <p:spPr>
            <a:xfrm>
              <a:off x="8985356" y="1605821"/>
              <a:ext cx="1623107" cy="80477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560"/>
                </a:lnSpc>
                <a:spcBef>
                  <a:spcPct val="0"/>
                </a:spcBef>
              </a:pPr>
              <a:r>
                <a:rPr lang="et-EE" spc="12" dirty="0">
                  <a:solidFill>
                    <a:srgbClr val="0000F0"/>
                  </a:solidFill>
                  <a:latin typeface="Aino" panose="02000603040504020204" pitchFamily="50" charset="-70"/>
                </a:rPr>
                <a:t>LANGUAGE IMMERSION</a:t>
              </a:r>
            </a:p>
            <a:p>
              <a:pPr>
                <a:lnSpc>
                  <a:spcPts val="1560"/>
                </a:lnSpc>
                <a:spcBef>
                  <a:spcPct val="0"/>
                </a:spcBef>
              </a:pPr>
              <a:r>
                <a:rPr lang="et-EE" spc="12" dirty="0">
                  <a:solidFill>
                    <a:srgbClr val="0000F0"/>
                  </a:solidFill>
                  <a:latin typeface="Aino" panose="02000603040504020204" pitchFamily="50" charset="-70"/>
                </a:rPr>
                <a:t>PROGRAMME </a:t>
              </a:r>
            </a:p>
            <a:p>
              <a:pPr>
                <a:lnSpc>
                  <a:spcPts val="1560"/>
                </a:lnSpc>
                <a:spcBef>
                  <a:spcPct val="0"/>
                </a:spcBef>
              </a:pPr>
              <a:r>
                <a:rPr lang="et-EE" spc="12" dirty="0" err="1">
                  <a:solidFill>
                    <a:srgbClr val="0000F0"/>
                  </a:solidFill>
                  <a:latin typeface="Aino" panose="02000603040504020204" pitchFamily="50" charset="-70"/>
                </a:rPr>
                <a:t>to</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foster</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bilingualism</a:t>
              </a:r>
              <a:endParaRPr lang="en-US" spc="12" dirty="0">
                <a:solidFill>
                  <a:srgbClr val="0000F0"/>
                </a:solidFill>
                <a:latin typeface="Aino" panose="02000603040504020204" pitchFamily="50" charset="-70"/>
              </a:endParaRPr>
            </a:p>
          </p:txBody>
        </p:sp>
        <p:sp>
          <p:nvSpPr>
            <p:cNvPr id="29" name="TextBox 26">
              <a:extLst>
                <a:ext uri="{FF2B5EF4-FFF2-40B4-BE49-F238E27FC236}">
                  <a16:creationId xmlns:a16="http://schemas.microsoft.com/office/drawing/2014/main" id="{898B0B3A-9614-4200-BEBE-9AD8D608A17A}"/>
                </a:ext>
              </a:extLst>
            </p:cNvPr>
            <p:cNvSpPr txBox="1"/>
            <p:nvPr/>
          </p:nvSpPr>
          <p:spPr>
            <a:xfrm>
              <a:off x="7431346" y="2857367"/>
              <a:ext cx="117824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1999</a:t>
              </a:r>
              <a:endParaRPr lang="en-US" sz="2800" dirty="0">
                <a:solidFill>
                  <a:srgbClr val="0000F0"/>
                </a:solidFill>
                <a:latin typeface="Aino Headline" panose="020B0303040504020204" pitchFamily="34" charset="0"/>
              </a:endParaRPr>
            </a:p>
          </p:txBody>
        </p:sp>
        <p:sp>
          <p:nvSpPr>
            <p:cNvPr id="31" name="TextBox 31">
              <a:extLst>
                <a:ext uri="{FF2B5EF4-FFF2-40B4-BE49-F238E27FC236}">
                  <a16:creationId xmlns:a16="http://schemas.microsoft.com/office/drawing/2014/main" id="{C0187F68-B9BB-41FB-8072-55AB6B641D09}"/>
                </a:ext>
              </a:extLst>
            </p:cNvPr>
            <p:cNvSpPr txBox="1"/>
            <p:nvPr/>
          </p:nvSpPr>
          <p:spPr>
            <a:xfrm>
              <a:off x="7817746" y="4931043"/>
              <a:ext cx="3497954" cy="147732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t-EE" spc="12" dirty="0">
                  <a:solidFill>
                    <a:srgbClr val="0000F0"/>
                  </a:solidFill>
                  <a:latin typeface="Aino"/>
                </a:rPr>
                <a:t>1999-2009 </a:t>
              </a:r>
            </a:p>
            <a:p>
              <a:r>
                <a:rPr lang="et-EE" spc="12" dirty="0">
                  <a:solidFill>
                    <a:srgbClr val="0000F0"/>
                  </a:solidFill>
                  <a:latin typeface="Aino"/>
                </a:rPr>
                <a:t>H</a:t>
              </a:r>
              <a:r>
                <a:rPr lang="en-US" spc="12" dirty="0" err="1">
                  <a:solidFill>
                    <a:srgbClr val="0000F0"/>
                  </a:solidFill>
                  <a:latin typeface="Aino"/>
                </a:rPr>
                <a:t>armoni</a:t>
              </a:r>
              <a:r>
                <a:rPr lang="et-EE" spc="12" dirty="0">
                  <a:solidFill>
                    <a:srgbClr val="0000F0"/>
                  </a:solidFill>
                  <a:latin typeface="Aino"/>
                </a:rPr>
                <a:t>s</a:t>
              </a:r>
              <a:r>
                <a:rPr lang="en-US" spc="12" dirty="0" err="1">
                  <a:solidFill>
                    <a:srgbClr val="0000F0"/>
                  </a:solidFill>
                  <a:latin typeface="Aino"/>
                </a:rPr>
                <a:t>ing</a:t>
              </a:r>
              <a:r>
                <a:rPr lang="en-US" spc="12" dirty="0">
                  <a:solidFill>
                    <a:srgbClr val="0000F0"/>
                  </a:solidFill>
                  <a:latin typeface="Aino"/>
                </a:rPr>
                <a:t> </a:t>
              </a:r>
              <a:r>
                <a:rPr lang="et-EE" spc="12" dirty="0">
                  <a:solidFill>
                    <a:srgbClr val="0000F0"/>
                  </a:solidFill>
                  <a:latin typeface="Aino"/>
                </a:rPr>
                <a:t>HIGHER EDUCATION</a:t>
              </a:r>
              <a:r>
                <a:rPr lang="en-US" spc="12" dirty="0">
                  <a:solidFill>
                    <a:srgbClr val="0000F0"/>
                  </a:solidFill>
                  <a:latin typeface="Aino"/>
                </a:rPr>
                <a:t> </a:t>
              </a:r>
              <a:br>
                <a:rPr lang="et-EE" spc="12" dirty="0">
                  <a:solidFill>
                    <a:srgbClr val="0000F0"/>
                  </a:solidFill>
                  <a:latin typeface="Aino"/>
                </a:rPr>
              </a:br>
              <a:r>
                <a:rPr lang="en-US" spc="12" dirty="0">
                  <a:solidFill>
                    <a:srgbClr val="0000F0"/>
                  </a:solidFill>
                  <a:latin typeface="Aino"/>
                </a:rPr>
                <a:t>with European standards</a:t>
              </a:r>
              <a:r>
                <a:rPr lang="et-EE" spc="12" dirty="0">
                  <a:solidFill>
                    <a:srgbClr val="0000F0"/>
                  </a:solidFill>
                  <a:latin typeface="Aino"/>
                </a:rPr>
                <a:t>:</a:t>
              </a:r>
            </a:p>
            <a:p>
              <a:pPr marL="171450" indent="-171450">
                <a:buFont typeface="Arial" panose="020B0604020202020204" pitchFamily="34" charset="0"/>
                <a:buChar char="•"/>
              </a:pPr>
              <a:r>
                <a:rPr lang="en-US" spc="12" dirty="0">
                  <a:solidFill>
                    <a:srgbClr val="0000F0"/>
                  </a:solidFill>
                  <a:latin typeface="Aino"/>
                </a:rPr>
                <a:t>recognition of </a:t>
              </a:r>
              <a:r>
                <a:rPr lang="en-US" spc="12" dirty="0" err="1">
                  <a:solidFill>
                    <a:srgbClr val="0000F0"/>
                  </a:solidFill>
                  <a:latin typeface="Aino"/>
                </a:rPr>
                <a:t>diplom</a:t>
              </a:r>
              <a:r>
                <a:rPr lang="et-EE" spc="12" dirty="0">
                  <a:solidFill>
                    <a:srgbClr val="0000F0"/>
                  </a:solidFill>
                  <a:latin typeface="Aino"/>
                </a:rPr>
                <a:t>a</a:t>
              </a:r>
              <a:r>
                <a:rPr lang="en-US" spc="12" dirty="0">
                  <a:solidFill>
                    <a:srgbClr val="0000F0"/>
                  </a:solidFill>
                  <a:latin typeface="Aino"/>
                </a:rPr>
                <a:t>s</a:t>
              </a:r>
              <a:endParaRPr lang="et-EE" spc="12" dirty="0">
                <a:solidFill>
                  <a:srgbClr val="0000F0"/>
                </a:solidFill>
                <a:latin typeface="Aino"/>
              </a:endParaRPr>
            </a:p>
            <a:p>
              <a:pPr marL="171450" indent="-171450">
                <a:buFont typeface="Arial" panose="020B0604020202020204" pitchFamily="34" charset="0"/>
                <a:buChar char="•"/>
              </a:pPr>
              <a:r>
                <a:rPr lang="en-US" spc="12" dirty="0">
                  <a:solidFill>
                    <a:srgbClr val="0000F0"/>
                  </a:solidFill>
                  <a:latin typeface="Aino"/>
                </a:rPr>
                <a:t>3 main study cycles</a:t>
              </a:r>
              <a:endParaRPr lang="et-EE" spc="12" dirty="0">
                <a:solidFill>
                  <a:srgbClr val="0000F0"/>
                </a:solidFill>
                <a:latin typeface="Aino"/>
              </a:endParaRPr>
            </a:p>
            <a:p>
              <a:pPr marL="171450" indent="-171450">
                <a:buFont typeface="Arial" panose="020B0604020202020204" pitchFamily="34" charset="0"/>
                <a:buChar char="•"/>
              </a:pPr>
              <a:r>
                <a:rPr lang="en-US" spc="12" dirty="0">
                  <a:solidFill>
                    <a:srgbClr val="0000F0"/>
                  </a:solidFill>
                  <a:latin typeface="Aino"/>
                </a:rPr>
                <a:t>scholarship</a:t>
              </a:r>
              <a:r>
                <a:rPr lang="et-EE" spc="12" dirty="0">
                  <a:solidFill>
                    <a:srgbClr val="0000F0"/>
                  </a:solidFill>
                  <a:latin typeface="Aino"/>
                </a:rPr>
                <a:t>s</a:t>
              </a:r>
              <a:r>
                <a:rPr lang="en-US" spc="12" dirty="0">
                  <a:solidFill>
                    <a:srgbClr val="0000F0"/>
                  </a:solidFill>
                  <a:latin typeface="Aino"/>
                </a:rPr>
                <a:t> for mobility</a:t>
              </a:r>
              <a:endParaRPr lang="et-EE" spc="12" dirty="0">
                <a:solidFill>
                  <a:srgbClr val="0000F0"/>
                </a:solidFill>
                <a:latin typeface="Aino"/>
              </a:endParaRPr>
            </a:p>
            <a:p>
              <a:pPr marL="171450" indent="-171450">
                <a:buFont typeface="Arial" panose="020B0604020202020204" pitchFamily="34" charset="0"/>
                <a:buChar char="•"/>
              </a:pPr>
              <a:r>
                <a:rPr lang="en-US" spc="12" dirty="0">
                  <a:solidFill>
                    <a:srgbClr val="0000F0"/>
                  </a:solidFill>
                  <a:latin typeface="Aino"/>
                </a:rPr>
                <a:t>accreditation system</a:t>
              </a:r>
              <a:endParaRPr lang="et-EE" spc="12" dirty="0">
                <a:solidFill>
                  <a:srgbClr val="0000F0"/>
                </a:solidFill>
                <a:latin typeface="Aino"/>
              </a:endParaRPr>
            </a:p>
            <a:p>
              <a:pPr marL="171450" indent="-171450">
                <a:buFont typeface="Arial" panose="020B0604020202020204" pitchFamily="34" charset="0"/>
                <a:buChar char="•"/>
              </a:pPr>
              <a:r>
                <a:rPr lang="et-EE" spc="12" dirty="0">
                  <a:solidFill>
                    <a:srgbClr val="0000F0"/>
                  </a:solidFill>
                  <a:latin typeface="Aino"/>
                </a:rPr>
                <a:t>i</a:t>
              </a:r>
              <a:r>
                <a:rPr lang="en-US" spc="12" dirty="0" err="1">
                  <a:solidFill>
                    <a:srgbClr val="0000F0"/>
                  </a:solidFill>
                  <a:latin typeface="Aino"/>
                </a:rPr>
                <a:t>nternationali</a:t>
              </a:r>
              <a:r>
                <a:rPr lang="et-EE" spc="12" dirty="0">
                  <a:solidFill>
                    <a:srgbClr val="0000F0"/>
                  </a:solidFill>
                  <a:latin typeface="Aino"/>
                </a:rPr>
                <a:t>s</a:t>
              </a:r>
              <a:r>
                <a:rPr lang="en-US" spc="12" dirty="0" err="1">
                  <a:solidFill>
                    <a:srgbClr val="0000F0"/>
                  </a:solidFill>
                  <a:latin typeface="Aino"/>
                </a:rPr>
                <a:t>ation</a:t>
              </a:r>
              <a:endParaRPr lang="en-US" spc="12" dirty="0">
                <a:solidFill>
                  <a:srgbClr val="0000F0"/>
                </a:solidFill>
                <a:latin typeface="Aino"/>
              </a:endParaRPr>
            </a:p>
          </p:txBody>
        </p:sp>
        <p:cxnSp>
          <p:nvCxnSpPr>
            <p:cNvPr id="33" name="Straight Connector 83">
              <a:extLst>
                <a:ext uri="{FF2B5EF4-FFF2-40B4-BE49-F238E27FC236}">
                  <a16:creationId xmlns:a16="http://schemas.microsoft.com/office/drawing/2014/main" id="{67BA23E4-DF3B-4F84-8072-D6AE940120E6}"/>
                </a:ext>
              </a:extLst>
            </p:cNvPr>
            <p:cNvCxnSpPr>
              <a:cxnSpLocks/>
            </p:cNvCxnSpPr>
            <p:nvPr>
              <p:custDataLst>
                <p:tags r:id="rId1"/>
              </p:custDataLst>
            </p:nvPr>
          </p:nvCxnSpPr>
          <p:spPr>
            <a:xfrm flipV="1">
              <a:off x="4065002" y="3429000"/>
              <a:ext cx="0" cy="2916238"/>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4" name="Straight Connector 83">
              <a:extLst>
                <a:ext uri="{FF2B5EF4-FFF2-40B4-BE49-F238E27FC236}">
                  <a16:creationId xmlns:a16="http://schemas.microsoft.com/office/drawing/2014/main" id="{4203116F-21A2-4A55-ABC1-C40657BE57ED}"/>
                </a:ext>
              </a:extLst>
            </p:cNvPr>
            <p:cNvCxnSpPr>
              <a:cxnSpLocks/>
            </p:cNvCxnSpPr>
            <p:nvPr>
              <p:custDataLst>
                <p:tags r:id="rId2"/>
              </p:custDataLst>
            </p:nvPr>
          </p:nvCxnSpPr>
          <p:spPr>
            <a:xfrm flipV="1">
              <a:off x="5675010" y="1621863"/>
              <a:ext cx="0" cy="1611926"/>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5" name="Straight Connector 83">
              <a:extLst>
                <a:ext uri="{FF2B5EF4-FFF2-40B4-BE49-F238E27FC236}">
                  <a16:creationId xmlns:a16="http://schemas.microsoft.com/office/drawing/2014/main" id="{3A57210A-B010-4692-87A2-803BCEF8392B}"/>
                </a:ext>
              </a:extLst>
            </p:cNvPr>
            <p:cNvCxnSpPr>
              <a:cxnSpLocks/>
            </p:cNvCxnSpPr>
            <p:nvPr>
              <p:custDataLst>
                <p:tags r:id="rId3"/>
              </p:custDataLst>
            </p:nvPr>
          </p:nvCxnSpPr>
          <p:spPr>
            <a:xfrm flipV="1">
              <a:off x="7636334" y="3429000"/>
              <a:ext cx="0" cy="2916238"/>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6" name="Straight Connector 83">
              <a:extLst>
                <a:ext uri="{FF2B5EF4-FFF2-40B4-BE49-F238E27FC236}">
                  <a16:creationId xmlns:a16="http://schemas.microsoft.com/office/drawing/2014/main" id="{170C0F66-2C7B-44FF-852D-1561DE9A5A93}"/>
                </a:ext>
              </a:extLst>
            </p:cNvPr>
            <p:cNvCxnSpPr>
              <a:cxnSpLocks/>
            </p:cNvCxnSpPr>
            <p:nvPr>
              <p:custDataLst>
                <p:tags r:id="rId4"/>
              </p:custDataLst>
            </p:nvPr>
          </p:nvCxnSpPr>
          <p:spPr>
            <a:xfrm flipV="1">
              <a:off x="8808163" y="1621863"/>
              <a:ext cx="0" cy="1622728"/>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7" name="Straight Connector 83">
              <a:extLst>
                <a:ext uri="{FF2B5EF4-FFF2-40B4-BE49-F238E27FC236}">
                  <a16:creationId xmlns:a16="http://schemas.microsoft.com/office/drawing/2014/main" id="{E7027B33-4FE8-4D0C-AC5B-2F1490CDA5E0}"/>
                </a:ext>
              </a:extLst>
            </p:cNvPr>
            <p:cNvCxnSpPr>
              <a:cxnSpLocks/>
            </p:cNvCxnSpPr>
            <p:nvPr>
              <p:custDataLst>
                <p:tags r:id="rId5"/>
              </p:custDataLst>
            </p:nvPr>
          </p:nvCxnSpPr>
          <p:spPr>
            <a:xfrm flipV="1">
              <a:off x="1632708" y="1628775"/>
              <a:ext cx="0" cy="1592446"/>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8" name="Straight Connector 83">
              <a:extLst>
                <a:ext uri="{FF2B5EF4-FFF2-40B4-BE49-F238E27FC236}">
                  <a16:creationId xmlns:a16="http://schemas.microsoft.com/office/drawing/2014/main" id="{4E197F3E-C0AA-453C-91FC-0E2A8AFA5F9D}"/>
                </a:ext>
              </a:extLst>
            </p:cNvPr>
            <p:cNvCxnSpPr>
              <a:cxnSpLocks/>
            </p:cNvCxnSpPr>
            <p:nvPr>
              <p:custDataLst>
                <p:tags r:id="rId6"/>
              </p:custDataLst>
            </p:nvPr>
          </p:nvCxnSpPr>
          <p:spPr>
            <a:xfrm flipV="1">
              <a:off x="480652" y="3429000"/>
              <a:ext cx="0" cy="2916238"/>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9" name="Straight Connector 83">
              <a:extLst>
                <a:ext uri="{FF2B5EF4-FFF2-40B4-BE49-F238E27FC236}">
                  <a16:creationId xmlns:a16="http://schemas.microsoft.com/office/drawing/2014/main" id="{A86ED759-0E80-4440-BC36-D2A4F44806C0}"/>
                </a:ext>
              </a:extLst>
            </p:cNvPr>
            <p:cNvCxnSpPr>
              <a:cxnSpLocks/>
            </p:cNvCxnSpPr>
            <p:nvPr>
              <p:custDataLst>
                <p:tags r:id="rId7"/>
              </p:custDataLst>
            </p:nvPr>
          </p:nvCxnSpPr>
          <p:spPr>
            <a:xfrm>
              <a:off x="1753386" y="3337746"/>
              <a:ext cx="2204856"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41" name="Oval 10">
              <a:extLst>
                <a:ext uri="{FF2B5EF4-FFF2-40B4-BE49-F238E27FC236}">
                  <a16:creationId xmlns:a16="http://schemas.microsoft.com/office/drawing/2014/main" id="{51F9BCE8-D5AD-44A4-B969-8F6E2E24579B}"/>
                </a:ext>
              </a:extLst>
            </p:cNvPr>
            <p:cNvSpPr/>
            <p:nvPr>
              <p:custDataLst>
                <p:tags r:id="rId8"/>
              </p:custDataLst>
            </p:nvPr>
          </p:nvSpPr>
          <p:spPr>
            <a:xfrm>
              <a:off x="438409"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43" name="Oval 14">
              <a:extLst>
                <a:ext uri="{FF2B5EF4-FFF2-40B4-BE49-F238E27FC236}">
                  <a16:creationId xmlns:a16="http://schemas.microsoft.com/office/drawing/2014/main" id="{8073BE43-DA7B-4C76-94A2-B06988D14688}"/>
                </a:ext>
              </a:extLst>
            </p:cNvPr>
            <p:cNvSpPr/>
            <p:nvPr>
              <p:custDataLst>
                <p:tags r:id="rId9"/>
              </p:custDataLst>
            </p:nvPr>
          </p:nvSpPr>
          <p:spPr>
            <a:xfrm>
              <a:off x="4017377"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44" name="Oval 16">
              <a:extLst>
                <a:ext uri="{FF2B5EF4-FFF2-40B4-BE49-F238E27FC236}">
                  <a16:creationId xmlns:a16="http://schemas.microsoft.com/office/drawing/2014/main" id="{1AD0AC25-0169-4E62-B912-70986701D94C}"/>
                </a:ext>
              </a:extLst>
            </p:cNvPr>
            <p:cNvSpPr/>
            <p:nvPr>
              <p:custDataLst>
                <p:tags r:id="rId10"/>
              </p:custDataLst>
            </p:nvPr>
          </p:nvSpPr>
          <p:spPr>
            <a:xfrm>
              <a:off x="7588709"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45" name="Oval 18">
              <a:extLst>
                <a:ext uri="{FF2B5EF4-FFF2-40B4-BE49-F238E27FC236}">
                  <a16:creationId xmlns:a16="http://schemas.microsoft.com/office/drawing/2014/main" id="{4B94F567-8B0E-468F-8184-F70403785DB0}"/>
                </a:ext>
              </a:extLst>
            </p:cNvPr>
            <p:cNvSpPr/>
            <p:nvPr>
              <p:custDataLst>
                <p:tags r:id="rId11"/>
              </p:custDataLst>
            </p:nvPr>
          </p:nvSpPr>
          <p:spPr>
            <a:xfrm>
              <a:off x="8760538" y="3282202"/>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51" name="Straight Connector 83">
              <a:extLst>
                <a:ext uri="{FF2B5EF4-FFF2-40B4-BE49-F238E27FC236}">
                  <a16:creationId xmlns:a16="http://schemas.microsoft.com/office/drawing/2014/main" id="{C9F90F27-6E27-4935-8835-1070CF35D4F5}"/>
                </a:ext>
              </a:extLst>
            </p:cNvPr>
            <p:cNvCxnSpPr>
              <a:cxnSpLocks/>
            </p:cNvCxnSpPr>
            <p:nvPr>
              <p:custDataLst>
                <p:tags r:id="rId12"/>
              </p:custDataLst>
            </p:nvPr>
          </p:nvCxnSpPr>
          <p:spPr>
            <a:xfrm>
              <a:off x="5802198" y="3329679"/>
              <a:ext cx="1730920"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52" name="Straight Connector 83">
              <a:extLst>
                <a:ext uri="{FF2B5EF4-FFF2-40B4-BE49-F238E27FC236}">
                  <a16:creationId xmlns:a16="http://schemas.microsoft.com/office/drawing/2014/main" id="{998DBF1A-581D-4D47-9FFD-F335E8251815}"/>
                </a:ext>
              </a:extLst>
            </p:cNvPr>
            <p:cNvCxnSpPr>
              <a:cxnSpLocks/>
            </p:cNvCxnSpPr>
            <p:nvPr>
              <p:custDataLst>
                <p:tags r:id="rId13"/>
              </p:custDataLst>
            </p:nvPr>
          </p:nvCxnSpPr>
          <p:spPr>
            <a:xfrm flipV="1">
              <a:off x="7751036" y="3328585"/>
              <a:ext cx="943532" cy="4888"/>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53" name="Straight Connector 83">
              <a:extLst>
                <a:ext uri="{FF2B5EF4-FFF2-40B4-BE49-F238E27FC236}">
                  <a16:creationId xmlns:a16="http://schemas.microsoft.com/office/drawing/2014/main" id="{589A43DF-2F0C-4E0E-889C-145F66A2DE51}"/>
                </a:ext>
              </a:extLst>
            </p:cNvPr>
            <p:cNvCxnSpPr>
              <a:cxnSpLocks/>
            </p:cNvCxnSpPr>
            <p:nvPr>
              <p:custDataLst>
                <p:tags r:id="rId14"/>
              </p:custDataLst>
            </p:nvPr>
          </p:nvCxnSpPr>
          <p:spPr>
            <a:xfrm>
              <a:off x="8921758" y="3331197"/>
              <a:ext cx="2564473"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54" name="Oval 16">
              <a:extLst>
                <a:ext uri="{FF2B5EF4-FFF2-40B4-BE49-F238E27FC236}">
                  <a16:creationId xmlns:a16="http://schemas.microsoft.com/office/drawing/2014/main" id="{E3BFCA63-DA63-4A44-BD03-4993966E360D}"/>
                </a:ext>
              </a:extLst>
            </p:cNvPr>
            <p:cNvSpPr/>
            <p:nvPr>
              <p:custDataLst>
                <p:tags r:id="rId15"/>
              </p:custDataLst>
            </p:nvPr>
          </p:nvSpPr>
          <p:spPr>
            <a:xfrm>
              <a:off x="1587745" y="3292783"/>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55" name="Straight Connector 83">
              <a:extLst>
                <a:ext uri="{FF2B5EF4-FFF2-40B4-BE49-F238E27FC236}">
                  <a16:creationId xmlns:a16="http://schemas.microsoft.com/office/drawing/2014/main" id="{35D7CC70-454B-41CA-B266-10DF568FC2CC}"/>
                </a:ext>
              </a:extLst>
            </p:cNvPr>
            <p:cNvCxnSpPr>
              <a:cxnSpLocks/>
            </p:cNvCxnSpPr>
            <p:nvPr>
              <p:custDataLst>
                <p:tags r:id="rId16"/>
              </p:custDataLst>
            </p:nvPr>
          </p:nvCxnSpPr>
          <p:spPr>
            <a:xfrm>
              <a:off x="598206" y="3328585"/>
              <a:ext cx="927218"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56" name="Oval 16">
              <a:extLst>
                <a:ext uri="{FF2B5EF4-FFF2-40B4-BE49-F238E27FC236}">
                  <a16:creationId xmlns:a16="http://schemas.microsoft.com/office/drawing/2014/main" id="{AB75BE9C-A1CD-4800-92E2-3C15F8040C74}"/>
                </a:ext>
              </a:extLst>
            </p:cNvPr>
            <p:cNvSpPr/>
            <p:nvPr>
              <p:custDataLst>
                <p:tags r:id="rId17"/>
              </p:custDataLst>
            </p:nvPr>
          </p:nvSpPr>
          <p:spPr>
            <a:xfrm>
              <a:off x="5633047" y="3283789"/>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57" name="Straight Connector 83">
              <a:extLst>
                <a:ext uri="{FF2B5EF4-FFF2-40B4-BE49-F238E27FC236}">
                  <a16:creationId xmlns:a16="http://schemas.microsoft.com/office/drawing/2014/main" id="{2B5C349E-6916-4FA1-B9E5-A4FA4CCE13B2}"/>
                </a:ext>
              </a:extLst>
            </p:cNvPr>
            <p:cNvCxnSpPr>
              <a:cxnSpLocks/>
            </p:cNvCxnSpPr>
            <p:nvPr>
              <p:custDataLst>
                <p:tags r:id="rId18"/>
              </p:custDataLst>
            </p:nvPr>
          </p:nvCxnSpPr>
          <p:spPr>
            <a:xfrm>
              <a:off x="4163585" y="3335063"/>
              <a:ext cx="1400555"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60" name="Straight Connector 83">
              <a:extLst>
                <a:ext uri="{FF2B5EF4-FFF2-40B4-BE49-F238E27FC236}">
                  <a16:creationId xmlns:a16="http://schemas.microsoft.com/office/drawing/2014/main" id="{A43489A6-4BE2-46AE-B9D3-61137B37C95E}"/>
                </a:ext>
              </a:extLst>
            </p:cNvPr>
            <p:cNvCxnSpPr>
              <a:cxnSpLocks/>
            </p:cNvCxnSpPr>
            <p:nvPr>
              <p:custDataLst>
                <p:tags r:id="rId19"/>
              </p:custDataLst>
            </p:nvPr>
          </p:nvCxnSpPr>
          <p:spPr>
            <a:xfrm flipV="1">
              <a:off x="11606151" y="3441358"/>
              <a:ext cx="0" cy="1266566"/>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61" name="Oval 10">
              <a:extLst>
                <a:ext uri="{FF2B5EF4-FFF2-40B4-BE49-F238E27FC236}">
                  <a16:creationId xmlns:a16="http://schemas.microsoft.com/office/drawing/2014/main" id="{A7044E65-6111-45A7-B6DB-8332E71990BD}"/>
                </a:ext>
              </a:extLst>
            </p:cNvPr>
            <p:cNvSpPr/>
            <p:nvPr>
              <p:custDataLst>
                <p:tags r:id="rId20"/>
              </p:custDataLst>
            </p:nvPr>
          </p:nvSpPr>
          <p:spPr>
            <a:xfrm>
              <a:off x="11551551"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62" name="Straight Connector 83">
              <a:extLst>
                <a:ext uri="{FF2B5EF4-FFF2-40B4-BE49-F238E27FC236}">
                  <a16:creationId xmlns:a16="http://schemas.microsoft.com/office/drawing/2014/main" id="{CD5925D6-89A2-4489-B52A-45509DDEC17E}"/>
                </a:ext>
              </a:extLst>
            </p:cNvPr>
            <p:cNvCxnSpPr>
              <a:cxnSpLocks/>
            </p:cNvCxnSpPr>
            <p:nvPr>
              <p:custDataLst>
                <p:tags r:id="rId21"/>
              </p:custDataLst>
            </p:nvPr>
          </p:nvCxnSpPr>
          <p:spPr>
            <a:xfrm>
              <a:off x="11723363" y="3328921"/>
              <a:ext cx="468637"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40" name="Straight Connector 83">
              <a:extLst>
                <a:ext uri="{FF2B5EF4-FFF2-40B4-BE49-F238E27FC236}">
                  <a16:creationId xmlns:a16="http://schemas.microsoft.com/office/drawing/2014/main" id="{E4FEF905-6BF4-AC03-1248-9947F7F6BF5F}"/>
                </a:ext>
              </a:extLst>
            </p:cNvPr>
            <p:cNvCxnSpPr>
              <a:cxnSpLocks/>
            </p:cNvCxnSpPr>
            <p:nvPr>
              <p:custDataLst>
                <p:tags r:id="rId22"/>
              </p:custDataLst>
            </p:nvPr>
          </p:nvCxnSpPr>
          <p:spPr>
            <a:xfrm>
              <a:off x="263525" y="3337746"/>
              <a:ext cx="116284"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2528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Rühm 1">
            <a:extLst>
              <a:ext uri="{FF2B5EF4-FFF2-40B4-BE49-F238E27FC236}">
                <a16:creationId xmlns:a16="http://schemas.microsoft.com/office/drawing/2014/main" id="{3EEFCCF4-87B7-3378-4849-CB7D591C84D3}"/>
              </a:ext>
            </a:extLst>
          </p:cNvPr>
          <p:cNvGrpSpPr/>
          <p:nvPr/>
        </p:nvGrpSpPr>
        <p:grpSpPr>
          <a:xfrm>
            <a:off x="0" y="657225"/>
            <a:ext cx="11981848" cy="5628100"/>
            <a:chOff x="0" y="657225"/>
            <a:chExt cx="11981848" cy="5628100"/>
          </a:xfrm>
        </p:grpSpPr>
        <p:sp>
          <p:nvSpPr>
            <p:cNvPr id="3" name="TextBox 26">
              <a:extLst>
                <a:ext uri="{FF2B5EF4-FFF2-40B4-BE49-F238E27FC236}">
                  <a16:creationId xmlns:a16="http://schemas.microsoft.com/office/drawing/2014/main" id="{0EB5E355-FF21-4DC8-83A5-C2B35D292C81}"/>
                </a:ext>
              </a:extLst>
            </p:cNvPr>
            <p:cNvSpPr txBox="1"/>
            <p:nvPr/>
          </p:nvSpPr>
          <p:spPr>
            <a:xfrm>
              <a:off x="3406083" y="3524471"/>
              <a:ext cx="1129861" cy="359073"/>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2006</a:t>
              </a:r>
              <a:endParaRPr lang="en-US" sz="2800" dirty="0">
                <a:solidFill>
                  <a:srgbClr val="0000F0"/>
                </a:solidFill>
                <a:latin typeface="Aino Headline" panose="020B0303040504020204" pitchFamily="34" charset="0"/>
              </a:endParaRPr>
            </a:p>
          </p:txBody>
        </p:sp>
        <p:cxnSp>
          <p:nvCxnSpPr>
            <p:cNvPr id="14" name="Straight Connector 83">
              <a:extLst>
                <a:ext uri="{FF2B5EF4-FFF2-40B4-BE49-F238E27FC236}">
                  <a16:creationId xmlns:a16="http://schemas.microsoft.com/office/drawing/2014/main" id="{BE4C506B-0D40-4F90-829E-1396C051C535}"/>
                </a:ext>
              </a:extLst>
            </p:cNvPr>
            <p:cNvCxnSpPr>
              <a:cxnSpLocks/>
            </p:cNvCxnSpPr>
            <p:nvPr>
              <p:custDataLst>
                <p:tags r:id="rId4"/>
              </p:custDataLst>
            </p:nvPr>
          </p:nvCxnSpPr>
          <p:spPr>
            <a:xfrm flipV="1">
              <a:off x="3613679" y="1484313"/>
              <a:ext cx="0" cy="1748755"/>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19" name="TextBox 26">
              <a:extLst>
                <a:ext uri="{FF2B5EF4-FFF2-40B4-BE49-F238E27FC236}">
                  <a16:creationId xmlns:a16="http://schemas.microsoft.com/office/drawing/2014/main" id="{E0AC6AB3-679C-4560-BF0C-387DEF6B4BF7}"/>
                </a:ext>
              </a:extLst>
            </p:cNvPr>
            <p:cNvSpPr txBox="1"/>
            <p:nvPr/>
          </p:nvSpPr>
          <p:spPr>
            <a:xfrm>
              <a:off x="4618140" y="2823111"/>
              <a:ext cx="1129861" cy="359073"/>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2010</a:t>
              </a:r>
              <a:endParaRPr lang="en-US" sz="2800" dirty="0">
                <a:solidFill>
                  <a:srgbClr val="0000F0"/>
                </a:solidFill>
                <a:latin typeface="Aino Headline" panose="020B0303040504020204" pitchFamily="34" charset="0"/>
              </a:endParaRPr>
            </a:p>
          </p:txBody>
        </p:sp>
        <p:sp>
          <p:nvSpPr>
            <p:cNvPr id="20" name="TextBox 31">
              <a:extLst>
                <a:ext uri="{FF2B5EF4-FFF2-40B4-BE49-F238E27FC236}">
                  <a16:creationId xmlns:a16="http://schemas.microsoft.com/office/drawing/2014/main" id="{2E6A87DB-60C9-4E06-BD45-F93AD1DC80B8}"/>
                </a:ext>
              </a:extLst>
            </p:cNvPr>
            <p:cNvSpPr txBox="1"/>
            <p:nvPr/>
          </p:nvSpPr>
          <p:spPr>
            <a:xfrm>
              <a:off x="4955786" y="4608061"/>
              <a:ext cx="1914991" cy="394403"/>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lvl="0" indent="0">
                <a:lnSpc>
                  <a:spcPts val="1560"/>
                </a:lnSpc>
                <a:spcBef>
                  <a:spcPct val="0"/>
                </a:spcBef>
              </a:pPr>
              <a:r>
                <a:rPr lang="et-EE" spc="12" dirty="0">
                  <a:solidFill>
                    <a:srgbClr val="0000F0"/>
                  </a:solidFill>
                  <a:latin typeface="Aino" panose="02000603040504020204" pitchFamily="50" charset="-70"/>
                </a:rPr>
                <a:t>INCLUSIVE EDUCATION </a:t>
              </a:r>
            </a:p>
            <a:p>
              <a:pPr lvl="0" indent="0">
                <a:lnSpc>
                  <a:spcPts val="1560"/>
                </a:lnSpc>
                <a:spcBef>
                  <a:spcPct val="0"/>
                </a:spcBef>
              </a:pPr>
              <a:r>
                <a:rPr lang="et-EE" spc="12" dirty="0">
                  <a:solidFill>
                    <a:srgbClr val="0000F0"/>
                  </a:solidFill>
                  <a:latin typeface="Aino" panose="02000603040504020204" pitchFamily="50" charset="-70"/>
                </a:rPr>
                <a:t>as a </a:t>
              </a:r>
              <a:r>
                <a:rPr lang="et-EE" spc="12" dirty="0" err="1">
                  <a:solidFill>
                    <a:srgbClr val="0000F0"/>
                  </a:solidFill>
                  <a:latin typeface="Aino" panose="02000603040504020204" pitchFamily="50" charset="-70"/>
                </a:rPr>
                <a:t>leading</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principle</a:t>
              </a:r>
              <a:endParaRPr lang="en-US" spc="12" dirty="0">
                <a:solidFill>
                  <a:srgbClr val="0000F0"/>
                </a:solidFill>
                <a:latin typeface="Aino" panose="02000603040504020204" pitchFamily="50" charset="-70"/>
              </a:endParaRPr>
            </a:p>
          </p:txBody>
        </p:sp>
        <p:cxnSp>
          <p:nvCxnSpPr>
            <p:cNvPr id="21" name="Straight Connector 83">
              <a:extLst>
                <a:ext uri="{FF2B5EF4-FFF2-40B4-BE49-F238E27FC236}">
                  <a16:creationId xmlns:a16="http://schemas.microsoft.com/office/drawing/2014/main" id="{17BD2EE5-0875-47D6-8489-ACB8FCAF707D}"/>
                </a:ext>
              </a:extLst>
            </p:cNvPr>
            <p:cNvCxnSpPr>
              <a:cxnSpLocks/>
            </p:cNvCxnSpPr>
            <p:nvPr>
              <p:custDataLst>
                <p:tags r:id="rId5"/>
              </p:custDataLst>
            </p:nvPr>
          </p:nvCxnSpPr>
          <p:spPr>
            <a:xfrm flipV="1">
              <a:off x="4790574" y="3429000"/>
              <a:ext cx="0" cy="2771775"/>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22" name="TextBox 26">
              <a:extLst>
                <a:ext uri="{FF2B5EF4-FFF2-40B4-BE49-F238E27FC236}">
                  <a16:creationId xmlns:a16="http://schemas.microsoft.com/office/drawing/2014/main" id="{D9C56E9C-6059-4D0E-B000-D543C0974ABC}"/>
                </a:ext>
              </a:extLst>
            </p:cNvPr>
            <p:cNvSpPr txBox="1"/>
            <p:nvPr/>
          </p:nvSpPr>
          <p:spPr>
            <a:xfrm>
              <a:off x="6198114" y="3516490"/>
              <a:ext cx="1702999" cy="359073"/>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2011</a:t>
              </a:r>
              <a:endParaRPr lang="en-US" sz="2800" dirty="0">
                <a:solidFill>
                  <a:srgbClr val="0000F0"/>
                </a:solidFill>
                <a:latin typeface="Aino Headline" panose="020B0303040504020204" pitchFamily="34" charset="0"/>
              </a:endParaRPr>
            </a:p>
          </p:txBody>
        </p:sp>
        <p:cxnSp>
          <p:nvCxnSpPr>
            <p:cNvPr id="23" name="Straight Connector 83">
              <a:extLst>
                <a:ext uri="{FF2B5EF4-FFF2-40B4-BE49-F238E27FC236}">
                  <a16:creationId xmlns:a16="http://schemas.microsoft.com/office/drawing/2014/main" id="{10FF5489-F2E2-4062-A687-A99BADC9BCBD}"/>
                </a:ext>
              </a:extLst>
            </p:cNvPr>
            <p:cNvCxnSpPr>
              <a:cxnSpLocks/>
            </p:cNvCxnSpPr>
            <p:nvPr>
              <p:custDataLst>
                <p:tags r:id="rId6"/>
              </p:custDataLst>
            </p:nvPr>
          </p:nvCxnSpPr>
          <p:spPr>
            <a:xfrm flipV="1">
              <a:off x="6396668" y="1484313"/>
              <a:ext cx="0" cy="1749477"/>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62F8284-1263-4D18-BBBB-69CDAFBC2289}"/>
                </a:ext>
              </a:extLst>
            </p:cNvPr>
            <p:cNvSpPr txBox="1"/>
            <p:nvPr/>
          </p:nvSpPr>
          <p:spPr>
            <a:xfrm>
              <a:off x="7688825" y="4567482"/>
              <a:ext cx="3811012" cy="1717843"/>
            </a:xfrm>
            <a:prstGeom prst="rect">
              <a:avLst/>
            </a:prstGeom>
            <a:noFill/>
            <a:ln>
              <a:noFill/>
            </a:ln>
          </p:spPr>
          <p:txBody>
            <a:bodyPr wrap="square">
              <a:spAutoFit/>
            </a:bodyPr>
            <a:lstStyle/>
            <a:p>
              <a:pPr>
                <a:lnSpc>
                  <a:spcPts val="1560"/>
                </a:lnSpc>
              </a:pPr>
              <a:r>
                <a:rPr lang="et-EE" sz="1200" spc="12" dirty="0">
                  <a:solidFill>
                    <a:srgbClr val="0000F0"/>
                  </a:solidFill>
                  <a:latin typeface="Aino" panose="02000603040504020204" pitchFamily="50" charset="-70"/>
                </a:rPr>
                <a:t>LIFELONG LEARNING STRATEGY 2020:</a:t>
              </a:r>
              <a:br>
                <a:rPr lang="et-EE" sz="1200" spc="12" dirty="0">
                  <a:solidFill>
                    <a:srgbClr val="0000F0"/>
                  </a:solidFill>
                  <a:latin typeface="Aino" panose="02000603040504020204" pitchFamily="50" charset="-70"/>
                </a:rPr>
              </a:br>
              <a:r>
                <a:rPr lang="et-EE" sz="1200" spc="12" dirty="0" err="1">
                  <a:solidFill>
                    <a:srgbClr val="0000F0"/>
                  </a:solidFill>
                  <a:latin typeface="Aino" panose="02000603040504020204" pitchFamily="50" charset="-70"/>
                </a:rPr>
                <a:t>with</a:t>
              </a:r>
              <a:r>
                <a:rPr lang="et-EE" sz="1200" spc="12" dirty="0">
                  <a:solidFill>
                    <a:srgbClr val="0000F0"/>
                  </a:solidFill>
                  <a:latin typeface="Aino" panose="02000603040504020204" pitchFamily="50" charset="-70"/>
                </a:rPr>
                <a:t> a DIGITAL FOCUS and a </a:t>
              </a:r>
              <a:r>
                <a:rPr lang="et-EE" sz="1200" spc="12" dirty="0" err="1">
                  <a:solidFill>
                    <a:srgbClr val="0000F0"/>
                  </a:solidFill>
                  <a:latin typeface="Aino" panose="02000603040504020204" pitchFamily="50" charset="-70"/>
                </a:rPr>
                <a:t>lot</a:t>
              </a:r>
              <a:r>
                <a:rPr lang="et-EE" sz="1200" spc="12" dirty="0">
                  <a:solidFill>
                    <a:srgbClr val="0000F0"/>
                  </a:solidFill>
                  <a:latin typeface="Aino" panose="02000603040504020204" pitchFamily="50" charset="-70"/>
                </a:rPr>
                <a:t> of </a:t>
              </a:r>
              <a:r>
                <a:rPr lang="et-EE" sz="1200" spc="12" dirty="0" err="1">
                  <a:solidFill>
                    <a:srgbClr val="0000F0"/>
                  </a:solidFill>
                  <a:latin typeface="Aino" panose="02000603040504020204" pitchFamily="50" charset="-70"/>
                </a:rPr>
                <a:t>emphasis</a:t>
              </a:r>
              <a:r>
                <a:rPr lang="et-EE" sz="1200" spc="12" dirty="0">
                  <a:solidFill>
                    <a:srgbClr val="0000F0"/>
                  </a:solidFill>
                  <a:latin typeface="Aino" panose="02000603040504020204" pitchFamily="50" charset="-70"/>
                </a:rPr>
                <a:t> on </a:t>
              </a:r>
              <a:br>
                <a:rPr lang="et-EE" sz="1200" spc="12" dirty="0">
                  <a:solidFill>
                    <a:srgbClr val="0000F0"/>
                  </a:solidFill>
                  <a:latin typeface="Aino" panose="02000603040504020204" pitchFamily="50" charset="-70"/>
                </a:rPr>
              </a:br>
              <a:r>
                <a:rPr lang="et-EE" sz="1200" spc="12" dirty="0">
                  <a:solidFill>
                    <a:srgbClr val="0000F0"/>
                  </a:solidFill>
                  <a:latin typeface="Aino" panose="02000603040504020204" pitchFamily="50" charset="-70"/>
                </a:rPr>
                <a:t>IN-SERVICE TRAINING </a:t>
              </a:r>
              <a:r>
                <a:rPr lang="en-US" sz="1200" spc="12" dirty="0">
                  <a:solidFill>
                    <a:srgbClr val="0000F0"/>
                  </a:solidFill>
                  <a:latin typeface="Aino" panose="02000603040504020204" pitchFamily="50" charset="-70"/>
                </a:rPr>
                <a:t>on teachers and </a:t>
              </a:r>
              <a:br>
                <a:rPr lang="et-EE" sz="1200" spc="12" dirty="0">
                  <a:solidFill>
                    <a:srgbClr val="0000F0"/>
                  </a:solidFill>
                  <a:latin typeface="Aino" panose="02000603040504020204" pitchFamily="50" charset="-70"/>
                </a:rPr>
              </a:br>
              <a:r>
                <a:rPr lang="en-US" sz="1200" spc="12" dirty="0">
                  <a:solidFill>
                    <a:srgbClr val="0000F0"/>
                  </a:solidFill>
                  <a:latin typeface="Aino" panose="02000603040504020204" pitchFamily="50" charset="-70"/>
                </a:rPr>
                <a:t>school leaders professional development</a:t>
              </a:r>
              <a:endParaRPr lang="et-EE" sz="1200" spc="12" dirty="0">
                <a:solidFill>
                  <a:srgbClr val="0000F0"/>
                </a:solidFill>
                <a:latin typeface="Aino" panose="02000603040504020204" pitchFamily="50" charset="-70"/>
              </a:endParaRPr>
            </a:p>
            <a:p>
              <a:pPr>
                <a:lnSpc>
                  <a:spcPts val="1560"/>
                </a:lnSpc>
              </a:pPr>
              <a:endParaRPr lang="et-EE" sz="1200" spc="12" dirty="0">
                <a:solidFill>
                  <a:srgbClr val="0000F0"/>
                </a:solidFill>
                <a:latin typeface="Aino" panose="02000603040504020204" pitchFamily="50" charset="-70"/>
              </a:endParaRPr>
            </a:p>
            <a:p>
              <a:pPr>
                <a:lnSpc>
                  <a:spcPts val="1560"/>
                </a:lnSpc>
              </a:pPr>
              <a:r>
                <a:rPr lang="et-EE" sz="1200" spc="12" dirty="0" err="1">
                  <a:solidFill>
                    <a:srgbClr val="0000F0"/>
                  </a:solidFill>
                  <a:latin typeface="Aino" panose="02000603040504020204" pitchFamily="50" charset="-70"/>
                </a:rPr>
                <a:t>Establishment</a:t>
              </a:r>
              <a:r>
                <a:rPr lang="et-EE" sz="1200" spc="12" dirty="0">
                  <a:solidFill>
                    <a:srgbClr val="0000F0"/>
                  </a:solidFill>
                  <a:latin typeface="Aino" panose="02000603040504020204" pitchFamily="50" charset="-70"/>
                </a:rPr>
                <a:t> of </a:t>
              </a:r>
              <a:r>
                <a:rPr lang="et-EE" sz="1200" i="1" spc="12" dirty="0">
                  <a:solidFill>
                    <a:srgbClr val="0000F0"/>
                  </a:solidFill>
                  <a:latin typeface="Aino" panose="02000603040504020204" pitchFamily="50" charset="-70"/>
                </a:rPr>
                <a:t>Rajaleidja</a:t>
              </a:r>
            </a:p>
            <a:p>
              <a:pPr>
                <a:lnSpc>
                  <a:spcPts val="1560"/>
                </a:lnSpc>
              </a:pPr>
              <a:r>
                <a:rPr lang="et-EE" sz="1200" spc="12" dirty="0">
                  <a:solidFill>
                    <a:srgbClr val="0000F0"/>
                  </a:solidFill>
                  <a:latin typeface="Aino" panose="02000603040504020204" pitchFamily="50" charset="-70"/>
                </a:rPr>
                <a:t>SUPPORT CENTRES NETWORK </a:t>
              </a:r>
            </a:p>
            <a:p>
              <a:pPr>
                <a:lnSpc>
                  <a:spcPts val="1560"/>
                </a:lnSpc>
              </a:pPr>
              <a:r>
                <a:rPr lang="et-EE" sz="1200" spc="12" dirty="0" err="1">
                  <a:solidFill>
                    <a:srgbClr val="0000F0"/>
                  </a:solidFill>
                  <a:latin typeface="Aino" panose="02000603040504020204" pitchFamily="50" charset="-70"/>
                </a:rPr>
                <a:t>with</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offices</a:t>
              </a:r>
              <a:r>
                <a:rPr lang="et-EE" sz="1200" spc="12" dirty="0">
                  <a:solidFill>
                    <a:srgbClr val="0000F0"/>
                  </a:solidFill>
                  <a:latin typeface="Aino" panose="02000603040504020204" pitchFamily="50" charset="-70"/>
                </a:rPr>
                <a:t> in </a:t>
              </a:r>
              <a:r>
                <a:rPr lang="et-EE" sz="1200" spc="12" dirty="0" err="1">
                  <a:solidFill>
                    <a:srgbClr val="0000F0"/>
                  </a:solidFill>
                  <a:latin typeface="Aino" panose="02000603040504020204" pitchFamily="50" charset="-70"/>
                </a:rPr>
                <a:t>every</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county</a:t>
              </a:r>
              <a:endParaRPr lang="et-EE" sz="1200" spc="12" dirty="0">
                <a:solidFill>
                  <a:srgbClr val="0000F0"/>
                </a:solidFill>
                <a:latin typeface="Aino" panose="02000603040504020204" pitchFamily="50" charset="-70"/>
              </a:endParaRPr>
            </a:p>
          </p:txBody>
        </p:sp>
        <p:sp>
          <p:nvSpPr>
            <p:cNvPr id="30" name="TextBox 26">
              <a:extLst>
                <a:ext uri="{FF2B5EF4-FFF2-40B4-BE49-F238E27FC236}">
                  <a16:creationId xmlns:a16="http://schemas.microsoft.com/office/drawing/2014/main" id="{04B25AC9-3E9B-4F54-8674-E43E432ACEF9}"/>
                </a:ext>
              </a:extLst>
            </p:cNvPr>
            <p:cNvSpPr txBox="1"/>
            <p:nvPr/>
          </p:nvSpPr>
          <p:spPr>
            <a:xfrm>
              <a:off x="7426577" y="2837988"/>
              <a:ext cx="1129861" cy="359073"/>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2014</a:t>
              </a:r>
              <a:endParaRPr lang="en-US" sz="2800" dirty="0">
                <a:solidFill>
                  <a:srgbClr val="0000F0"/>
                </a:solidFill>
                <a:latin typeface="Aino Headline" panose="020B0303040504020204" pitchFamily="34" charset="0"/>
              </a:endParaRPr>
            </a:p>
          </p:txBody>
        </p:sp>
        <p:cxnSp>
          <p:nvCxnSpPr>
            <p:cNvPr id="31" name="Straight Connector 83">
              <a:extLst>
                <a:ext uri="{FF2B5EF4-FFF2-40B4-BE49-F238E27FC236}">
                  <a16:creationId xmlns:a16="http://schemas.microsoft.com/office/drawing/2014/main" id="{B6B8D7A1-D531-4B1F-8A1D-8090C57E3AAB}"/>
                </a:ext>
              </a:extLst>
            </p:cNvPr>
            <p:cNvCxnSpPr>
              <a:cxnSpLocks/>
            </p:cNvCxnSpPr>
            <p:nvPr>
              <p:custDataLst>
                <p:tags r:id="rId7"/>
              </p:custDataLst>
            </p:nvPr>
          </p:nvCxnSpPr>
          <p:spPr>
            <a:xfrm flipV="1">
              <a:off x="7636334" y="3429000"/>
              <a:ext cx="0" cy="2771775"/>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D5D0696-6884-4F36-AD55-48B842B96432}"/>
                </a:ext>
              </a:extLst>
            </p:cNvPr>
            <p:cNvSpPr txBox="1"/>
            <p:nvPr/>
          </p:nvSpPr>
          <p:spPr>
            <a:xfrm>
              <a:off x="3727677" y="1432504"/>
              <a:ext cx="2491825" cy="691921"/>
            </a:xfrm>
            <a:prstGeom prst="rect">
              <a:avLst/>
            </a:prstGeom>
            <a:noFill/>
            <a:ln>
              <a:noFill/>
            </a:ln>
          </p:spPr>
          <p:txBody>
            <a:bodyPr wrap="square">
              <a:spAutoFit/>
            </a:bodyPr>
            <a:lstStyle/>
            <a:p>
              <a:pPr>
                <a:lnSpc>
                  <a:spcPts val="1560"/>
                </a:lnSpc>
              </a:pPr>
              <a:r>
                <a:rPr lang="et-EE" sz="1200" spc="12" dirty="0">
                  <a:solidFill>
                    <a:srgbClr val="0000F0"/>
                  </a:solidFill>
                  <a:latin typeface="Aino" panose="02000603040504020204" pitchFamily="50" charset="-70"/>
                </a:rPr>
                <a:t>FREE LUNCH in </a:t>
              </a:r>
              <a:r>
                <a:rPr lang="et-EE" sz="1200" spc="12" dirty="0" err="1">
                  <a:solidFill>
                    <a:srgbClr val="0000F0"/>
                  </a:solidFill>
                  <a:latin typeface="Aino" panose="02000603040504020204" pitchFamily="50" charset="-70"/>
                </a:rPr>
                <a:t>basic</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school</a:t>
              </a:r>
              <a:r>
                <a:rPr lang="et-EE" sz="1200" spc="12" dirty="0">
                  <a:solidFill>
                    <a:srgbClr val="0000F0"/>
                  </a:solidFill>
                  <a:latin typeface="Aino" panose="02000603040504020204" pitchFamily="50" charset="-70"/>
                </a:rPr>
                <a:t>, </a:t>
              </a:r>
              <a:br>
                <a:rPr lang="et-EE" sz="1200" spc="12" dirty="0">
                  <a:solidFill>
                    <a:srgbClr val="0000F0"/>
                  </a:solidFill>
                  <a:latin typeface="Aino" panose="02000603040504020204" pitchFamily="50" charset="-70"/>
                </a:rPr>
              </a:br>
              <a:r>
                <a:rPr lang="et-EE" sz="1200" spc="12" dirty="0" err="1">
                  <a:solidFill>
                    <a:srgbClr val="0000F0"/>
                  </a:solidFill>
                  <a:latin typeface="Aino" panose="02000603040504020204" pitchFamily="50" charset="-70"/>
                </a:rPr>
                <a:t>starting</a:t>
              </a:r>
              <a:r>
                <a:rPr lang="et-EE" sz="1200" spc="12" dirty="0">
                  <a:solidFill>
                    <a:srgbClr val="0000F0"/>
                  </a:solidFill>
                  <a:latin typeface="Aino" panose="02000603040504020204" pitchFamily="50" charset="-70"/>
                </a:rPr>
                <a:t> from 2014 </a:t>
              </a:r>
              <a:r>
                <a:rPr lang="et-EE" sz="1200" spc="12" dirty="0" err="1">
                  <a:solidFill>
                    <a:srgbClr val="0000F0"/>
                  </a:solidFill>
                  <a:latin typeface="Aino" panose="02000603040504020204" pitchFamily="50" charset="-70"/>
                </a:rPr>
                <a:t>also</a:t>
              </a:r>
              <a:r>
                <a:rPr lang="et-EE" sz="1200" spc="12" dirty="0">
                  <a:solidFill>
                    <a:srgbClr val="0000F0"/>
                  </a:solidFill>
                  <a:latin typeface="Aino" panose="02000603040504020204" pitchFamily="50" charset="-70"/>
                </a:rPr>
                <a:t> </a:t>
              </a:r>
              <a:br>
                <a:rPr lang="et-EE" sz="1200" spc="12" dirty="0">
                  <a:solidFill>
                    <a:srgbClr val="0000F0"/>
                  </a:solidFill>
                  <a:latin typeface="Aino" panose="02000603040504020204" pitchFamily="50" charset="-70"/>
                </a:rPr>
              </a:br>
              <a:r>
                <a:rPr lang="et-EE" sz="1200" spc="12" dirty="0">
                  <a:solidFill>
                    <a:srgbClr val="0000F0"/>
                  </a:solidFill>
                  <a:latin typeface="Aino" panose="02000603040504020204" pitchFamily="50" charset="-70"/>
                </a:rPr>
                <a:t>in </a:t>
              </a:r>
              <a:r>
                <a:rPr lang="et-EE" sz="1200" spc="12" dirty="0" err="1">
                  <a:solidFill>
                    <a:srgbClr val="0000F0"/>
                  </a:solidFill>
                  <a:latin typeface="Aino" panose="02000603040504020204" pitchFamily="50" charset="-70"/>
                </a:rPr>
                <a:t>upper</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secondary</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school</a:t>
              </a:r>
              <a:endParaRPr lang="et-EE" sz="1200" spc="12" dirty="0">
                <a:solidFill>
                  <a:srgbClr val="0000F0"/>
                </a:solidFill>
                <a:latin typeface="Aino" panose="02000603040504020204" pitchFamily="50" charset="-70"/>
              </a:endParaRPr>
            </a:p>
          </p:txBody>
        </p:sp>
        <p:sp>
          <p:nvSpPr>
            <p:cNvPr id="45" name="TextBox 26">
              <a:extLst>
                <a:ext uri="{FF2B5EF4-FFF2-40B4-BE49-F238E27FC236}">
                  <a16:creationId xmlns:a16="http://schemas.microsoft.com/office/drawing/2014/main" id="{871D92EF-FB1E-4158-99FB-0B58EF565655}"/>
                </a:ext>
              </a:extLst>
            </p:cNvPr>
            <p:cNvSpPr txBox="1"/>
            <p:nvPr/>
          </p:nvSpPr>
          <p:spPr>
            <a:xfrm>
              <a:off x="8723881" y="3524470"/>
              <a:ext cx="1702999" cy="359073"/>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2015</a:t>
              </a:r>
              <a:endParaRPr lang="en-US" sz="2800" dirty="0">
                <a:solidFill>
                  <a:srgbClr val="0000F0"/>
                </a:solidFill>
                <a:latin typeface="Aino Headline" panose="020B0303040504020204" pitchFamily="34" charset="0"/>
              </a:endParaRPr>
            </a:p>
          </p:txBody>
        </p:sp>
        <p:cxnSp>
          <p:nvCxnSpPr>
            <p:cNvPr id="46" name="Straight Connector 83">
              <a:extLst>
                <a:ext uri="{FF2B5EF4-FFF2-40B4-BE49-F238E27FC236}">
                  <a16:creationId xmlns:a16="http://schemas.microsoft.com/office/drawing/2014/main" id="{86671AF6-4B86-48E3-985A-9574FC879363}"/>
                </a:ext>
              </a:extLst>
            </p:cNvPr>
            <p:cNvCxnSpPr>
              <a:cxnSpLocks/>
            </p:cNvCxnSpPr>
            <p:nvPr>
              <p:custDataLst>
                <p:tags r:id="rId8"/>
              </p:custDataLst>
            </p:nvPr>
          </p:nvCxnSpPr>
          <p:spPr>
            <a:xfrm flipV="1">
              <a:off x="8938793" y="665277"/>
              <a:ext cx="0" cy="2579314"/>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47" name="TextBox 31">
              <a:extLst>
                <a:ext uri="{FF2B5EF4-FFF2-40B4-BE49-F238E27FC236}">
                  <a16:creationId xmlns:a16="http://schemas.microsoft.com/office/drawing/2014/main" id="{A1AAE495-99E0-411A-94B3-57F8BA7A9AF6}"/>
                </a:ext>
              </a:extLst>
            </p:cNvPr>
            <p:cNvSpPr txBox="1"/>
            <p:nvPr/>
          </p:nvSpPr>
          <p:spPr>
            <a:xfrm>
              <a:off x="9134827" y="659482"/>
              <a:ext cx="2847021" cy="2446247"/>
            </a:xfrm>
            <a:prstGeom prst="rect">
              <a:avLst/>
            </a:prstGeom>
            <a:ln>
              <a:noFill/>
            </a:ln>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914400">
                <a:lnSpc>
                  <a:spcPts val="1560"/>
                </a:lnSpc>
              </a:pPr>
              <a:r>
                <a:rPr lang="et-EE" spc="12" dirty="0" err="1">
                  <a:solidFill>
                    <a:srgbClr val="0000F0"/>
                  </a:solidFill>
                  <a:latin typeface="Aino"/>
                </a:rPr>
                <a:t>Requirement</a:t>
              </a:r>
              <a:r>
                <a:rPr lang="et-EE" spc="12" dirty="0">
                  <a:solidFill>
                    <a:srgbClr val="0000F0"/>
                  </a:solidFill>
                  <a:latin typeface="Aino"/>
                </a:rPr>
                <a:t> </a:t>
              </a:r>
              <a:r>
                <a:rPr lang="et-EE" spc="12" dirty="0" err="1">
                  <a:solidFill>
                    <a:srgbClr val="0000F0"/>
                  </a:solidFill>
                  <a:latin typeface="Aino"/>
                </a:rPr>
                <a:t>to</a:t>
              </a:r>
              <a:r>
                <a:rPr lang="et-EE" spc="12" dirty="0">
                  <a:solidFill>
                    <a:srgbClr val="0000F0"/>
                  </a:solidFill>
                  <a:latin typeface="Aino"/>
                </a:rPr>
                <a:t> DIGITIZE ALL LEARNING MATERIALS </a:t>
              </a:r>
              <a:br>
                <a:rPr lang="et-EE" spc="12" dirty="0">
                  <a:solidFill>
                    <a:srgbClr val="0000F0"/>
                  </a:solidFill>
                  <a:latin typeface="Aino"/>
                </a:rPr>
              </a:br>
              <a:r>
                <a:rPr lang="et-EE" spc="12" dirty="0">
                  <a:solidFill>
                    <a:srgbClr val="0000F0"/>
                  </a:solidFill>
                  <a:latin typeface="Aino"/>
                </a:rPr>
                <a:t>by 2020</a:t>
              </a:r>
              <a:endParaRPr lang="et-EE" spc="12" dirty="0">
                <a:solidFill>
                  <a:srgbClr val="0000F0"/>
                </a:solidFill>
                <a:latin typeface="Aino" panose="02000603040504020204" pitchFamily="50" charset="-70"/>
              </a:endParaRPr>
            </a:p>
            <a:p>
              <a:pPr defTabSz="914400">
                <a:lnSpc>
                  <a:spcPts val="1560"/>
                </a:lnSpc>
              </a:pPr>
              <a:endParaRPr lang="et-EE" spc="12" dirty="0">
                <a:solidFill>
                  <a:srgbClr val="0000F0"/>
                </a:solidFill>
                <a:latin typeface="Aino" panose="02000603040504020204" pitchFamily="50" charset="-70"/>
              </a:endParaRPr>
            </a:p>
            <a:p>
              <a:pPr defTabSz="914400">
                <a:lnSpc>
                  <a:spcPts val="1560"/>
                </a:lnSpc>
              </a:pPr>
              <a:r>
                <a:rPr lang="et-EE" spc="12" dirty="0">
                  <a:solidFill>
                    <a:srgbClr val="0000F0"/>
                  </a:solidFill>
                  <a:latin typeface="Aino"/>
                </a:rPr>
                <a:t>2015-2022</a:t>
              </a:r>
            </a:p>
            <a:p>
              <a:pPr defTabSz="914400">
                <a:lnSpc>
                  <a:spcPts val="1560"/>
                </a:lnSpc>
              </a:pPr>
              <a:r>
                <a:rPr lang="et-EE" spc="12" dirty="0">
                  <a:solidFill>
                    <a:srgbClr val="0000F0"/>
                  </a:solidFill>
                  <a:latin typeface="Aino"/>
                </a:rPr>
                <a:t>MODERNISING INTERNET CONNECTION in all </a:t>
              </a:r>
              <a:r>
                <a:rPr lang="et-EE" spc="12" dirty="0" err="1">
                  <a:solidFill>
                    <a:srgbClr val="0000F0"/>
                  </a:solidFill>
                  <a:latin typeface="Aino"/>
                </a:rPr>
                <a:t>schools</a:t>
              </a:r>
              <a:endParaRPr lang="et-EE" spc="12" dirty="0">
                <a:solidFill>
                  <a:srgbClr val="0000F0"/>
                </a:solidFill>
                <a:latin typeface="Aino"/>
              </a:endParaRPr>
            </a:p>
            <a:p>
              <a:pPr defTabSz="914400">
                <a:lnSpc>
                  <a:spcPts val="1560"/>
                </a:lnSpc>
              </a:pPr>
              <a:endParaRPr lang="et-EE" spc="12" dirty="0">
                <a:solidFill>
                  <a:srgbClr val="0000F0"/>
                </a:solidFill>
                <a:latin typeface="Aino" panose="02000603040504020204" pitchFamily="50" charset="-70"/>
              </a:endParaRPr>
            </a:p>
            <a:p>
              <a:pPr defTabSz="914400">
                <a:lnSpc>
                  <a:spcPts val="1560"/>
                </a:lnSpc>
              </a:pPr>
              <a:r>
                <a:rPr lang="et-EE" spc="12" dirty="0" err="1">
                  <a:solidFill>
                    <a:srgbClr val="0000F0"/>
                  </a:solidFill>
                  <a:latin typeface="Aino"/>
                </a:rPr>
                <a:t>Future</a:t>
              </a:r>
              <a:r>
                <a:rPr lang="et-EE" spc="12" dirty="0">
                  <a:solidFill>
                    <a:srgbClr val="0000F0"/>
                  </a:solidFill>
                  <a:latin typeface="Aino"/>
                </a:rPr>
                <a:t> </a:t>
              </a:r>
              <a:r>
                <a:rPr lang="et-EE" spc="12" dirty="0" err="1">
                  <a:solidFill>
                    <a:srgbClr val="0000F0"/>
                  </a:solidFill>
                  <a:latin typeface="Aino"/>
                </a:rPr>
                <a:t>skills</a:t>
              </a:r>
              <a:r>
                <a:rPr lang="et-EE" spc="12" dirty="0">
                  <a:solidFill>
                    <a:srgbClr val="0000F0"/>
                  </a:solidFill>
                  <a:latin typeface="Aino"/>
                </a:rPr>
                <a:t> </a:t>
              </a:r>
              <a:r>
                <a:rPr lang="et-EE" spc="12" dirty="0" err="1">
                  <a:solidFill>
                    <a:srgbClr val="0000F0"/>
                  </a:solidFill>
                  <a:latin typeface="Aino"/>
                </a:rPr>
                <a:t>forecasting</a:t>
              </a:r>
              <a:r>
                <a:rPr lang="et-EE" spc="12" dirty="0">
                  <a:solidFill>
                    <a:srgbClr val="0000F0"/>
                  </a:solidFill>
                  <a:latin typeface="Aino"/>
                </a:rPr>
                <a:t> programme OSKA </a:t>
              </a:r>
              <a:r>
                <a:rPr lang="et-EE" spc="12" dirty="0" err="1">
                  <a:solidFill>
                    <a:srgbClr val="0000F0"/>
                  </a:solidFill>
                  <a:latin typeface="Aino"/>
                </a:rPr>
                <a:t>is</a:t>
              </a:r>
              <a:r>
                <a:rPr lang="et-EE" spc="12" dirty="0">
                  <a:solidFill>
                    <a:srgbClr val="0000F0"/>
                  </a:solidFill>
                  <a:latin typeface="Aino"/>
                </a:rPr>
                <a:t> </a:t>
              </a:r>
              <a:r>
                <a:rPr lang="et-EE" spc="12" dirty="0" err="1">
                  <a:solidFill>
                    <a:srgbClr val="0000F0"/>
                  </a:solidFill>
                  <a:latin typeface="Aino"/>
                </a:rPr>
                <a:t>launched</a:t>
              </a:r>
              <a:r>
                <a:rPr lang="et-EE" spc="12" dirty="0">
                  <a:solidFill>
                    <a:srgbClr val="0000F0"/>
                  </a:solidFill>
                  <a:latin typeface="Aino"/>
                </a:rPr>
                <a:t> </a:t>
              </a:r>
              <a:r>
                <a:rPr lang="en-US" spc="12" dirty="0">
                  <a:solidFill>
                    <a:srgbClr val="0000F0"/>
                  </a:solidFill>
                  <a:latin typeface="Aino"/>
                </a:rPr>
                <a:t>to better connect the education system with the expectations of the </a:t>
              </a:r>
              <a:r>
                <a:rPr lang="et-EE" spc="12" dirty="0">
                  <a:solidFill>
                    <a:srgbClr val="0000F0"/>
                  </a:solidFill>
                  <a:latin typeface="Aino"/>
                </a:rPr>
                <a:t>l</a:t>
              </a:r>
              <a:r>
                <a:rPr lang="en-US" spc="12" dirty="0" err="1">
                  <a:solidFill>
                    <a:srgbClr val="0000F0"/>
                  </a:solidFill>
                  <a:latin typeface="Aino"/>
                </a:rPr>
                <a:t>abour</a:t>
              </a:r>
              <a:r>
                <a:rPr lang="en-US" spc="12" dirty="0">
                  <a:solidFill>
                    <a:srgbClr val="0000F0"/>
                  </a:solidFill>
                  <a:latin typeface="Aino"/>
                </a:rPr>
                <a:t> market</a:t>
              </a:r>
              <a:endParaRPr lang="et-EE" spc="12" dirty="0">
                <a:solidFill>
                  <a:srgbClr val="0000F0"/>
                </a:solidFill>
                <a:latin typeface="Aino"/>
              </a:endParaRPr>
            </a:p>
          </p:txBody>
        </p:sp>
        <p:sp>
          <p:nvSpPr>
            <p:cNvPr id="53" name="TextBox 31">
              <a:extLst>
                <a:ext uri="{FF2B5EF4-FFF2-40B4-BE49-F238E27FC236}">
                  <a16:creationId xmlns:a16="http://schemas.microsoft.com/office/drawing/2014/main" id="{657E4AFD-AF0D-4C02-BEF9-956751FCBD3D}"/>
                </a:ext>
              </a:extLst>
            </p:cNvPr>
            <p:cNvSpPr txBox="1"/>
            <p:nvPr/>
          </p:nvSpPr>
          <p:spPr>
            <a:xfrm>
              <a:off x="219674" y="5423404"/>
              <a:ext cx="1787931" cy="80477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lnSpc>
                  <a:spcPts val="1560"/>
                </a:lnSpc>
              </a:pPr>
              <a:r>
                <a:rPr lang="et-EE" spc="12" dirty="0">
                  <a:solidFill>
                    <a:srgbClr val="0000F0"/>
                  </a:solidFill>
                  <a:latin typeface="Aino" panose="02000603040504020204" pitchFamily="50" charset="-70"/>
                </a:rPr>
                <a:t>A </a:t>
              </a:r>
              <a:r>
                <a:rPr lang="et-EE" spc="12" dirty="0" err="1">
                  <a:solidFill>
                    <a:srgbClr val="0000F0"/>
                  </a:solidFill>
                  <a:latin typeface="Aino" panose="02000603040504020204" pitchFamily="50" charset="-70"/>
                </a:rPr>
                <a:t>state</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database</a:t>
              </a:r>
              <a:r>
                <a:rPr lang="et-EE" spc="12" dirty="0">
                  <a:solidFill>
                    <a:srgbClr val="0000F0"/>
                  </a:solidFill>
                  <a:latin typeface="Aino" panose="02000603040504020204" pitchFamily="50" charset="-70"/>
                </a:rPr>
                <a:t> EHIS </a:t>
              </a:r>
              <a:r>
                <a:rPr lang="et-EE" spc="12" dirty="0" err="1">
                  <a:solidFill>
                    <a:srgbClr val="0000F0"/>
                  </a:solidFill>
                  <a:latin typeface="Aino" panose="02000603040504020204" pitchFamily="50" charset="-70"/>
                </a:rPr>
                <a:t>brings</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together</a:t>
              </a:r>
              <a:r>
                <a:rPr lang="et-EE" spc="12" dirty="0">
                  <a:solidFill>
                    <a:srgbClr val="0000F0"/>
                  </a:solidFill>
                  <a:latin typeface="Aino" panose="02000603040504020204" pitchFamily="50" charset="-70"/>
                </a:rPr>
                <a:t> all </a:t>
              </a:r>
              <a:r>
                <a:rPr lang="et-EE" spc="12" dirty="0" err="1">
                  <a:solidFill>
                    <a:srgbClr val="0000F0"/>
                  </a:solidFill>
                  <a:latin typeface="Aino" panose="02000603040504020204" pitchFamily="50" charset="-70"/>
                </a:rPr>
                <a:t>information</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related</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to</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education</a:t>
              </a:r>
              <a:r>
                <a:rPr lang="et-EE" spc="12" dirty="0">
                  <a:solidFill>
                    <a:srgbClr val="0000F0"/>
                  </a:solidFill>
                  <a:latin typeface="Aino" panose="02000603040504020204" pitchFamily="50" charset="-70"/>
                </a:rPr>
                <a:t> in Estonia</a:t>
              </a:r>
            </a:p>
          </p:txBody>
        </p:sp>
        <p:sp>
          <p:nvSpPr>
            <p:cNvPr id="54" name="TextBox 26">
              <a:extLst>
                <a:ext uri="{FF2B5EF4-FFF2-40B4-BE49-F238E27FC236}">
                  <a16:creationId xmlns:a16="http://schemas.microsoft.com/office/drawing/2014/main" id="{6FF19852-C2A1-478D-990B-79187275DEDD}"/>
                </a:ext>
              </a:extLst>
            </p:cNvPr>
            <p:cNvSpPr txBox="1"/>
            <p:nvPr/>
          </p:nvSpPr>
          <p:spPr>
            <a:xfrm>
              <a:off x="888863" y="2825997"/>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2004</a:t>
              </a:r>
              <a:endParaRPr lang="en-US" sz="2800" dirty="0">
                <a:solidFill>
                  <a:srgbClr val="0000F0"/>
                </a:solidFill>
                <a:latin typeface="Aino Headline" panose="020B0303040504020204" pitchFamily="34" charset="0"/>
              </a:endParaRPr>
            </a:p>
          </p:txBody>
        </p:sp>
        <p:cxnSp>
          <p:nvCxnSpPr>
            <p:cNvPr id="55" name="Straight Connector 83">
              <a:extLst>
                <a:ext uri="{FF2B5EF4-FFF2-40B4-BE49-F238E27FC236}">
                  <a16:creationId xmlns:a16="http://schemas.microsoft.com/office/drawing/2014/main" id="{48A6630C-4B50-4DB9-8623-8DF9DD6F123D}"/>
                </a:ext>
              </a:extLst>
            </p:cNvPr>
            <p:cNvCxnSpPr>
              <a:cxnSpLocks/>
            </p:cNvCxnSpPr>
            <p:nvPr>
              <p:custDataLst>
                <p:tags r:id="rId9"/>
              </p:custDataLst>
            </p:nvPr>
          </p:nvCxnSpPr>
          <p:spPr>
            <a:xfrm flipV="1">
              <a:off x="1693624" y="3429001"/>
              <a:ext cx="0" cy="1830909"/>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2071916-42DC-482D-8266-DB234A02AB4F}"/>
                </a:ext>
              </a:extLst>
            </p:cNvPr>
            <p:cNvSpPr txBox="1"/>
            <p:nvPr/>
          </p:nvSpPr>
          <p:spPr>
            <a:xfrm>
              <a:off x="4859493" y="5259910"/>
              <a:ext cx="2412835" cy="1015663"/>
            </a:xfrm>
            <a:prstGeom prst="rect">
              <a:avLst/>
            </a:prstGeom>
            <a:noFill/>
          </p:spPr>
          <p:txBody>
            <a:bodyPr wrap="square">
              <a:spAutoFit/>
            </a:bodyPr>
            <a:lstStyle/>
            <a:p>
              <a:r>
                <a:rPr lang="et-EE" sz="1200" spc="12" dirty="0" err="1">
                  <a:solidFill>
                    <a:srgbClr val="0000F0"/>
                  </a:solidFill>
                  <a:latin typeface="Aino" panose="02000603040504020204" pitchFamily="50" charset="-70"/>
                </a:rPr>
                <a:t>More</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variability</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to</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educational</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landscape</a:t>
              </a:r>
              <a:r>
                <a:rPr lang="et-EE" sz="1200" spc="12" dirty="0">
                  <a:solidFill>
                    <a:srgbClr val="0000F0"/>
                  </a:solidFill>
                  <a:latin typeface="Aino" panose="02000603040504020204" pitchFamily="50" charset="-70"/>
                </a:rPr>
                <a:t>: c</a:t>
              </a:r>
              <a:r>
                <a:rPr lang="en-US" sz="1200" spc="12" dirty="0" err="1">
                  <a:solidFill>
                    <a:srgbClr val="0000F0"/>
                  </a:solidFill>
                  <a:latin typeface="Aino" panose="02000603040504020204" pitchFamily="50" charset="-70"/>
                </a:rPr>
                <a:t>hanges</a:t>
              </a:r>
              <a:r>
                <a:rPr lang="en-US" sz="1200" spc="12" dirty="0">
                  <a:solidFill>
                    <a:srgbClr val="0000F0"/>
                  </a:solidFill>
                  <a:latin typeface="Aino" panose="02000603040504020204" pitchFamily="50" charset="-70"/>
                </a:rPr>
                <a:t> </a:t>
              </a:r>
              <a:r>
                <a:rPr lang="et-EE" sz="1200" spc="12" dirty="0">
                  <a:solidFill>
                    <a:srgbClr val="0000F0"/>
                  </a:solidFill>
                  <a:latin typeface="Aino" panose="02000603040504020204" pitchFamily="50" charset="-70"/>
                </a:rPr>
                <a:t>in </a:t>
              </a:r>
              <a:r>
                <a:rPr lang="en-US" sz="1200" spc="12" dirty="0">
                  <a:solidFill>
                    <a:srgbClr val="0000F0"/>
                  </a:solidFill>
                  <a:latin typeface="Aino" panose="02000603040504020204" pitchFamily="50" charset="-70"/>
                </a:rPr>
                <a:t>school</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funding</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principles</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make</a:t>
              </a:r>
              <a:r>
                <a:rPr lang="et-EE" sz="1200" spc="12" dirty="0">
                  <a:solidFill>
                    <a:srgbClr val="0000F0"/>
                  </a:solidFill>
                  <a:latin typeface="Aino" panose="02000603040504020204" pitchFamily="50" charset="-70"/>
                </a:rPr>
                <a:t> </a:t>
              </a:r>
            </a:p>
            <a:p>
              <a:r>
                <a:rPr lang="en-US" sz="1200" spc="12" dirty="0">
                  <a:solidFill>
                    <a:srgbClr val="0000F0"/>
                  </a:solidFill>
                  <a:latin typeface="Aino" panose="02000603040504020204" pitchFamily="50" charset="-70"/>
                </a:rPr>
                <a:t>the establishment of </a:t>
              </a:r>
              <a:endParaRPr lang="et-EE" sz="1200" spc="12" dirty="0">
                <a:solidFill>
                  <a:srgbClr val="0000F0"/>
                </a:solidFill>
                <a:latin typeface="Aino" panose="02000603040504020204" pitchFamily="50" charset="-70"/>
              </a:endParaRPr>
            </a:p>
            <a:p>
              <a:r>
                <a:rPr lang="en-US" sz="1200" spc="12" dirty="0">
                  <a:solidFill>
                    <a:srgbClr val="0000F0"/>
                  </a:solidFill>
                  <a:latin typeface="Aino" panose="02000603040504020204" pitchFamily="50" charset="-70"/>
                </a:rPr>
                <a:t>PRIVATE SCHOOLS easier</a:t>
              </a:r>
              <a:endParaRPr lang="et-EE" sz="1200" spc="12" dirty="0">
                <a:solidFill>
                  <a:srgbClr val="0000F0"/>
                </a:solidFill>
                <a:latin typeface="Aino" panose="02000603040504020204" pitchFamily="50" charset="-70"/>
              </a:endParaRPr>
            </a:p>
          </p:txBody>
        </p:sp>
        <p:sp>
          <p:nvSpPr>
            <p:cNvPr id="28" name="TextBox 26">
              <a:extLst>
                <a:ext uri="{FF2B5EF4-FFF2-40B4-BE49-F238E27FC236}">
                  <a16:creationId xmlns:a16="http://schemas.microsoft.com/office/drawing/2014/main" id="{7A2F588D-4524-402D-977F-4E68618215B0}"/>
                </a:ext>
              </a:extLst>
            </p:cNvPr>
            <p:cNvSpPr txBox="1"/>
            <p:nvPr/>
          </p:nvSpPr>
          <p:spPr>
            <a:xfrm>
              <a:off x="244030" y="3524470"/>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2002</a:t>
              </a:r>
              <a:endParaRPr lang="en-US" sz="2800" dirty="0">
                <a:solidFill>
                  <a:srgbClr val="0000F0"/>
                </a:solidFill>
                <a:latin typeface="Aino Headline" panose="020B0303040504020204" pitchFamily="34" charset="0"/>
              </a:endParaRPr>
            </a:p>
          </p:txBody>
        </p:sp>
        <p:cxnSp>
          <p:nvCxnSpPr>
            <p:cNvPr id="29" name="Straight Connector 83">
              <a:extLst>
                <a:ext uri="{FF2B5EF4-FFF2-40B4-BE49-F238E27FC236}">
                  <a16:creationId xmlns:a16="http://schemas.microsoft.com/office/drawing/2014/main" id="{7C867D72-E66D-47F6-B9F1-2B50D9A6DE53}"/>
                </a:ext>
              </a:extLst>
            </p:cNvPr>
            <p:cNvCxnSpPr>
              <a:cxnSpLocks/>
            </p:cNvCxnSpPr>
            <p:nvPr>
              <p:custDataLst>
                <p:tags r:id="rId10"/>
              </p:custDataLst>
            </p:nvPr>
          </p:nvCxnSpPr>
          <p:spPr>
            <a:xfrm flipV="1">
              <a:off x="487798" y="657225"/>
              <a:ext cx="0" cy="2579093"/>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CEAA602-19BD-412D-B5CD-B7A3ECD85474}"/>
                </a:ext>
              </a:extLst>
            </p:cNvPr>
            <p:cNvSpPr txBox="1"/>
            <p:nvPr/>
          </p:nvSpPr>
          <p:spPr>
            <a:xfrm>
              <a:off x="674043" y="665277"/>
              <a:ext cx="1830383" cy="121514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609539">
                <a:lnSpc>
                  <a:spcPts val="1560"/>
                </a:lnSpc>
                <a:spcBef>
                  <a:spcPct val="0"/>
                </a:spcBef>
              </a:pPr>
              <a:r>
                <a:rPr lang="et-EE" sz="1200" spc="12" dirty="0">
                  <a:solidFill>
                    <a:srgbClr val="0000F0"/>
                  </a:solidFill>
                  <a:latin typeface="Aino" panose="02000603040504020204" pitchFamily="50" charset="-70"/>
                </a:rPr>
                <a:t>E-SCHOOL -</a:t>
              </a:r>
            </a:p>
            <a:p>
              <a:pPr defTabSz="609539">
                <a:lnSpc>
                  <a:spcPts val="1560"/>
                </a:lnSpc>
                <a:spcBef>
                  <a:spcPct val="0"/>
                </a:spcBef>
              </a:pPr>
              <a:r>
                <a:rPr lang="et-EE" sz="1200" spc="12" dirty="0" err="1">
                  <a:solidFill>
                    <a:srgbClr val="0000F0"/>
                  </a:solidFill>
                  <a:latin typeface="Aino" panose="02000603040504020204" pitchFamily="50" charset="-70"/>
                </a:rPr>
                <a:t>web</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application</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for</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schools</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provides</a:t>
              </a:r>
              <a:r>
                <a:rPr lang="et-EE" sz="1200" spc="12" dirty="0">
                  <a:solidFill>
                    <a:srgbClr val="0000F0"/>
                  </a:solidFill>
                  <a:latin typeface="Aino" panose="02000603040504020204" pitchFamily="50" charset="-70"/>
                </a:rPr>
                <a:t> </a:t>
              </a:r>
              <a:br>
                <a:rPr lang="et-EE" sz="1200" spc="12" dirty="0">
                  <a:solidFill>
                    <a:srgbClr val="0000F0"/>
                  </a:solidFill>
                  <a:latin typeface="Aino" panose="02000603040504020204" pitchFamily="50" charset="-70"/>
                </a:rPr>
              </a:br>
              <a:r>
                <a:rPr lang="et-EE" sz="1200" spc="12" dirty="0" err="1">
                  <a:solidFill>
                    <a:srgbClr val="0000F0"/>
                  </a:solidFill>
                  <a:latin typeface="Aino" panose="02000603040504020204" pitchFamily="50" charset="-70"/>
                </a:rPr>
                <a:t>an</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easy</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way</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for</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parents</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teachers</a:t>
              </a:r>
              <a:r>
                <a:rPr lang="et-EE" spc="12" dirty="0">
                  <a:solidFill>
                    <a:srgbClr val="0000F0"/>
                  </a:solidFill>
                  <a:latin typeface="Aino" panose="02000603040504020204" pitchFamily="50" charset="-70"/>
                </a:rPr>
                <a:t>, and </a:t>
              </a:r>
              <a:r>
                <a:rPr lang="et-EE" spc="12" dirty="0" err="1">
                  <a:solidFill>
                    <a:srgbClr val="0000F0"/>
                  </a:solidFill>
                  <a:latin typeface="Aino" panose="02000603040504020204" pitchFamily="50" charset="-70"/>
                </a:rPr>
                <a:t>pupils</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to</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share</a:t>
              </a:r>
              <a:r>
                <a:rPr lang="et-EE" spc="12" dirty="0">
                  <a:solidFill>
                    <a:srgbClr val="0000F0"/>
                  </a:solidFill>
                  <a:latin typeface="Aino" panose="02000603040504020204" pitchFamily="50" charset="-70"/>
                </a:rPr>
                <a:t> </a:t>
              </a:r>
              <a:r>
                <a:rPr lang="et-EE" spc="12" dirty="0" err="1">
                  <a:solidFill>
                    <a:srgbClr val="0000F0"/>
                  </a:solidFill>
                  <a:latin typeface="Aino" panose="02000603040504020204" pitchFamily="50" charset="-70"/>
                </a:rPr>
                <a:t>information</a:t>
              </a:r>
              <a:endParaRPr lang="et-EE" sz="1200" spc="12" dirty="0">
                <a:solidFill>
                  <a:srgbClr val="0000F0"/>
                </a:solidFill>
                <a:latin typeface="Aino" panose="02000603040504020204" pitchFamily="50" charset="-70"/>
              </a:endParaRPr>
            </a:p>
          </p:txBody>
        </p:sp>
        <p:sp>
          <p:nvSpPr>
            <p:cNvPr id="33" name="TextBox 32">
              <a:extLst>
                <a:ext uri="{FF2B5EF4-FFF2-40B4-BE49-F238E27FC236}">
                  <a16:creationId xmlns:a16="http://schemas.microsoft.com/office/drawing/2014/main" id="{D6FC8E22-66C9-48C5-B445-0C6854789A55}"/>
                </a:ext>
              </a:extLst>
            </p:cNvPr>
            <p:cNvSpPr txBox="1"/>
            <p:nvPr/>
          </p:nvSpPr>
          <p:spPr>
            <a:xfrm>
              <a:off x="6441568" y="1428700"/>
              <a:ext cx="2016631" cy="1102289"/>
            </a:xfrm>
            <a:prstGeom prst="rect">
              <a:avLst/>
            </a:prstGeom>
            <a:noFill/>
            <a:ln>
              <a:noFill/>
            </a:ln>
          </p:spPr>
          <p:txBody>
            <a:bodyPr wrap="square">
              <a:spAutoFit/>
            </a:bodyPr>
            <a:lstStyle/>
            <a:p>
              <a:pPr>
                <a:lnSpc>
                  <a:spcPts val="1560"/>
                </a:lnSpc>
              </a:pPr>
              <a:r>
                <a:rPr lang="et-EE" sz="1200" spc="12" dirty="0" err="1">
                  <a:solidFill>
                    <a:srgbClr val="0000F0"/>
                  </a:solidFill>
                  <a:latin typeface="Aino" panose="02000603040504020204" pitchFamily="50" charset="-70"/>
                </a:rPr>
                <a:t>Optimising</a:t>
              </a:r>
              <a:r>
                <a:rPr lang="et-EE" sz="1200" spc="12" dirty="0">
                  <a:solidFill>
                    <a:srgbClr val="0000F0"/>
                  </a:solidFill>
                  <a:latin typeface="Aino" panose="02000603040504020204" pitchFamily="50" charset="-70"/>
                </a:rPr>
                <a:t> s</a:t>
              </a:r>
              <a:r>
                <a:rPr lang="en-US" sz="1200" spc="12" dirty="0" err="1">
                  <a:solidFill>
                    <a:srgbClr val="0000F0"/>
                  </a:solidFill>
                  <a:latin typeface="Aino" panose="02000603040504020204" pitchFamily="50" charset="-70"/>
                </a:rPr>
                <a:t>chool</a:t>
              </a:r>
              <a:r>
                <a:rPr lang="en-US" sz="1200" spc="12" dirty="0">
                  <a:solidFill>
                    <a:srgbClr val="0000F0"/>
                  </a:solidFill>
                  <a:latin typeface="Aino" panose="02000603040504020204" pitchFamily="50" charset="-70"/>
                </a:rPr>
                <a:t> network</a:t>
              </a:r>
              <a:r>
                <a:rPr lang="et-EE" sz="1200" spc="12" dirty="0">
                  <a:solidFill>
                    <a:srgbClr val="0000F0"/>
                  </a:solidFill>
                  <a:latin typeface="Aino" panose="02000603040504020204" pitchFamily="50" charset="-70"/>
                </a:rPr>
                <a:t>: </a:t>
              </a:r>
            </a:p>
            <a:p>
              <a:pPr>
                <a:lnSpc>
                  <a:spcPts val="1560"/>
                </a:lnSpc>
              </a:pPr>
              <a:r>
                <a:rPr lang="et-EE" sz="1200" spc="12" dirty="0" err="1">
                  <a:solidFill>
                    <a:srgbClr val="0000F0"/>
                  </a:solidFill>
                  <a:latin typeface="Aino" panose="02000603040504020204" pitchFamily="50" charset="-70"/>
                </a:rPr>
                <a:t>building</a:t>
              </a:r>
              <a:r>
                <a:rPr lang="et-EE" sz="1200" spc="12" dirty="0">
                  <a:solidFill>
                    <a:srgbClr val="0000F0"/>
                  </a:solidFill>
                  <a:latin typeface="Aino" panose="02000603040504020204" pitchFamily="50" charset="-70"/>
                </a:rPr>
                <a:t> of </a:t>
              </a:r>
              <a:r>
                <a:rPr lang="et-EE" sz="1200" spc="12" dirty="0" err="1">
                  <a:solidFill>
                    <a:srgbClr val="0000F0"/>
                  </a:solidFill>
                  <a:latin typeface="Aino" panose="02000603040504020204" pitchFamily="50" charset="-70"/>
                </a:rPr>
                <a:t>regional</a:t>
              </a:r>
              <a:r>
                <a:rPr lang="et-EE" sz="1200" spc="12" dirty="0">
                  <a:solidFill>
                    <a:srgbClr val="0000F0"/>
                  </a:solidFill>
                  <a:latin typeface="Aino" panose="02000603040504020204" pitchFamily="50" charset="-70"/>
                </a:rPr>
                <a:t> STATE GYMNASIUMS </a:t>
              </a:r>
              <a:r>
                <a:rPr lang="et-EE" sz="1200" spc="12" dirty="0" err="1">
                  <a:solidFill>
                    <a:srgbClr val="0000F0"/>
                  </a:solidFill>
                  <a:latin typeface="Aino" panose="02000603040504020204" pitchFamily="50" charset="-70"/>
                </a:rPr>
                <a:t>begins</a:t>
              </a:r>
              <a:endParaRPr lang="et-EE" sz="1200" spc="12" dirty="0">
                <a:solidFill>
                  <a:srgbClr val="0000F0"/>
                </a:solidFill>
                <a:latin typeface="Aino" panose="02000603040504020204" pitchFamily="50" charset="-70"/>
              </a:endParaRPr>
            </a:p>
          </p:txBody>
        </p:sp>
        <p:cxnSp>
          <p:nvCxnSpPr>
            <p:cNvPr id="35" name="Straight Connector 83">
              <a:extLst>
                <a:ext uri="{FF2B5EF4-FFF2-40B4-BE49-F238E27FC236}">
                  <a16:creationId xmlns:a16="http://schemas.microsoft.com/office/drawing/2014/main" id="{2E31D4E4-4343-4B14-88FE-39716C202404}"/>
                </a:ext>
              </a:extLst>
            </p:cNvPr>
            <p:cNvCxnSpPr>
              <a:cxnSpLocks/>
            </p:cNvCxnSpPr>
            <p:nvPr>
              <p:custDataLst>
                <p:tags r:id="rId11"/>
              </p:custDataLst>
            </p:nvPr>
          </p:nvCxnSpPr>
          <p:spPr>
            <a:xfrm>
              <a:off x="1796716" y="3331231"/>
              <a:ext cx="636299"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36" name="Straight Connector 89">
              <a:extLst>
                <a:ext uri="{FF2B5EF4-FFF2-40B4-BE49-F238E27FC236}">
                  <a16:creationId xmlns:a16="http://schemas.microsoft.com/office/drawing/2014/main" id="{104524C1-F1F7-4028-A53E-EBDA3CE5FB30}"/>
                </a:ext>
              </a:extLst>
            </p:cNvPr>
            <p:cNvCxnSpPr>
              <a:cxnSpLocks/>
            </p:cNvCxnSpPr>
            <p:nvPr>
              <p:custDataLst>
                <p:tags r:id="rId12"/>
              </p:custDataLst>
            </p:nvPr>
          </p:nvCxnSpPr>
          <p:spPr>
            <a:xfrm>
              <a:off x="0" y="3328000"/>
              <a:ext cx="381259" cy="18"/>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37" name="Oval 10">
              <a:extLst>
                <a:ext uri="{FF2B5EF4-FFF2-40B4-BE49-F238E27FC236}">
                  <a16:creationId xmlns:a16="http://schemas.microsoft.com/office/drawing/2014/main" id="{70DF1482-DFA1-4F4D-B37F-53E8D3AD965E}"/>
                </a:ext>
              </a:extLst>
            </p:cNvPr>
            <p:cNvSpPr/>
            <p:nvPr>
              <p:custDataLst>
                <p:tags r:id="rId13"/>
              </p:custDataLst>
            </p:nvPr>
          </p:nvSpPr>
          <p:spPr>
            <a:xfrm>
              <a:off x="438409"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38" name="Oval 12">
              <a:extLst>
                <a:ext uri="{FF2B5EF4-FFF2-40B4-BE49-F238E27FC236}">
                  <a16:creationId xmlns:a16="http://schemas.microsoft.com/office/drawing/2014/main" id="{AAB3124E-AE77-4446-9843-B7D755FECA82}"/>
                </a:ext>
              </a:extLst>
            </p:cNvPr>
            <p:cNvSpPr/>
            <p:nvPr>
              <p:custDataLst>
                <p:tags r:id="rId14"/>
              </p:custDataLst>
            </p:nvPr>
          </p:nvSpPr>
          <p:spPr>
            <a:xfrm>
              <a:off x="3560018"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39" name="Oval 14">
              <a:extLst>
                <a:ext uri="{FF2B5EF4-FFF2-40B4-BE49-F238E27FC236}">
                  <a16:creationId xmlns:a16="http://schemas.microsoft.com/office/drawing/2014/main" id="{F9E1A512-41FF-4AF4-9C36-4BE09CD14F50}"/>
                </a:ext>
              </a:extLst>
            </p:cNvPr>
            <p:cNvSpPr/>
            <p:nvPr>
              <p:custDataLst>
                <p:tags r:id="rId15"/>
              </p:custDataLst>
            </p:nvPr>
          </p:nvSpPr>
          <p:spPr>
            <a:xfrm>
              <a:off x="4745679"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40" name="Oval 16">
              <a:extLst>
                <a:ext uri="{FF2B5EF4-FFF2-40B4-BE49-F238E27FC236}">
                  <a16:creationId xmlns:a16="http://schemas.microsoft.com/office/drawing/2014/main" id="{CCC24040-4B03-49FA-B9F2-C96045A8A7EB}"/>
                </a:ext>
              </a:extLst>
            </p:cNvPr>
            <p:cNvSpPr/>
            <p:nvPr>
              <p:custDataLst>
                <p:tags r:id="rId16"/>
              </p:custDataLst>
            </p:nvPr>
          </p:nvSpPr>
          <p:spPr>
            <a:xfrm>
              <a:off x="7588709"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sp>
          <p:nvSpPr>
            <p:cNvPr id="41" name="Oval 18">
              <a:extLst>
                <a:ext uri="{FF2B5EF4-FFF2-40B4-BE49-F238E27FC236}">
                  <a16:creationId xmlns:a16="http://schemas.microsoft.com/office/drawing/2014/main" id="{C9C29C84-F2EC-4AD3-B739-38D36EFF2556}"/>
                </a:ext>
              </a:extLst>
            </p:cNvPr>
            <p:cNvSpPr/>
            <p:nvPr>
              <p:custDataLst>
                <p:tags r:id="rId17"/>
              </p:custDataLst>
            </p:nvPr>
          </p:nvSpPr>
          <p:spPr>
            <a:xfrm>
              <a:off x="8891168" y="3282202"/>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42" name="Straight Connector 83">
              <a:extLst>
                <a:ext uri="{FF2B5EF4-FFF2-40B4-BE49-F238E27FC236}">
                  <a16:creationId xmlns:a16="http://schemas.microsoft.com/office/drawing/2014/main" id="{A0B72B3D-4368-4B39-BAA5-C3A33D491ED4}"/>
                </a:ext>
              </a:extLst>
            </p:cNvPr>
            <p:cNvCxnSpPr>
              <a:cxnSpLocks/>
            </p:cNvCxnSpPr>
            <p:nvPr>
              <p:custDataLst>
                <p:tags r:id="rId18"/>
              </p:custDataLst>
            </p:nvPr>
          </p:nvCxnSpPr>
          <p:spPr>
            <a:xfrm>
              <a:off x="3699604" y="3328000"/>
              <a:ext cx="1005157" cy="1679"/>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43" name="Straight Connector 83">
              <a:extLst>
                <a:ext uri="{FF2B5EF4-FFF2-40B4-BE49-F238E27FC236}">
                  <a16:creationId xmlns:a16="http://schemas.microsoft.com/office/drawing/2014/main" id="{75418B70-4438-4721-9251-76FE487A34A1}"/>
                </a:ext>
              </a:extLst>
            </p:cNvPr>
            <p:cNvCxnSpPr>
              <a:cxnSpLocks/>
            </p:cNvCxnSpPr>
            <p:nvPr>
              <p:custDataLst>
                <p:tags r:id="rId19"/>
              </p:custDataLst>
            </p:nvPr>
          </p:nvCxnSpPr>
          <p:spPr>
            <a:xfrm>
              <a:off x="6513888" y="3329679"/>
              <a:ext cx="1019230"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44" name="Straight Connector 83">
              <a:extLst>
                <a:ext uri="{FF2B5EF4-FFF2-40B4-BE49-F238E27FC236}">
                  <a16:creationId xmlns:a16="http://schemas.microsoft.com/office/drawing/2014/main" id="{D44C8887-146E-4669-96D6-E18E8E568FA8}"/>
                </a:ext>
              </a:extLst>
            </p:cNvPr>
            <p:cNvCxnSpPr>
              <a:cxnSpLocks/>
            </p:cNvCxnSpPr>
            <p:nvPr>
              <p:custDataLst>
                <p:tags r:id="rId20"/>
              </p:custDataLst>
            </p:nvPr>
          </p:nvCxnSpPr>
          <p:spPr>
            <a:xfrm>
              <a:off x="7751036" y="3329679"/>
              <a:ext cx="1080997"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cxnSp>
          <p:nvCxnSpPr>
            <p:cNvPr id="48" name="Straight Connector 83">
              <a:extLst>
                <a:ext uri="{FF2B5EF4-FFF2-40B4-BE49-F238E27FC236}">
                  <a16:creationId xmlns:a16="http://schemas.microsoft.com/office/drawing/2014/main" id="{8240A624-3868-41D5-B3F0-FBD6D2468C72}"/>
                </a:ext>
              </a:extLst>
            </p:cNvPr>
            <p:cNvCxnSpPr>
              <a:cxnSpLocks/>
            </p:cNvCxnSpPr>
            <p:nvPr>
              <p:custDataLst>
                <p:tags r:id="rId21"/>
              </p:custDataLst>
            </p:nvPr>
          </p:nvCxnSpPr>
          <p:spPr>
            <a:xfrm>
              <a:off x="9031021" y="3329827"/>
              <a:ext cx="2950827"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49" name="Oval 16">
              <a:extLst>
                <a:ext uri="{FF2B5EF4-FFF2-40B4-BE49-F238E27FC236}">
                  <a16:creationId xmlns:a16="http://schemas.microsoft.com/office/drawing/2014/main" id="{57EB3294-89E4-4EB0-8FCC-31DC5DA98624}"/>
                </a:ext>
              </a:extLst>
            </p:cNvPr>
            <p:cNvSpPr/>
            <p:nvPr>
              <p:custDataLst>
                <p:tags r:id="rId22"/>
              </p:custDataLst>
            </p:nvPr>
          </p:nvSpPr>
          <p:spPr>
            <a:xfrm>
              <a:off x="1653737"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52" name="Straight Connector 83">
              <a:extLst>
                <a:ext uri="{FF2B5EF4-FFF2-40B4-BE49-F238E27FC236}">
                  <a16:creationId xmlns:a16="http://schemas.microsoft.com/office/drawing/2014/main" id="{50F9395E-CF7A-4FD3-851A-5A90A98CC67A}"/>
                </a:ext>
              </a:extLst>
            </p:cNvPr>
            <p:cNvCxnSpPr>
              <a:cxnSpLocks/>
            </p:cNvCxnSpPr>
            <p:nvPr>
              <p:custDataLst>
                <p:tags r:id="rId23"/>
              </p:custDataLst>
            </p:nvPr>
          </p:nvCxnSpPr>
          <p:spPr>
            <a:xfrm flipV="1">
              <a:off x="598206" y="3328000"/>
              <a:ext cx="1012880" cy="3231"/>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56" name="Oval 16">
              <a:extLst>
                <a:ext uri="{FF2B5EF4-FFF2-40B4-BE49-F238E27FC236}">
                  <a16:creationId xmlns:a16="http://schemas.microsoft.com/office/drawing/2014/main" id="{4A2DD9E3-826A-4AE7-9BC4-97FEACEA0D2D}"/>
                </a:ext>
              </a:extLst>
            </p:cNvPr>
            <p:cNvSpPr/>
            <p:nvPr>
              <p:custDataLst>
                <p:tags r:id="rId24"/>
              </p:custDataLst>
            </p:nvPr>
          </p:nvSpPr>
          <p:spPr>
            <a:xfrm>
              <a:off x="6354705" y="3283789"/>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57" name="Straight Connector 83">
              <a:extLst>
                <a:ext uri="{FF2B5EF4-FFF2-40B4-BE49-F238E27FC236}">
                  <a16:creationId xmlns:a16="http://schemas.microsoft.com/office/drawing/2014/main" id="{D3AC2177-95E6-49E3-949E-378C54DDC769}"/>
                </a:ext>
              </a:extLst>
            </p:cNvPr>
            <p:cNvCxnSpPr>
              <a:cxnSpLocks/>
            </p:cNvCxnSpPr>
            <p:nvPr>
              <p:custDataLst>
                <p:tags r:id="rId25"/>
              </p:custDataLst>
            </p:nvPr>
          </p:nvCxnSpPr>
          <p:spPr>
            <a:xfrm>
              <a:off x="4885416" y="3328000"/>
              <a:ext cx="1424686" cy="706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grpSp>
      <p:sp>
        <p:nvSpPr>
          <p:cNvPr id="63" name="TextBox 26">
            <a:extLst>
              <a:ext uri="{FF2B5EF4-FFF2-40B4-BE49-F238E27FC236}">
                <a16:creationId xmlns:a16="http://schemas.microsoft.com/office/drawing/2014/main" id="{69E6986D-C08B-F6BC-021A-76EF76916470}"/>
              </a:ext>
            </a:extLst>
          </p:cNvPr>
          <p:cNvSpPr txBox="1"/>
          <p:nvPr/>
        </p:nvSpPr>
        <p:spPr>
          <a:xfrm>
            <a:off x="2281740" y="2810174"/>
            <a:ext cx="1129861"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nSpc>
                <a:spcPts val="2773"/>
              </a:lnSpc>
              <a:spcBef>
                <a:spcPct val="0"/>
              </a:spcBef>
            </a:pPr>
            <a:r>
              <a:rPr lang="et-EE" sz="2800" dirty="0">
                <a:solidFill>
                  <a:srgbClr val="0000F0"/>
                </a:solidFill>
                <a:latin typeface="Aino Headline" panose="020B0303040504020204" pitchFamily="34" charset="0"/>
              </a:rPr>
              <a:t>2005</a:t>
            </a:r>
            <a:endParaRPr lang="en-US" sz="2800" dirty="0">
              <a:solidFill>
                <a:srgbClr val="0000F0"/>
              </a:solidFill>
              <a:latin typeface="Aino Headline" panose="020B0303040504020204" pitchFamily="34" charset="0"/>
            </a:endParaRPr>
          </a:p>
        </p:txBody>
      </p:sp>
      <p:cxnSp>
        <p:nvCxnSpPr>
          <p:cNvPr id="64" name="Straight Connector 83">
            <a:extLst>
              <a:ext uri="{FF2B5EF4-FFF2-40B4-BE49-F238E27FC236}">
                <a16:creationId xmlns:a16="http://schemas.microsoft.com/office/drawing/2014/main" id="{F57800C1-B819-3CF3-D1AF-93C60D3213C6}"/>
              </a:ext>
            </a:extLst>
          </p:cNvPr>
          <p:cNvCxnSpPr>
            <a:cxnSpLocks/>
          </p:cNvCxnSpPr>
          <p:nvPr>
            <p:custDataLst>
              <p:tags r:id="rId1"/>
            </p:custDataLst>
          </p:nvPr>
        </p:nvCxnSpPr>
        <p:spPr>
          <a:xfrm flipV="1">
            <a:off x="2530727" y="3424235"/>
            <a:ext cx="0" cy="2799175"/>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58A8E54C-243E-3C76-949E-E1441EDEC2F3}"/>
              </a:ext>
            </a:extLst>
          </p:cNvPr>
          <p:cNvSpPr txBox="1"/>
          <p:nvPr/>
        </p:nvSpPr>
        <p:spPr>
          <a:xfrm>
            <a:off x="2588071" y="4893446"/>
            <a:ext cx="1883617" cy="1384995"/>
          </a:xfrm>
          <a:prstGeom prst="rect">
            <a:avLst/>
          </a:prstGeom>
          <a:noFill/>
        </p:spPr>
        <p:txBody>
          <a:bodyPr wrap="square">
            <a:spAutoFit/>
          </a:bodyPr>
          <a:lstStyle/>
          <a:p>
            <a:r>
              <a:rPr lang="en-US" sz="1200" spc="12" dirty="0">
                <a:solidFill>
                  <a:srgbClr val="0000F0"/>
                </a:solidFill>
                <a:latin typeface="Aino" panose="02000603040504020204" pitchFamily="50" charset="-70"/>
              </a:rPr>
              <a:t>PROFESSIONAL STANDARDS FOR TEACHERS</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create</a:t>
            </a:r>
            <a:r>
              <a:rPr lang="et-EE" sz="1200" spc="12" dirty="0">
                <a:solidFill>
                  <a:srgbClr val="0000F0"/>
                </a:solidFill>
                <a:latin typeface="Aino" panose="02000603040504020204" pitchFamily="50" charset="-70"/>
              </a:rPr>
              <a:t> </a:t>
            </a:r>
            <a:r>
              <a:rPr lang="en-US" sz="1200" spc="12" dirty="0">
                <a:solidFill>
                  <a:srgbClr val="0000F0"/>
                </a:solidFill>
                <a:latin typeface="Aino" panose="02000603040504020204" pitchFamily="50" charset="-70"/>
              </a:rPr>
              <a:t>the conditions for systemic </a:t>
            </a:r>
            <a:r>
              <a:rPr lang="et-EE" sz="1200" spc="12" dirty="0" err="1">
                <a:solidFill>
                  <a:srgbClr val="0000F0"/>
                </a:solidFill>
                <a:latin typeface="Aino" panose="02000603040504020204" pitchFamily="50" charset="-70"/>
              </a:rPr>
              <a:t>teacher</a:t>
            </a:r>
            <a:r>
              <a:rPr lang="et-EE" sz="1200" spc="12" dirty="0">
                <a:solidFill>
                  <a:srgbClr val="0000F0"/>
                </a:solidFill>
                <a:latin typeface="Aino" panose="02000603040504020204" pitchFamily="50" charset="-70"/>
              </a:rPr>
              <a:t> </a:t>
            </a:r>
            <a:r>
              <a:rPr lang="et-EE" sz="1200" spc="12" dirty="0" err="1">
                <a:solidFill>
                  <a:srgbClr val="0000F0"/>
                </a:solidFill>
                <a:latin typeface="Aino" panose="02000603040504020204" pitchFamily="50" charset="-70"/>
              </a:rPr>
              <a:t>education</a:t>
            </a:r>
            <a:r>
              <a:rPr lang="et-EE" sz="1200" spc="12" dirty="0">
                <a:solidFill>
                  <a:srgbClr val="0000F0"/>
                </a:solidFill>
                <a:latin typeface="Aino" panose="02000603040504020204" pitchFamily="50" charset="-70"/>
              </a:rPr>
              <a:t> </a:t>
            </a:r>
            <a:r>
              <a:rPr lang="en-US" sz="1200" spc="12" dirty="0">
                <a:solidFill>
                  <a:srgbClr val="0000F0"/>
                </a:solidFill>
                <a:latin typeface="Aino" panose="02000603040504020204" pitchFamily="50" charset="-70"/>
              </a:rPr>
              <a:t>responsive to the needs of society</a:t>
            </a:r>
            <a:endParaRPr lang="et-EE" sz="1200" spc="12" dirty="0">
              <a:solidFill>
                <a:srgbClr val="0000F0"/>
              </a:solidFill>
              <a:latin typeface="Aino" panose="02000603040504020204" pitchFamily="50" charset="-70"/>
            </a:endParaRPr>
          </a:p>
        </p:txBody>
      </p:sp>
      <p:sp>
        <p:nvSpPr>
          <p:cNvPr id="66" name="Oval 16">
            <a:extLst>
              <a:ext uri="{FF2B5EF4-FFF2-40B4-BE49-F238E27FC236}">
                <a16:creationId xmlns:a16="http://schemas.microsoft.com/office/drawing/2014/main" id="{D4111742-D06C-220E-A4D9-5A772A978908}"/>
              </a:ext>
            </a:extLst>
          </p:cNvPr>
          <p:cNvSpPr/>
          <p:nvPr>
            <p:custDataLst>
              <p:tags r:id="rId2"/>
            </p:custDataLst>
          </p:nvPr>
        </p:nvSpPr>
        <p:spPr>
          <a:xfrm>
            <a:off x="2483355" y="3287435"/>
            <a:ext cx="95250" cy="95250"/>
          </a:xfrm>
          <a:prstGeom prst="ellipse">
            <a:avLst/>
          </a:prstGeom>
          <a:noFill/>
          <a:ln w="19050">
            <a:solidFill>
              <a:srgbClr val="000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F0"/>
              </a:solidFill>
            </a:endParaRPr>
          </a:p>
        </p:txBody>
      </p:sp>
      <p:cxnSp>
        <p:nvCxnSpPr>
          <p:cNvPr id="67" name="Straight Connector 83">
            <a:extLst>
              <a:ext uri="{FF2B5EF4-FFF2-40B4-BE49-F238E27FC236}">
                <a16:creationId xmlns:a16="http://schemas.microsoft.com/office/drawing/2014/main" id="{8CFD6238-9463-2811-06DA-72B62423EAAB}"/>
              </a:ext>
            </a:extLst>
          </p:cNvPr>
          <p:cNvCxnSpPr>
            <a:cxnSpLocks/>
          </p:cNvCxnSpPr>
          <p:nvPr>
            <p:custDataLst>
              <p:tags r:id="rId3"/>
            </p:custDataLst>
          </p:nvPr>
        </p:nvCxnSpPr>
        <p:spPr>
          <a:xfrm>
            <a:off x="2630559" y="3335060"/>
            <a:ext cx="858586" cy="0"/>
          </a:xfrm>
          <a:prstGeom prst="line">
            <a:avLst/>
          </a:prstGeom>
          <a:ln w="19050" cap="rnd">
            <a:solidFill>
              <a:srgbClr val="000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685714"/>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lt 18">
            <a:extLst>
              <a:ext uri="{FF2B5EF4-FFF2-40B4-BE49-F238E27FC236}">
                <a16:creationId xmlns:a16="http://schemas.microsoft.com/office/drawing/2014/main" id="{83E94EF7-5F5C-4DE9-8933-1A4FF61F616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9589" y="0"/>
            <a:ext cx="12241589" cy="6858000"/>
          </a:xfrm>
          <a:prstGeom prst="rect">
            <a:avLst/>
          </a:prstGeom>
        </p:spPr>
      </p:pic>
      <p:sp>
        <p:nvSpPr>
          <p:cNvPr id="21" name="CustomShape 1">
            <a:extLst>
              <a:ext uri="{FF2B5EF4-FFF2-40B4-BE49-F238E27FC236}">
                <a16:creationId xmlns:a16="http://schemas.microsoft.com/office/drawing/2014/main" id="{79E0F48E-F338-43BE-BC7F-5A9E2FE516D8}"/>
              </a:ext>
            </a:extLst>
          </p:cNvPr>
          <p:cNvSpPr/>
          <p:nvPr/>
        </p:nvSpPr>
        <p:spPr>
          <a:xfrm>
            <a:off x="-11240" y="720"/>
            <a:ext cx="12191400" cy="6857280"/>
          </a:xfrm>
          <a:prstGeom prst="rect">
            <a:avLst/>
          </a:prstGeom>
          <a:gradFill rotWithShape="0">
            <a:gsLst>
              <a:gs pos="55000">
                <a:srgbClr val="000000">
                  <a:alpha val="0"/>
                </a:srgbClr>
              </a:gs>
              <a:gs pos="81000">
                <a:srgbClr val="000000">
                  <a:alpha val="75000"/>
                </a:srgbClr>
              </a:gs>
            </a:gsLst>
            <a:lin ang="150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20" name="CustomShape 1">
            <a:extLst>
              <a:ext uri="{FF2B5EF4-FFF2-40B4-BE49-F238E27FC236}">
                <a16:creationId xmlns:a16="http://schemas.microsoft.com/office/drawing/2014/main" id="{1C9408C7-783C-45D9-AA42-4474A0BE51F5}"/>
              </a:ext>
            </a:extLst>
          </p:cNvPr>
          <p:cNvSpPr/>
          <p:nvPr/>
        </p:nvSpPr>
        <p:spPr>
          <a:xfrm>
            <a:off x="-50186" y="720"/>
            <a:ext cx="12241588" cy="6857280"/>
          </a:xfrm>
          <a:prstGeom prst="rect">
            <a:avLst/>
          </a:prstGeom>
          <a:gradFill rotWithShape="0">
            <a:gsLst>
              <a:gs pos="60000">
                <a:srgbClr val="000000">
                  <a:alpha val="0"/>
                </a:srgbClr>
              </a:gs>
              <a:gs pos="84000">
                <a:srgbClr val="000000">
                  <a:alpha val="75000"/>
                </a:srgbClr>
              </a:gs>
            </a:gsLst>
            <a:lin ang="6000000" scaled="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2" name="Pealkiri 1">
            <a:extLst>
              <a:ext uri="{FF2B5EF4-FFF2-40B4-BE49-F238E27FC236}">
                <a16:creationId xmlns:a16="http://schemas.microsoft.com/office/drawing/2014/main" id="{99D3F505-8DE4-4C7A-82B0-050240895267}"/>
              </a:ext>
            </a:extLst>
          </p:cNvPr>
          <p:cNvSpPr>
            <a:spLocks noGrp="1"/>
          </p:cNvSpPr>
          <p:nvPr>
            <p:ph type="title"/>
          </p:nvPr>
        </p:nvSpPr>
        <p:spPr/>
        <p:txBody>
          <a:bodyPr/>
          <a:lstStyle/>
          <a:p>
            <a:r>
              <a:rPr lang="et-EE" dirty="0" err="1"/>
              <a:t>Everyone</a:t>
            </a:r>
            <a:r>
              <a:rPr lang="et-EE" dirty="0"/>
              <a:t> </a:t>
            </a:r>
            <a:r>
              <a:rPr lang="et-EE" dirty="0" err="1"/>
              <a:t>has</a:t>
            </a:r>
            <a:r>
              <a:rPr lang="et-EE" dirty="0"/>
              <a:t> </a:t>
            </a:r>
            <a:r>
              <a:rPr lang="et-EE" dirty="0" err="1"/>
              <a:t>the</a:t>
            </a:r>
            <a:r>
              <a:rPr lang="et-EE" dirty="0"/>
              <a:t> </a:t>
            </a:r>
            <a:r>
              <a:rPr lang="et-EE" dirty="0" err="1"/>
              <a:t>right</a:t>
            </a:r>
            <a:r>
              <a:rPr lang="et-EE" dirty="0"/>
              <a:t> </a:t>
            </a:r>
            <a:br>
              <a:rPr lang="et-EE" dirty="0"/>
            </a:br>
            <a:r>
              <a:rPr lang="et-EE" dirty="0" err="1"/>
              <a:t>for</a:t>
            </a:r>
            <a:r>
              <a:rPr lang="et-EE" dirty="0"/>
              <a:t> a </a:t>
            </a:r>
            <a:r>
              <a:rPr lang="et-EE" dirty="0" err="1"/>
              <a:t>high</a:t>
            </a:r>
            <a:r>
              <a:rPr lang="et-EE" dirty="0"/>
              <a:t> </a:t>
            </a:r>
            <a:r>
              <a:rPr lang="et-EE" dirty="0" err="1"/>
              <a:t>quality</a:t>
            </a:r>
            <a:r>
              <a:rPr lang="et-EE" dirty="0"/>
              <a:t> </a:t>
            </a:r>
            <a:br>
              <a:rPr lang="et-EE" dirty="0"/>
            </a:br>
            <a:r>
              <a:rPr lang="et-EE" dirty="0" err="1"/>
              <a:t>education</a:t>
            </a:r>
            <a:endParaRPr lang="en-US" dirty="0"/>
          </a:p>
        </p:txBody>
      </p:sp>
      <p:sp>
        <p:nvSpPr>
          <p:cNvPr id="3" name="Teksti kohatäide 2">
            <a:extLst>
              <a:ext uri="{FF2B5EF4-FFF2-40B4-BE49-F238E27FC236}">
                <a16:creationId xmlns:a16="http://schemas.microsoft.com/office/drawing/2014/main" id="{83C7E489-B442-6644-78E1-D707742B07E1}"/>
              </a:ext>
            </a:extLst>
          </p:cNvPr>
          <p:cNvSpPr>
            <a:spLocks noGrp="1"/>
          </p:cNvSpPr>
          <p:nvPr>
            <p:ph type="body" sz="quarter" idx="12"/>
          </p:nvPr>
        </p:nvSpPr>
        <p:spPr/>
        <p:txBody>
          <a:bodyPr/>
          <a:lstStyle/>
          <a:p>
            <a:endParaRPr lang="en-US" dirty="0"/>
          </a:p>
          <a:p>
            <a:r>
              <a:rPr lang="en-US" dirty="0"/>
              <a:t>In Estonia, student’s socio-economic background </a:t>
            </a:r>
            <a:br>
              <a:rPr lang="en-US" dirty="0"/>
            </a:br>
            <a:r>
              <a:rPr lang="en-US" dirty="0"/>
              <a:t>has a low impact on performance </a:t>
            </a:r>
            <a:br>
              <a:rPr lang="en-US" dirty="0"/>
            </a:br>
            <a:r>
              <a:rPr lang="en-US" dirty="0"/>
              <a:t>(6.2 % of variation compared to 12% in OECD) </a:t>
            </a:r>
          </a:p>
        </p:txBody>
      </p:sp>
    </p:spTree>
    <p:extLst>
      <p:ext uri="{BB962C8B-B14F-4D97-AF65-F5344CB8AC3E}">
        <p14:creationId xmlns:p14="http://schemas.microsoft.com/office/powerpoint/2010/main" val="1522369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lt 2">
            <a:extLst>
              <a:ext uri="{FF2B5EF4-FFF2-40B4-BE49-F238E27FC236}">
                <a16:creationId xmlns:a16="http://schemas.microsoft.com/office/drawing/2014/main" id="{BC560D0F-3548-41D1-91AE-705EFCD4CDF6}"/>
              </a:ext>
            </a:extLst>
          </p:cNvPr>
          <p:cNvPicPr>
            <a:picLocks noChangeAspect="1"/>
          </p:cNvPicPr>
          <p:nvPr/>
        </p:nvPicPr>
        <p:blipFill>
          <a:blip r:embed="rId3"/>
          <a:srcRect/>
          <a:stretch/>
        </p:blipFill>
        <p:spPr>
          <a:xfrm>
            <a:off x="2079321" y="137786"/>
            <a:ext cx="11469645" cy="6881787"/>
          </a:xfrm>
          <a:prstGeom prst="rect">
            <a:avLst/>
          </a:prstGeom>
        </p:spPr>
      </p:pic>
      <p:sp>
        <p:nvSpPr>
          <p:cNvPr id="6" name="Pealkiri 5">
            <a:extLst>
              <a:ext uri="{FF2B5EF4-FFF2-40B4-BE49-F238E27FC236}">
                <a16:creationId xmlns:a16="http://schemas.microsoft.com/office/drawing/2014/main" id="{A6356A9A-054C-4799-AA8B-A4F7518D72B0}"/>
              </a:ext>
            </a:extLst>
          </p:cNvPr>
          <p:cNvSpPr>
            <a:spLocks noGrp="1"/>
          </p:cNvSpPr>
          <p:nvPr>
            <p:ph type="title"/>
          </p:nvPr>
        </p:nvSpPr>
        <p:spPr>
          <a:xfrm>
            <a:off x="623887" y="658801"/>
            <a:ext cx="7559676" cy="1617674"/>
          </a:xfrm>
        </p:spPr>
        <p:txBody>
          <a:bodyPr/>
          <a:lstStyle/>
          <a:p>
            <a:r>
              <a:rPr lang="et-EE" dirty="0"/>
              <a:t>Estonian </a:t>
            </a:r>
            <a:br>
              <a:rPr lang="et-EE" dirty="0"/>
            </a:br>
            <a:r>
              <a:rPr lang="et-EE" dirty="0" err="1"/>
              <a:t>education</a:t>
            </a:r>
            <a:br>
              <a:rPr lang="et-EE" dirty="0"/>
            </a:br>
            <a:r>
              <a:rPr lang="et-EE" dirty="0" err="1"/>
              <a:t>today</a:t>
            </a:r>
            <a:endParaRPr lang="et-EE" dirty="0"/>
          </a:p>
        </p:txBody>
      </p:sp>
      <p:sp>
        <p:nvSpPr>
          <p:cNvPr id="8" name="Teksti kohatäide 1">
            <a:extLst>
              <a:ext uri="{FF2B5EF4-FFF2-40B4-BE49-F238E27FC236}">
                <a16:creationId xmlns:a16="http://schemas.microsoft.com/office/drawing/2014/main" id="{A75F8E43-1A1E-4E05-8699-52F670AF756A}"/>
              </a:ext>
            </a:extLst>
          </p:cNvPr>
          <p:cNvSpPr>
            <a:spLocks noGrp="1"/>
          </p:cNvSpPr>
          <p:nvPr>
            <p:ph type="body" sz="quarter" idx="12"/>
          </p:nvPr>
        </p:nvSpPr>
        <p:spPr>
          <a:xfrm>
            <a:off x="623887" y="3429000"/>
            <a:ext cx="4964112" cy="2808288"/>
          </a:xfrm>
        </p:spPr>
        <p:txBody>
          <a:bodyPr anchor="b"/>
          <a:lstStyle/>
          <a:p>
            <a:endParaRPr lang="et-EE" dirty="0"/>
          </a:p>
          <a:p>
            <a:pPr marL="0" indent="0">
              <a:buNone/>
            </a:pPr>
            <a:r>
              <a:rPr lang="et-EE" dirty="0"/>
              <a:t>General </a:t>
            </a:r>
            <a:r>
              <a:rPr lang="et-EE" dirty="0" err="1"/>
              <a:t>education</a:t>
            </a:r>
            <a:r>
              <a:rPr lang="et-EE" dirty="0"/>
              <a:t>:</a:t>
            </a:r>
          </a:p>
          <a:p>
            <a:pPr rtl="0"/>
            <a:r>
              <a:rPr lang="en-US" dirty="0"/>
              <a:t>169 111 students</a:t>
            </a:r>
          </a:p>
          <a:p>
            <a:pPr rtl="0"/>
            <a:r>
              <a:rPr lang="en-US" dirty="0"/>
              <a:t>16 942 teachers</a:t>
            </a:r>
          </a:p>
          <a:p>
            <a:pPr rtl="0"/>
            <a:r>
              <a:rPr lang="en-US" dirty="0"/>
              <a:t>514 schools</a:t>
            </a:r>
          </a:p>
        </p:txBody>
      </p:sp>
    </p:spTree>
    <p:extLst>
      <p:ext uri="{BB962C8B-B14F-4D97-AF65-F5344CB8AC3E}">
        <p14:creationId xmlns:p14="http://schemas.microsoft.com/office/powerpoint/2010/main" val="905906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6">
            <a:extLst>
              <a:ext uri="{FF2B5EF4-FFF2-40B4-BE49-F238E27FC236}">
                <a16:creationId xmlns:a16="http://schemas.microsoft.com/office/drawing/2014/main" id="{140EE003-D484-4A67-B39A-846F26234A56}"/>
              </a:ext>
            </a:extLst>
          </p:cNvPr>
          <p:cNvPicPr/>
          <p:nvPr/>
        </p:nvPicPr>
        <p:blipFill rotWithShape="1">
          <a:blip r:embed="rId3" cstate="screen">
            <a:extLst>
              <a:ext uri="{28A0092B-C50C-407E-A947-70E740481C1C}">
                <a14:useLocalDpi xmlns:a14="http://schemas.microsoft.com/office/drawing/2010/main" val="0"/>
              </a:ext>
            </a:extLst>
          </a:blip>
          <a:srcRect/>
          <a:stretch/>
        </p:blipFill>
        <p:spPr>
          <a:xfrm>
            <a:off x="-1" y="0"/>
            <a:ext cx="12192001" cy="6858000"/>
          </a:xfrm>
          <a:prstGeom prst="rect">
            <a:avLst/>
          </a:prstGeom>
          <a:ln>
            <a:noFill/>
          </a:ln>
        </p:spPr>
      </p:pic>
      <p:sp>
        <p:nvSpPr>
          <p:cNvPr id="13" name="CustomShape 1">
            <a:extLst>
              <a:ext uri="{FF2B5EF4-FFF2-40B4-BE49-F238E27FC236}">
                <a16:creationId xmlns:a16="http://schemas.microsoft.com/office/drawing/2014/main" id="{1FE2B71D-B38B-49A4-A62B-93BCE67B567C}"/>
              </a:ext>
            </a:extLst>
          </p:cNvPr>
          <p:cNvSpPr/>
          <p:nvPr/>
        </p:nvSpPr>
        <p:spPr>
          <a:xfrm>
            <a:off x="600" y="720"/>
            <a:ext cx="12191400" cy="6857280"/>
          </a:xfrm>
          <a:prstGeom prst="rect">
            <a:avLst/>
          </a:prstGeom>
          <a:gradFill rotWithShape="0">
            <a:gsLst>
              <a:gs pos="15000">
                <a:srgbClr val="000000">
                  <a:alpha val="61000"/>
                </a:srgbClr>
              </a:gs>
              <a:gs pos="100000">
                <a:srgbClr val="000000">
                  <a:alpha val="0"/>
                </a:srgbClr>
              </a:gs>
            </a:gsLst>
            <a:lin ang="0"/>
          </a:gradFill>
          <a:ln>
            <a:noFill/>
          </a:ln>
        </p:spPr>
        <p:style>
          <a:lnRef idx="2">
            <a:schemeClr val="accent1">
              <a:shade val="50000"/>
            </a:schemeClr>
          </a:lnRef>
          <a:fillRef idx="1">
            <a:schemeClr val="accent1"/>
          </a:fillRef>
          <a:effectRef idx="0">
            <a:schemeClr val="accent1"/>
          </a:effectRef>
          <a:fontRef idx="minor"/>
        </p:style>
        <p:txBody>
          <a:bodyPr/>
          <a:lstStyle/>
          <a:p>
            <a:endParaRPr lang="et-EE"/>
          </a:p>
        </p:txBody>
      </p:sp>
      <p:sp>
        <p:nvSpPr>
          <p:cNvPr id="8" name="Pealkiri 7">
            <a:extLst>
              <a:ext uri="{FF2B5EF4-FFF2-40B4-BE49-F238E27FC236}">
                <a16:creationId xmlns:a16="http://schemas.microsoft.com/office/drawing/2014/main" id="{9DC2D48F-2F72-4FE9-83FA-4061415E5992}"/>
              </a:ext>
            </a:extLst>
          </p:cNvPr>
          <p:cNvSpPr>
            <a:spLocks noGrp="1"/>
          </p:cNvSpPr>
          <p:nvPr>
            <p:ph type="title"/>
          </p:nvPr>
        </p:nvSpPr>
        <p:spPr/>
        <p:txBody>
          <a:bodyPr/>
          <a:lstStyle/>
          <a:p>
            <a:r>
              <a:rPr lang="et-EE" dirty="0" err="1"/>
              <a:t>Preschool</a:t>
            </a:r>
            <a:r>
              <a:rPr lang="et-EE" dirty="0"/>
              <a:t>: </a:t>
            </a:r>
            <a:br>
              <a:rPr lang="et-EE" dirty="0"/>
            </a:br>
            <a:r>
              <a:rPr lang="et-EE" dirty="0" err="1"/>
              <a:t>preparing</a:t>
            </a:r>
            <a:r>
              <a:rPr lang="et-EE" dirty="0"/>
              <a:t> </a:t>
            </a:r>
            <a:r>
              <a:rPr lang="et-EE" dirty="0" err="1"/>
              <a:t>for</a:t>
            </a:r>
            <a:r>
              <a:rPr lang="et-EE" dirty="0"/>
              <a:t> </a:t>
            </a:r>
            <a:r>
              <a:rPr lang="et-EE" dirty="0" err="1"/>
              <a:t>school</a:t>
            </a:r>
            <a:br>
              <a:rPr lang="et-EE" dirty="0"/>
            </a:br>
            <a:br>
              <a:rPr lang="et-EE" dirty="0"/>
            </a:br>
            <a:endParaRPr lang="et-EE" dirty="0"/>
          </a:p>
        </p:txBody>
      </p:sp>
      <p:sp>
        <p:nvSpPr>
          <p:cNvPr id="2" name="Teksti kohatäide 1">
            <a:extLst>
              <a:ext uri="{FF2B5EF4-FFF2-40B4-BE49-F238E27FC236}">
                <a16:creationId xmlns:a16="http://schemas.microsoft.com/office/drawing/2014/main" id="{7BAA111F-D8D3-5D7A-193D-C0E422F2BBD8}"/>
              </a:ext>
            </a:extLst>
          </p:cNvPr>
          <p:cNvSpPr>
            <a:spLocks noGrp="1"/>
          </p:cNvSpPr>
          <p:nvPr>
            <p:ph type="body" sz="quarter" idx="12"/>
          </p:nvPr>
        </p:nvSpPr>
        <p:spPr/>
        <p:txBody>
          <a:bodyPr/>
          <a:lstStyle/>
          <a:p>
            <a:r>
              <a:rPr lang="en-US" dirty="0"/>
              <a:t>94% of 4-6-year children attend kindergarten, </a:t>
            </a:r>
            <a:br>
              <a:rPr lang="en-US" dirty="0"/>
            </a:br>
            <a:r>
              <a:rPr lang="en-US" dirty="0"/>
              <a:t>though this is not compulsory in Estonia</a:t>
            </a:r>
          </a:p>
          <a:p>
            <a:r>
              <a:rPr lang="en-US" dirty="0"/>
              <a:t>Curriculum-based learning outcomes </a:t>
            </a:r>
            <a:br>
              <a:rPr lang="en-US" dirty="0"/>
            </a:br>
            <a:r>
              <a:rPr lang="en-US" dirty="0"/>
              <a:t>are achieved by learning-through-play method</a:t>
            </a:r>
          </a:p>
        </p:txBody>
      </p:sp>
    </p:spTree>
    <p:extLst>
      <p:ext uri="{BB962C8B-B14F-4D97-AF65-F5344CB8AC3E}">
        <p14:creationId xmlns:p14="http://schemas.microsoft.com/office/powerpoint/2010/main" val="3800210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UNIQUEID" val="247"/>
</p:tagLst>
</file>

<file path=ppt/tags/tag10.xml><?xml version="1.0" encoding="utf-8"?>
<p:tagLst xmlns:a="http://schemas.openxmlformats.org/drawingml/2006/main" xmlns:r="http://schemas.openxmlformats.org/officeDocument/2006/relationships" xmlns:p="http://schemas.openxmlformats.org/presentationml/2006/main">
  <p:tag name="AS_UNIQUEID" val="180"/>
</p:tagLst>
</file>

<file path=ppt/tags/tag11.xml><?xml version="1.0" encoding="utf-8"?>
<p:tagLst xmlns:a="http://schemas.openxmlformats.org/drawingml/2006/main" xmlns:r="http://schemas.openxmlformats.org/officeDocument/2006/relationships" xmlns:p="http://schemas.openxmlformats.org/presentationml/2006/main">
  <p:tag name="AS_UNIQUEID" val="183"/>
</p:tagLst>
</file>

<file path=ppt/tags/tag12.xml><?xml version="1.0" encoding="utf-8"?>
<p:tagLst xmlns:a="http://schemas.openxmlformats.org/drawingml/2006/main" xmlns:r="http://schemas.openxmlformats.org/officeDocument/2006/relationships" xmlns:p="http://schemas.openxmlformats.org/presentationml/2006/main">
  <p:tag name="AS_UNIQUEID" val="202"/>
</p:tagLst>
</file>

<file path=ppt/tags/tag13.xml><?xml version="1.0" encoding="utf-8"?>
<p:tagLst xmlns:a="http://schemas.openxmlformats.org/drawingml/2006/main" xmlns:r="http://schemas.openxmlformats.org/officeDocument/2006/relationships" xmlns:p="http://schemas.openxmlformats.org/presentationml/2006/main">
  <p:tag name="AS_UNIQUEID" val="203"/>
</p:tagLst>
</file>

<file path=ppt/tags/tag14.xml><?xml version="1.0" encoding="utf-8"?>
<p:tagLst xmlns:a="http://schemas.openxmlformats.org/drawingml/2006/main" xmlns:r="http://schemas.openxmlformats.org/officeDocument/2006/relationships" xmlns:p="http://schemas.openxmlformats.org/presentationml/2006/main">
  <p:tag name="AS_UNIQUEID" val="204"/>
</p:tagLst>
</file>

<file path=ppt/tags/tag15.xml><?xml version="1.0" encoding="utf-8"?>
<p:tagLst xmlns:a="http://schemas.openxmlformats.org/drawingml/2006/main" xmlns:r="http://schemas.openxmlformats.org/officeDocument/2006/relationships" xmlns:p="http://schemas.openxmlformats.org/presentationml/2006/main">
  <p:tag name="AS_UNIQUEID" val="180"/>
</p:tagLst>
</file>

<file path=ppt/tags/tag16.xml><?xml version="1.0" encoding="utf-8"?>
<p:tagLst xmlns:a="http://schemas.openxmlformats.org/drawingml/2006/main" xmlns:r="http://schemas.openxmlformats.org/officeDocument/2006/relationships" xmlns:p="http://schemas.openxmlformats.org/presentationml/2006/main">
  <p:tag name="AS_UNIQUEID" val="149"/>
</p:tagLst>
</file>

<file path=ppt/tags/tag17.xml><?xml version="1.0" encoding="utf-8"?>
<p:tagLst xmlns:a="http://schemas.openxmlformats.org/drawingml/2006/main" xmlns:r="http://schemas.openxmlformats.org/officeDocument/2006/relationships" xmlns:p="http://schemas.openxmlformats.org/presentationml/2006/main">
  <p:tag name="AS_UNIQUEID" val="180"/>
</p:tagLst>
</file>

<file path=ppt/tags/tag18.xml><?xml version="1.0" encoding="utf-8"?>
<p:tagLst xmlns:a="http://schemas.openxmlformats.org/drawingml/2006/main" xmlns:r="http://schemas.openxmlformats.org/officeDocument/2006/relationships" xmlns:p="http://schemas.openxmlformats.org/presentationml/2006/main">
  <p:tag name="AS_UNIQUEID" val="202"/>
</p:tagLst>
</file>

<file path=ppt/tags/tag19.xml><?xml version="1.0" encoding="utf-8"?>
<p:tagLst xmlns:a="http://schemas.openxmlformats.org/drawingml/2006/main" xmlns:r="http://schemas.openxmlformats.org/officeDocument/2006/relationships" xmlns:p="http://schemas.openxmlformats.org/presentationml/2006/main">
  <p:tag name="AS_UNIQUEID" val="247"/>
</p:tagLst>
</file>

<file path=ppt/tags/tag2.xml><?xml version="1.0" encoding="utf-8"?>
<p:tagLst xmlns:a="http://schemas.openxmlformats.org/drawingml/2006/main" xmlns:r="http://schemas.openxmlformats.org/officeDocument/2006/relationships" xmlns:p="http://schemas.openxmlformats.org/presentationml/2006/main">
  <p:tag name="AS_UNIQUEID" val="247"/>
</p:tagLst>
</file>

<file path=ppt/tags/tag20.xml><?xml version="1.0" encoding="utf-8"?>
<p:tagLst xmlns:a="http://schemas.openxmlformats.org/drawingml/2006/main" xmlns:r="http://schemas.openxmlformats.org/officeDocument/2006/relationships" xmlns:p="http://schemas.openxmlformats.org/presentationml/2006/main">
  <p:tag name="AS_UNIQUEID" val="171"/>
</p:tagLst>
</file>

<file path=ppt/tags/tag21.xml><?xml version="1.0" encoding="utf-8"?>
<p:tagLst xmlns:a="http://schemas.openxmlformats.org/drawingml/2006/main" xmlns:r="http://schemas.openxmlformats.org/officeDocument/2006/relationships" xmlns:p="http://schemas.openxmlformats.org/presentationml/2006/main">
  <p:tag name="AS_UNIQUEID" val="204"/>
</p:tagLst>
</file>

<file path=ppt/tags/tag22.xml><?xml version="1.0" encoding="utf-8"?>
<p:tagLst xmlns:a="http://schemas.openxmlformats.org/drawingml/2006/main" xmlns:r="http://schemas.openxmlformats.org/officeDocument/2006/relationships" xmlns:p="http://schemas.openxmlformats.org/presentationml/2006/main">
  <p:tag name="AS_UNIQUEID" val="149"/>
</p:tagLst>
</file>

<file path=ppt/tags/tag23.xml><?xml version="1.0" encoding="utf-8"?>
<p:tagLst xmlns:a="http://schemas.openxmlformats.org/drawingml/2006/main" xmlns:r="http://schemas.openxmlformats.org/officeDocument/2006/relationships" xmlns:p="http://schemas.openxmlformats.org/presentationml/2006/main">
  <p:tag name="AS_UNIQUEID" val="247"/>
</p:tagLst>
</file>

<file path=ppt/tags/tag24.xml><?xml version="1.0" encoding="utf-8"?>
<p:tagLst xmlns:a="http://schemas.openxmlformats.org/drawingml/2006/main" xmlns:r="http://schemas.openxmlformats.org/officeDocument/2006/relationships" xmlns:p="http://schemas.openxmlformats.org/presentationml/2006/main">
  <p:tag name="AS_UNIQUEID" val="180"/>
</p:tagLst>
</file>

<file path=ppt/tags/tag25.xml><?xml version="1.0" encoding="utf-8"?>
<p:tagLst xmlns:a="http://schemas.openxmlformats.org/drawingml/2006/main" xmlns:r="http://schemas.openxmlformats.org/officeDocument/2006/relationships" xmlns:p="http://schemas.openxmlformats.org/presentationml/2006/main">
  <p:tag name="AS_UNIQUEID" val="201"/>
</p:tagLst>
</file>

<file path=ppt/tags/tag26.xml><?xml version="1.0" encoding="utf-8"?>
<p:tagLst xmlns:a="http://schemas.openxmlformats.org/drawingml/2006/main" xmlns:r="http://schemas.openxmlformats.org/officeDocument/2006/relationships" xmlns:p="http://schemas.openxmlformats.org/presentationml/2006/main">
  <p:tag name="AS_UNIQUEID" val="247"/>
</p:tagLst>
</file>

<file path=ppt/tags/tag27.xml><?xml version="1.0" encoding="utf-8"?>
<p:tagLst xmlns:a="http://schemas.openxmlformats.org/drawingml/2006/main" xmlns:r="http://schemas.openxmlformats.org/officeDocument/2006/relationships" xmlns:p="http://schemas.openxmlformats.org/presentationml/2006/main">
  <p:tag name="AS_UNIQUEID" val="247"/>
</p:tagLst>
</file>

<file path=ppt/tags/tag28.xml><?xml version="1.0" encoding="utf-8"?>
<p:tagLst xmlns:a="http://schemas.openxmlformats.org/drawingml/2006/main" xmlns:r="http://schemas.openxmlformats.org/officeDocument/2006/relationships" xmlns:p="http://schemas.openxmlformats.org/presentationml/2006/main">
  <p:tag name="AS_UNIQUEID" val="247"/>
</p:tagLst>
</file>

<file path=ppt/tags/tag29.xml><?xml version="1.0" encoding="utf-8"?>
<p:tagLst xmlns:a="http://schemas.openxmlformats.org/drawingml/2006/main" xmlns:r="http://schemas.openxmlformats.org/officeDocument/2006/relationships" xmlns:p="http://schemas.openxmlformats.org/presentationml/2006/main">
  <p:tag name="AS_UNIQUEID" val="247"/>
</p:tagLst>
</file>

<file path=ppt/tags/tag3.xml><?xml version="1.0" encoding="utf-8"?>
<p:tagLst xmlns:a="http://schemas.openxmlformats.org/drawingml/2006/main" xmlns:r="http://schemas.openxmlformats.org/officeDocument/2006/relationships" xmlns:p="http://schemas.openxmlformats.org/presentationml/2006/main">
  <p:tag name="AS_UNIQUEID" val="247"/>
</p:tagLst>
</file>

<file path=ppt/tags/tag30.xml><?xml version="1.0" encoding="utf-8"?>
<p:tagLst xmlns:a="http://schemas.openxmlformats.org/drawingml/2006/main" xmlns:r="http://schemas.openxmlformats.org/officeDocument/2006/relationships" xmlns:p="http://schemas.openxmlformats.org/presentationml/2006/main">
  <p:tag name="AS_UNIQUEID" val="247"/>
</p:tagLst>
</file>

<file path=ppt/tags/tag31.xml><?xml version="1.0" encoding="utf-8"?>
<p:tagLst xmlns:a="http://schemas.openxmlformats.org/drawingml/2006/main" xmlns:r="http://schemas.openxmlformats.org/officeDocument/2006/relationships" xmlns:p="http://schemas.openxmlformats.org/presentationml/2006/main">
  <p:tag name="AS_UNIQUEID" val="247"/>
</p:tagLst>
</file>

<file path=ppt/tags/tag32.xml><?xml version="1.0" encoding="utf-8"?>
<p:tagLst xmlns:a="http://schemas.openxmlformats.org/drawingml/2006/main" xmlns:r="http://schemas.openxmlformats.org/officeDocument/2006/relationships" xmlns:p="http://schemas.openxmlformats.org/presentationml/2006/main">
  <p:tag name="AS_UNIQUEID" val="247"/>
</p:tagLst>
</file>

<file path=ppt/tags/tag33.xml><?xml version="1.0" encoding="utf-8"?>
<p:tagLst xmlns:a="http://schemas.openxmlformats.org/drawingml/2006/main" xmlns:r="http://schemas.openxmlformats.org/officeDocument/2006/relationships" xmlns:p="http://schemas.openxmlformats.org/presentationml/2006/main">
  <p:tag name="AS_UNIQUEID" val="149"/>
</p:tagLst>
</file>

<file path=ppt/tags/tag34.xml><?xml version="1.0" encoding="utf-8"?>
<p:tagLst xmlns:a="http://schemas.openxmlformats.org/drawingml/2006/main" xmlns:r="http://schemas.openxmlformats.org/officeDocument/2006/relationships" xmlns:p="http://schemas.openxmlformats.org/presentationml/2006/main">
  <p:tag name="AS_UNIQUEID" val="150"/>
</p:tagLst>
</file>

<file path=ppt/tags/tag35.xml><?xml version="1.0" encoding="utf-8"?>
<p:tagLst xmlns:a="http://schemas.openxmlformats.org/drawingml/2006/main" xmlns:r="http://schemas.openxmlformats.org/officeDocument/2006/relationships" xmlns:p="http://schemas.openxmlformats.org/presentationml/2006/main">
  <p:tag name="AS_UNIQUEID" val="171"/>
</p:tagLst>
</file>

<file path=ppt/tags/tag36.xml><?xml version="1.0" encoding="utf-8"?>
<p:tagLst xmlns:a="http://schemas.openxmlformats.org/drawingml/2006/main" xmlns:r="http://schemas.openxmlformats.org/officeDocument/2006/relationships" xmlns:p="http://schemas.openxmlformats.org/presentationml/2006/main">
  <p:tag name="AS_UNIQUEID" val="174"/>
</p:tagLst>
</file>

<file path=ppt/tags/tag37.xml><?xml version="1.0" encoding="utf-8"?>
<p:tagLst xmlns:a="http://schemas.openxmlformats.org/drawingml/2006/main" xmlns:r="http://schemas.openxmlformats.org/officeDocument/2006/relationships" xmlns:p="http://schemas.openxmlformats.org/presentationml/2006/main">
  <p:tag name="AS_UNIQUEID" val="177"/>
</p:tagLst>
</file>

<file path=ppt/tags/tag38.xml><?xml version="1.0" encoding="utf-8"?>
<p:tagLst xmlns:a="http://schemas.openxmlformats.org/drawingml/2006/main" xmlns:r="http://schemas.openxmlformats.org/officeDocument/2006/relationships" xmlns:p="http://schemas.openxmlformats.org/presentationml/2006/main">
  <p:tag name="AS_UNIQUEID" val="180"/>
</p:tagLst>
</file>

<file path=ppt/tags/tag39.xml><?xml version="1.0" encoding="utf-8"?>
<p:tagLst xmlns:a="http://schemas.openxmlformats.org/drawingml/2006/main" xmlns:r="http://schemas.openxmlformats.org/officeDocument/2006/relationships" xmlns:p="http://schemas.openxmlformats.org/presentationml/2006/main">
  <p:tag name="AS_UNIQUEID" val="183"/>
</p:tagLst>
</file>

<file path=ppt/tags/tag4.xml><?xml version="1.0" encoding="utf-8"?>
<p:tagLst xmlns:a="http://schemas.openxmlformats.org/drawingml/2006/main" xmlns:r="http://schemas.openxmlformats.org/officeDocument/2006/relationships" xmlns:p="http://schemas.openxmlformats.org/presentationml/2006/main">
  <p:tag name="AS_UNIQUEID" val="247"/>
</p:tagLst>
</file>

<file path=ppt/tags/tag40.xml><?xml version="1.0" encoding="utf-8"?>
<p:tagLst xmlns:a="http://schemas.openxmlformats.org/drawingml/2006/main" xmlns:r="http://schemas.openxmlformats.org/officeDocument/2006/relationships" xmlns:p="http://schemas.openxmlformats.org/presentationml/2006/main">
  <p:tag name="AS_UNIQUEID" val="201"/>
</p:tagLst>
</file>

<file path=ppt/tags/tag41.xml><?xml version="1.0" encoding="utf-8"?>
<p:tagLst xmlns:a="http://schemas.openxmlformats.org/drawingml/2006/main" xmlns:r="http://schemas.openxmlformats.org/officeDocument/2006/relationships" xmlns:p="http://schemas.openxmlformats.org/presentationml/2006/main">
  <p:tag name="AS_UNIQUEID" val="202"/>
</p:tagLst>
</file>

<file path=ppt/tags/tag42.xml><?xml version="1.0" encoding="utf-8"?>
<p:tagLst xmlns:a="http://schemas.openxmlformats.org/drawingml/2006/main" xmlns:r="http://schemas.openxmlformats.org/officeDocument/2006/relationships" xmlns:p="http://schemas.openxmlformats.org/presentationml/2006/main">
  <p:tag name="AS_UNIQUEID" val="203"/>
</p:tagLst>
</file>

<file path=ppt/tags/tag43.xml><?xml version="1.0" encoding="utf-8"?>
<p:tagLst xmlns:a="http://schemas.openxmlformats.org/drawingml/2006/main" xmlns:r="http://schemas.openxmlformats.org/officeDocument/2006/relationships" xmlns:p="http://schemas.openxmlformats.org/presentationml/2006/main">
  <p:tag name="AS_UNIQUEID" val="204"/>
</p:tagLst>
</file>

<file path=ppt/tags/tag44.xml><?xml version="1.0" encoding="utf-8"?>
<p:tagLst xmlns:a="http://schemas.openxmlformats.org/drawingml/2006/main" xmlns:r="http://schemas.openxmlformats.org/officeDocument/2006/relationships" xmlns:p="http://schemas.openxmlformats.org/presentationml/2006/main">
  <p:tag name="AS_UNIQUEID" val="180"/>
</p:tagLst>
</file>

<file path=ppt/tags/tag45.xml><?xml version="1.0" encoding="utf-8"?>
<p:tagLst xmlns:a="http://schemas.openxmlformats.org/drawingml/2006/main" xmlns:r="http://schemas.openxmlformats.org/officeDocument/2006/relationships" xmlns:p="http://schemas.openxmlformats.org/presentationml/2006/main">
  <p:tag name="AS_UNIQUEID" val="149"/>
</p:tagLst>
</file>

<file path=ppt/tags/tag46.xml><?xml version="1.0" encoding="utf-8"?>
<p:tagLst xmlns:a="http://schemas.openxmlformats.org/drawingml/2006/main" xmlns:r="http://schemas.openxmlformats.org/officeDocument/2006/relationships" xmlns:p="http://schemas.openxmlformats.org/presentationml/2006/main">
  <p:tag name="AS_UNIQUEID" val="180"/>
</p:tagLst>
</file>

<file path=ppt/tags/tag47.xml><?xml version="1.0" encoding="utf-8"?>
<p:tagLst xmlns:a="http://schemas.openxmlformats.org/drawingml/2006/main" xmlns:r="http://schemas.openxmlformats.org/officeDocument/2006/relationships" xmlns:p="http://schemas.openxmlformats.org/presentationml/2006/main">
  <p:tag name="AS_UNIQUEID" val="202"/>
</p:tagLst>
</file>

<file path=ppt/tags/tag48.xml><?xml version="1.0" encoding="utf-8"?>
<p:tagLst xmlns:a="http://schemas.openxmlformats.org/drawingml/2006/main" xmlns:r="http://schemas.openxmlformats.org/officeDocument/2006/relationships" xmlns:p="http://schemas.openxmlformats.org/presentationml/2006/main">
  <p:tag name="QPSLIDECODE" val="2019111411523400028"/>
</p:tagLst>
</file>

<file path=ppt/tags/tag49.xml><?xml version="1.0" encoding="utf-8"?>
<p:tagLst xmlns:a="http://schemas.openxmlformats.org/drawingml/2006/main" xmlns:r="http://schemas.openxmlformats.org/officeDocument/2006/relationships" xmlns:p="http://schemas.openxmlformats.org/presentationml/2006/main">
  <p:tag name="AS_UNIQUEID" val="830"/>
</p:tagLst>
</file>

<file path=ppt/tags/tag5.xml><?xml version="1.0" encoding="utf-8"?>
<p:tagLst xmlns:a="http://schemas.openxmlformats.org/drawingml/2006/main" xmlns:r="http://schemas.openxmlformats.org/officeDocument/2006/relationships" xmlns:p="http://schemas.openxmlformats.org/presentationml/2006/main">
  <p:tag name="AS_UNIQUEID" val="247"/>
</p:tagLst>
</file>

<file path=ppt/tags/tag50.xml><?xml version="1.0" encoding="utf-8"?>
<p:tagLst xmlns:a="http://schemas.openxmlformats.org/drawingml/2006/main" xmlns:r="http://schemas.openxmlformats.org/officeDocument/2006/relationships" xmlns:p="http://schemas.openxmlformats.org/presentationml/2006/main">
  <p:tag name="AS_UNIQUEID" val="830"/>
</p:tagLst>
</file>

<file path=ppt/tags/tag51.xml><?xml version="1.0" encoding="utf-8"?>
<p:tagLst xmlns:a="http://schemas.openxmlformats.org/drawingml/2006/main" xmlns:r="http://schemas.openxmlformats.org/officeDocument/2006/relationships" xmlns:p="http://schemas.openxmlformats.org/presentationml/2006/main">
  <p:tag name="AS_UNIQUEID" val="831"/>
</p:tagLst>
</file>

<file path=ppt/tags/tag52.xml><?xml version="1.0" encoding="utf-8"?>
<p:tagLst xmlns:a="http://schemas.openxmlformats.org/drawingml/2006/main" xmlns:r="http://schemas.openxmlformats.org/officeDocument/2006/relationships" xmlns:p="http://schemas.openxmlformats.org/presentationml/2006/main">
  <p:tag name="AS_UNIQUEID" val="826"/>
</p:tagLst>
</file>

<file path=ppt/tags/tag53.xml><?xml version="1.0" encoding="utf-8"?>
<p:tagLst xmlns:a="http://schemas.openxmlformats.org/drawingml/2006/main" xmlns:r="http://schemas.openxmlformats.org/officeDocument/2006/relationships" xmlns:p="http://schemas.openxmlformats.org/presentationml/2006/main">
  <p:tag name="AS_UNIQUEID" val="827"/>
</p:tagLst>
</file>

<file path=ppt/tags/tag54.xml><?xml version="1.0" encoding="utf-8"?>
<p:tagLst xmlns:a="http://schemas.openxmlformats.org/drawingml/2006/main" xmlns:r="http://schemas.openxmlformats.org/officeDocument/2006/relationships" xmlns:p="http://schemas.openxmlformats.org/presentationml/2006/main">
  <p:tag name="AS_UNIQUEID" val="828"/>
</p:tagLst>
</file>

<file path=ppt/tags/tag6.xml><?xml version="1.0" encoding="utf-8"?>
<p:tagLst xmlns:a="http://schemas.openxmlformats.org/drawingml/2006/main" xmlns:r="http://schemas.openxmlformats.org/officeDocument/2006/relationships" xmlns:p="http://schemas.openxmlformats.org/presentationml/2006/main">
  <p:tag name="AS_UNIQUEID" val="247"/>
</p:tagLst>
</file>

<file path=ppt/tags/tag7.xml><?xml version="1.0" encoding="utf-8"?>
<p:tagLst xmlns:a="http://schemas.openxmlformats.org/drawingml/2006/main" xmlns:r="http://schemas.openxmlformats.org/officeDocument/2006/relationships" xmlns:p="http://schemas.openxmlformats.org/presentationml/2006/main">
  <p:tag name="AS_UNIQUEID" val="149"/>
</p:tagLst>
</file>

<file path=ppt/tags/tag8.xml><?xml version="1.0" encoding="utf-8"?>
<p:tagLst xmlns:a="http://schemas.openxmlformats.org/drawingml/2006/main" xmlns:r="http://schemas.openxmlformats.org/officeDocument/2006/relationships" xmlns:p="http://schemas.openxmlformats.org/presentationml/2006/main">
  <p:tag name="AS_UNIQUEID" val="171"/>
</p:tagLst>
</file>

<file path=ppt/tags/tag9.xml><?xml version="1.0" encoding="utf-8"?>
<p:tagLst xmlns:a="http://schemas.openxmlformats.org/drawingml/2006/main" xmlns:r="http://schemas.openxmlformats.org/officeDocument/2006/relationships" xmlns:p="http://schemas.openxmlformats.org/presentationml/2006/main">
  <p:tag name="AS_UNIQUEID" val="177"/>
</p:tagLst>
</file>

<file path=ppt/theme/theme1.xml><?xml version="1.0" encoding="utf-8"?>
<a:theme xmlns:a="http://schemas.openxmlformats.org/drawingml/2006/main" name="Manual_Master">
  <a:themeElements>
    <a:clrScheme name="BrandEstonia">
      <a:dk1>
        <a:srgbClr val="575A5D"/>
      </a:dk1>
      <a:lt1>
        <a:srgbClr val="FFFFFF"/>
      </a:lt1>
      <a:dk2>
        <a:srgbClr val="0000F0"/>
      </a:dk2>
      <a:lt2>
        <a:srgbClr val="BAE6E8"/>
      </a:lt2>
      <a:accent1>
        <a:srgbClr val="000096"/>
      </a:accent1>
      <a:accent2>
        <a:srgbClr val="2E6347"/>
      </a:accent2>
      <a:accent3>
        <a:srgbClr val="FF2DB4"/>
      </a:accent3>
      <a:accent4>
        <a:srgbClr val="964542"/>
      </a:accent4>
      <a:accent5>
        <a:srgbClr val="C1BC76"/>
      </a:accent5>
      <a:accent6>
        <a:srgbClr val="FF4800"/>
      </a:accent6>
      <a:hlink>
        <a:srgbClr val="0000F0"/>
      </a:hlink>
      <a:folHlink>
        <a:srgbClr val="0000F0"/>
      </a:folHlink>
    </a:clrScheme>
    <a:fontScheme name="Aino">
      <a:majorFont>
        <a:latin typeface="Aino Headline"/>
        <a:ea typeface=""/>
        <a:cs typeface=""/>
      </a:majorFont>
      <a:minorFont>
        <a:latin typeface="Ain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F0"/>
      </a:dk2>
      <a:lt2>
        <a:srgbClr val="BAE6E8"/>
      </a:lt2>
      <a:accent1>
        <a:srgbClr val="0000F0"/>
      </a:accent1>
      <a:accent2>
        <a:srgbClr val="2E6347"/>
      </a:accent2>
      <a:accent3>
        <a:srgbClr val="FF2DB4"/>
      </a:accent3>
      <a:accent4>
        <a:srgbClr val="964542"/>
      </a:accent4>
      <a:accent5>
        <a:srgbClr val="C1BC76"/>
      </a:accent5>
      <a:accent6>
        <a:srgbClr val="FF4800"/>
      </a:accent6>
      <a:hlink>
        <a:srgbClr val="0000F0"/>
      </a:hlink>
      <a:folHlink>
        <a:srgbClr val="0000F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84D338B25BE840A60C576DAB63411D" ma:contentTypeVersion="13" ma:contentTypeDescription="Create a new document." ma:contentTypeScope="" ma:versionID="2cc201a51fcf9538c13e9b33bbafa098">
  <xsd:schema xmlns:xsd="http://www.w3.org/2001/XMLSchema" xmlns:xs="http://www.w3.org/2001/XMLSchema" xmlns:p="http://schemas.microsoft.com/office/2006/metadata/properties" xmlns:ns3="f528634e-1f2b-485b-87ff-f65e308745fe" xmlns:ns4="6a0d3001-f57b-4e1f-a759-4f20e43b3fa5" targetNamespace="http://schemas.microsoft.com/office/2006/metadata/properties" ma:root="true" ma:fieldsID="eb7a757cf15926d70709643390d504d9" ns3:_="" ns4:_="">
    <xsd:import namespace="f528634e-1f2b-485b-87ff-f65e308745fe"/>
    <xsd:import namespace="6a0d3001-f57b-4e1f-a759-4f20e43b3fa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28634e-1f2b-485b-87ff-f65e308745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a0d3001-f57b-4e1f-a759-4f20e43b3fa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A70544-5E86-4517-B8CD-FD2F99EE834F}">
  <ds:schemaRefs>
    <ds:schemaRef ds:uri="6a0d3001-f57b-4e1f-a759-4f20e43b3fa5"/>
    <ds:schemaRef ds:uri="f528634e-1f2b-485b-87ff-f65e308745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617BB47-F83E-4C9A-9EA2-FD5AFABF233C}">
  <ds:schemaRefs>
    <ds:schemaRef ds:uri="6a0d3001-f57b-4e1f-a759-4f20e43b3fa5"/>
    <ds:schemaRef ds:uri="http://schemas.microsoft.com/office/2006/metadata/properties"/>
    <ds:schemaRef ds:uri="http://www.w3.org/XML/1998/namespace"/>
    <ds:schemaRef ds:uri="http://schemas.microsoft.com/office/2006/documentManagement/types"/>
    <ds:schemaRef ds:uri="http://purl.org/dc/terms/"/>
    <ds:schemaRef ds:uri="http://schemas.microsoft.com/office/infopath/2007/PartnerControls"/>
    <ds:schemaRef ds:uri="http://purl.org/dc/dcmitype/"/>
    <ds:schemaRef ds:uri="http://purl.org/dc/elements/1.1/"/>
    <ds:schemaRef ds:uri="http://schemas.openxmlformats.org/package/2006/metadata/core-properties"/>
    <ds:schemaRef ds:uri="f528634e-1f2b-485b-87ff-f65e308745fe"/>
  </ds:schemaRefs>
</ds:datastoreItem>
</file>

<file path=customXml/itemProps3.xml><?xml version="1.0" encoding="utf-8"?>
<ds:datastoreItem xmlns:ds="http://schemas.openxmlformats.org/officeDocument/2006/customXml" ds:itemID="{FCF1C0B2-D16F-4659-8BC4-0BF34B5971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16989</TotalTime>
  <Words>3112</Words>
  <Application>Microsoft Office PowerPoint</Application>
  <PresentationFormat>Laiekraan</PresentationFormat>
  <Paragraphs>274</Paragraphs>
  <Slides>22</Slides>
  <Notes>22</Notes>
  <HiddenSlides>1</HiddenSlides>
  <MMClips>1</MMClips>
  <ScaleCrop>false</ScaleCrop>
  <HeadingPairs>
    <vt:vector size="6" baseType="variant">
      <vt:variant>
        <vt:lpstr>Kasutatud fondid</vt:lpstr>
      </vt:variant>
      <vt:variant>
        <vt:i4>8</vt:i4>
      </vt:variant>
      <vt:variant>
        <vt:lpstr>Kujundus</vt:lpstr>
      </vt:variant>
      <vt:variant>
        <vt:i4>1</vt:i4>
      </vt:variant>
      <vt:variant>
        <vt:lpstr>Slaidipealkirjad</vt:lpstr>
      </vt:variant>
      <vt:variant>
        <vt:i4>22</vt:i4>
      </vt:variant>
    </vt:vector>
  </HeadingPairs>
  <TitlesOfParts>
    <vt:vector size="31" baseType="lpstr">
      <vt:lpstr>Aino</vt:lpstr>
      <vt:lpstr>Aino Headline</vt:lpstr>
      <vt:lpstr>Arial</vt:lpstr>
      <vt:lpstr>Arial</vt:lpstr>
      <vt:lpstr>Calibri</vt:lpstr>
      <vt:lpstr>Calibri Light</vt:lpstr>
      <vt:lpstr>lato</vt:lpstr>
      <vt:lpstr>Söhne</vt:lpstr>
      <vt:lpstr>Manual_Master</vt:lpstr>
      <vt:lpstr>Estonia.  Smart solutions  for education  innovation   </vt:lpstr>
      <vt:lpstr>Estonia</vt:lpstr>
      <vt:lpstr>Estonian students  rank #1 in Europe (PISA 2018) </vt:lpstr>
      <vt:lpstr>PowerPointi esitlus</vt:lpstr>
      <vt:lpstr>PowerPointi esitlus</vt:lpstr>
      <vt:lpstr>PowerPointi esitlus</vt:lpstr>
      <vt:lpstr>Everyone has the right  for a high quality  education</vt:lpstr>
      <vt:lpstr>Estonian  education today</vt:lpstr>
      <vt:lpstr>Preschool:  preparing for school  </vt:lpstr>
      <vt:lpstr>The strength  of the tree  depends on  its roots</vt:lpstr>
      <vt:lpstr>Characteristics of Estonian education</vt:lpstr>
      <vt:lpstr>Preparing for the information society </vt:lpstr>
      <vt:lpstr>Technology opens up new possibilities</vt:lpstr>
      <vt:lpstr>Digital solutions are  in everyday use</vt:lpstr>
      <vt:lpstr>2020: crisis as  an opportunity  </vt:lpstr>
      <vt:lpstr>Youth work and  hobby education offer more possibilities</vt:lpstr>
      <vt:lpstr>Vocational education: ensuring essential skills</vt:lpstr>
      <vt:lpstr>Internationally acknowledged higher education </vt:lpstr>
      <vt:lpstr>Lifelong learning  has become  a lifestyle in Estonia</vt:lpstr>
      <vt:lpstr>We truly think  that the best thing we can  give to our children is not  land, house or a bank account,  but good education.</vt:lpstr>
      <vt:lpstr>Aitäh!</vt:lpstr>
      <vt:lpstr>Read 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Estonia. Smart Solutions</dc:title>
  <dc:creator>Eva Toome</dc:creator>
  <cp:lastModifiedBy>Eva Toome</cp:lastModifiedBy>
  <cp:revision>7</cp:revision>
  <dcterms:created xsi:type="dcterms:W3CDTF">2021-03-18T16:27:43Z</dcterms:created>
  <dcterms:modified xsi:type="dcterms:W3CDTF">2023-09-20T13:56:00Z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0x010100EF84D338B25BE840A60C576DAB63411D</vt:lpwstr>
  </property>
</Properties>
</file>