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7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16.xml" ContentType="application/vnd.openxmlformats-officedocument.presentationml.notesSlid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57" r:id="rId4"/>
  </p:sldMasterIdLst>
  <p:notesMasterIdLst>
    <p:notesMasterId r:id="rId27"/>
  </p:notesMasterIdLst>
  <p:handoutMasterIdLst>
    <p:handoutMasterId r:id="rId28"/>
  </p:handoutMasterIdLst>
  <p:sldIdLst>
    <p:sldId id="687" r:id="rId5"/>
    <p:sldId id="481" r:id="rId6"/>
    <p:sldId id="516" r:id="rId7"/>
    <p:sldId id="517" r:id="rId8"/>
    <p:sldId id="673" r:id="rId9"/>
    <p:sldId id="674" r:id="rId10"/>
    <p:sldId id="675" r:id="rId11"/>
    <p:sldId id="678" r:id="rId12"/>
    <p:sldId id="679" r:id="rId13"/>
    <p:sldId id="664" r:id="rId14"/>
    <p:sldId id="428" r:id="rId15"/>
    <p:sldId id="267" r:id="rId16"/>
    <p:sldId id="653" r:id="rId17"/>
    <p:sldId id="421" r:id="rId18"/>
    <p:sldId id="431" r:id="rId19"/>
    <p:sldId id="493" r:id="rId20"/>
    <p:sldId id="289" r:id="rId21"/>
    <p:sldId id="483" r:id="rId22"/>
    <p:sldId id="692" r:id="rId23"/>
    <p:sldId id="482" r:id="rId24"/>
    <p:sldId id="835" r:id="rId25"/>
    <p:sldId id="420" r:id="rId26"/>
  </p:sldIdLst>
  <p:sldSz cx="12192000" cy="6858000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45" userDrawn="1">
          <p15:clr>
            <a:srgbClr val="A4A3A4"/>
          </p15:clr>
        </p15:guide>
        <p15:guide id="2" pos="2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utor" initials="A" lastIdx="6" clrIdx="0"/>
  <p:cmAuthor id="1" name="Eva Toome" initials="ET" lastIdx="46" clrIdx="1">
    <p:extLst>
      <p:ext uri="{19B8F6BF-5375-455C-9EA6-DF929625EA0E}">
        <p15:presenceInfo xmlns:p15="http://schemas.microsoft.com/office/powerpoint/2012/main" userId="S::e.toome@harno.ee::65131506-3e0f-46b6-9df2-d52bf8eb10d0" providerId="AD"/>
      </p:ext>
    </p:extLst>
  </p:cmAuthor>
  <p:cmAuthor id="2" name="Kristel Mõistus" initials="KM" lastIdx="22" clrIdx="2">
    <p:extLst>
      <p:ext uri="{19B8F6BF-5375-455C-9EA6-DF929625EA0E}">
        <p15:presenceInfo xmlns:p15="http://schemas.microsoft.com/office/powerpoint/2012/main" userId="S::kristel.moistus@harno.ee::26b329dc-e2d2-45aa-b4a7-1e8e897805d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21BC"/>
    <a:srgbClr val="000000"/>
    <a:srgbClr val="7171FF"/>
    <a:srgbClr val="0078FF"/>
    <a:srgbClr val="F0F1F2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A815C0-7B22-476D-8428-B05244A16B62}" v="13" dt="2026-06-12T13:32:07.7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86" autoAdjust="0"/>
    <p:restoredTop sz="86375" autoAdjust="0"/>
  </p:normalViewPr>
  <p:slideViewPr>
    <p:cSldViewPr snapToGrid="0">
      <p:cViewPr varScale="1">
        <p:scale>
          <a:sx n="64" d="100"/>
          <a:sy n="64" d="100"/>
        </p:scale>
        <p:origin x="588" y="32"/>
      </p:cViewPr>
      <p:guideLst>
        <p:guide orient="horz" pos="3045"/>
        <p:guide pos="257"/>
      </p:guideLst>
    </p:cSldViewPr>
  </p:slideViewPr>
  <p:outlineViewPr>
    <p:cViewPr>
      <p:scale>
        <a:sx n="33" d="100"/>
        <a:sy n="33" d="100"/>
      </p:scale>
      <p:origin x="0" y="-702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6632"/>
    </p:cViewPr>
  </p:sorterViewPr>
  <p:notesViewPr>
    <p:cSldViewPr snapToGrid="0">
      <p:cViewPr>
        <p:scale>
          <a:sx n="100" d="100"/>
          <a:sy n="100" d="100"/>
        </p:scale>
        <p:origin x="1628" y="-127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a Toome - HARNO" userId="6c619b09-8475-42ef-8967-e4b7ee9be560" providerId="ADAL" clId="{DC1279D7-F45D-4A1C-B49D-AC44E0DFD38D}"/>
    <pc:docChg chg="undo custSel addSld modSld">
      <pc:chgData name="Eva Toome - HARNO" userId="6c619b09-8475-42ef-8967-e4b7ee9be560" providerId="ADAL" clId="{DC1279D7-F45D-4A1C-B49D-AC44E0DFD38D}" dt="2026-06-12T13:43:37.420" v="238" actId="20577"/>
      <pc:docMkLst>
        <pc:docMk/>
      </pc:docMkLst>
      <pc:sldChg chg="modSp mod">
        <pc:chgData name="Eva Toome - HARNO" userId="6c619b09-8475-42ef-8967-e4b7ee9be560" providerId="ADAL" clId="{DC1279D7-F45D-4A1C-B49D-AC44E0DFD38D}" dt="2026-06-12T08:09:43.170" v="136" actId="20577"/>
        <pc:sldMkLst>
          <pc:docMk/>
          <pc:sldMk cId="552054612" sldId="481"/>
        </pc:sldMkLst>
        <pc:spChg chg="mod">
          <ac:chgData name="Eva Toome - HARNO" userId="6c619b09-8475-42ef-8967-e4b7ee9be560" providerId="ADAL" clId="{DC1279D7-F45D-4A1C-B49D-AC44E0DFD38D}" dt="2026-06-12T08:09:43.170" v="136" actId="20577"/>
          <ac:spMkLst>
            <pc:docMk/>
            <pc:sldMk cId="552054612" sldId="481"/>
            <ac:spMk id="4" creationId="{05C2CE9B-15D0-46D7-87A3-419395506B18}"/>
          </ac:spMkLst>
        </pc:spChg>
      </pc:sldChg>
      <pc:sldChg chg="modSp mod modNotesTx">
        <pc:chgData name="Eva Toome - HARNO" userId="6c619b09-8475-42ef-8967-e4b7ee9be560" providerId="ADAL" clId="{DC1279D7-F45D-4A1C-B49D-AC44E0DFD38D}" dt="2026-06-12T13:43:37.420" v="238" actId="20577"/>
        <pc:sldMkLst>
          <pc:docMk/>
          <pc:sldMk cId="3849545959" sldId="664"/>
        </pc:sldMkLst>
        <pc:spChg chg="mod">
          <ac:chgData name="Eva Toome - HARNO" userId="6c619b09-8475-42ef-8967-e4b7ee9be560" providerId="ADAL" clId="{DC1279D7-F45D-4A1C-B49D-AC44E0DFD38D}" dt="2026-06-12T13:35:38.979" v="142" actId="20577"/>
          <ac:spMkLst>
            <pc:docMk/>
            <pc:sldMk cId="3849545959" sldId="664"/>
            <ac:spMk id="37" creationId="{9A168AC9-4639-9847-4268-DA9F8127617F}"/>
          </ac:spMkLst>
        </pc:spChg>
        <pc:spChg chg="mod">
          <ac:chgData name="Eva Toome - HARNO" userId="6c619b09-8475-42ef-8967-e4b7ee9be560" providerId="ADAL" clId="{DC1279D7-F45D-4A1C-B49D-AC44E0DFD38D}" dt="2026-06-12T13:36:08.986" v="144" actId="20577"/>
          <ac:spMkLst>
            <pc:docMk/>
            <pc:sldMk cId="3849545959" sldId="664"/>
            <ac:spMk id="43" creationId="{47692B36-B524-E374-5B26-0A5085B2846F}"/>
          </ac:spMkLst>
        </pc:spChg>
        <pc:picChg chg="mod">
          <ac:chgData name="Eva Toome - HARNO" userId="6c619b09-8475-42ef-8967-e4b7ee9be560" providerId="ADAL" clId="{DC1279D7-F45D-4A1C-B49D-AC44E0DFD38D}" dt="2026-06-12T13:32:07.757" v="140" actId="14826"/>
          <ac:picMkLst>
            <pc:docMk/>
            <pc:sldMk cId="3849545959" sldId="664"/>
            <ac:picMk id="3" creationId="{BC560D0F-3548-41D1-91AE-705EFCD4CDF6}"/>
          </ac:picMkLst>
        </pc:picChg>
      </pc:sldChg>
      <pc:sldChg chg="modSp add mod">
        <pc:chgData name="Eva Toome - HARNO" userId="6c619b09-8475-42ef-8967-e4b7ee9be560" providerId="ADAL" clId="{DC1279D7-F45D-4A1C-B49D-AC44E0DFD38D}" dt="2026-06-12T13:42:16.210" v="233" actId="20577"/>
        <pc:sldMkLst>
          <pc:docMk/>
          <pc:sldMk cId="2219424491" sldId="835"/>
        </pc:sldMkLst>
        <pc:spChg chg="mod">
          <ac:chgData name="Eva Toome - HARNO" userId="6c619b09-8475-42ef-8967-e4b7ee9be560" providerId="ADAL" clId="{DC1279D7-F45D-4A1C-B49D-AC44E0DFD38D}" dt="2026-06-12T13:42:16.210" v="233" actId="20577"/>
          <ac:spMkLst>
            <pc:docMk/>
            <pc:sldMk cId="2219424491" sldId="835"/>
            <ac:spMk id="2" creationId="{3DAFFA02-FD89-0C59-C009-3B142DA9F477}"/>
          </ac:spMkLst>
        </pc:spChg>
        <pc:spChg chg="mod">
          <ac:chgData name="Eva Toome - HARNO" userId="6c619b09-8475-42ef-8967-e4b7ee9be560" providerId="ADAL" clId="{DC1279D7-F45D-4A1C-B49D-AC44E0DFD38D}" dt="2026-06-12T08:05:07.754" v="134"/>
          <ac:spMkLst>
            <pc:docMk/>
            <pc:sldMk cId="2219424491" sldId="835"/>
            <ac:spMk id="4" creationId="{515216C9-6ADB-5DEF-A04C-1C30FD95F0F4}"/>
          </ac:spMkLst>
        </pc:spChg>
        <pc:spChg chg="mod">
          <ac:chgData name="Eva Toome - HARNO" userId="6c619b09-8475-42ef-8967-e4b7ee9be560" providerId="ADAL" clId="{DC1279D7-F45D-4A1C-B49D-AC44E0DFD38D}" dt="2026-06-12T08:05:12.497" v="135" actId="20577"/>
          <ac:spMkLst>
            <pc:docMk/>
            <pc:sldMk cId="2219424491" sldId="835"/>
            <ac:spMk id="5" creationId="{7FDC4C2A-A4C8-B92A-E74A-F4277E3E3FF5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t-EE" sz="1600" b="0" i="0" u="none" strike="noStrike" kern="1200" spc="0" baseline="0" dirty="0">
                <a:solidFill>
                  <a:schemeClr val="bg1"/>
                </a:solidFill>
                <a:latin typeface="Aino" panose="02000603040504020204" pitchFamily="50" charset="0"/>
                <a:ea typeface="+mn-ea"/>
                <a:cs typeface="+mn-cs"/>
              </a:defRPr>
            </a:pPr>
            <a:r>
              <a:rPr lang="et-EE" sz="1600" b="0" i="0" u="none" strike="noStrike" kern="1200" spc="0" baseline="0" dirty="0">
                <a:solidFill>
                  <a:schemeClr val="bg1"/>
                </a:solidFill>
                <a:latin typeface="Aino" panose="02000603040504020204" pitchFamily="50" charset="0"/>
                <a:ea typeface="+mn-ea"/>
                <a:cs typeface="+mn-cs"/>
              </a:rPr>
              <a:t>READING</a:t>
            </a:r>
          </a:p>
        </c:rich>
      </c:tx>
      <c:layout>
        <c:manualLayout>
          <c:xMode val="edge"/>
          <c:yMode val="edge"/>
          <c:x val="0.39661887922570382"/>
          <c:y val="0.2023111384220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t-EE" sz="1600" b="0" i="0" u="none" strike="noStrike" kern="1200" spc="0" baseline="0" dirty="0">
              <a:solidFill>
                <a:schemeClr val="bg1"/>
              </a:solidFill>
              <a:latin typeface="Aino" panose="02000603040504020204" pitchFamily="50" charset="0"/>
              <a:ea typeface="+mn-ea"/>
              <a:cs typeface="+mn-cs"/>
            </a:defRPr>
          </a:pPr>
          <a:endParaRPr lang="et-EE"/>
        </a:p>
      </c:txPr>
    </c:title>
    <c:autoTitleDeleted val="0"/>
    <c:plotArea>
      <c:layout>
        <c:manualLayout>
          <c:layoutTarget val="inner"/>
          <c:xMode val="edge"/>
          <c:yMode val="edge"/>
          <c:x val="0.3961095560232098"/>
          <c:y val="0.26813091480868162"/>
          <c:w val="0.60389044397679026"/>
          <c:h val="0.70868299750662123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FCEDC5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F321B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218-45F7-A80E-68104B5088FE}"/>
              </c:ext>
            </c:extLst>
          </c:dPt>
          <c:dPt>
            <c:idx val="12"/>
            <c:invertIfNegative val="0"/>
            <c:bubble3D val="0"/>
            <c:spPr>
              <a:solidFill>
                <a:srgbClr val="A7A9A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403-46EC-973F-63152C17CF8C}"/>
              </c:ext>
            </c:extLst>
          </c:dPt>
          <c:dLbls>
            <c:dLbl>
              <c:idx val="0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218-45F7-A80E-68104B5088FE}"/>
                </c:ext>
              </c:extLst>
            </c:dLbl>
            <c:dLbl>
              <c:idx val="1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355-4BBC-98C5-7ED09403728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ino" panose="02000603040504020204" pitchFamily="50" charset="0"/>
                      <a:ea typeface="+mn-ea"/>
                      <a:cs typeface="+mn-cs"/>
                    </a:defRPr>
                  </a:pPr>
                  <a:endParaRPr lang="et-E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218-45F7-A80E-68104B5088FE}"/>
                </c:ext>
              </c:extLst>
            </c:dLbl>
            <c:dLbl>
              <c:idx val="12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403-46EC-973F-63152C17CF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 rtl="0">
                  <a:defRPr lang="en-US" sz="1100" b="0" i="0" u="none" strike="noStrike" kern="1200" baseline="0">
                    <a:solidFill>
                      <a:srgbClr val="000096"/>
                    </a:solidFill>
                    <a:effectLst/>
                    <a:latin typeface="Aino" panose="02000603040504020204" pitchFamily="50" charset="0"/>
                    <a:ea typeface="+mn-ea"/>
                    <a:cs typeface="+mn-cs"/>
                  </a:defRPr>
                </a:pPr>
                <a:endParaRPr lang="et-EE"/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'Table I.B1.2.2'!$Z$10:$Z$24</c:f>
              <c:strCache>
                <c:ptCount val="15"/>
                <c:pt idx="0">
                  <c:v>Singapore</c:v>
                </c:pt>
                <c:pt idx="1">
                  <c:v>Ireland</c:v>
                </c:pt>
                <c:pt idx="2">
                  <c:v>Japan</c:v>
                </c:pt>
                <c:pt idx="3">
                  <c:v>Korea</c:v>
                </c:pt>
                <c:pt idx="4">
                  <c:v>Taipei (China)</c:v>
                </c:pt>
                <c:pt idx="5">
                  <c:v>ESTONIA</c:v>
                </c:pt>
                <c:pt idx="6">
                  <c:v>Macau (China)</c:v>
                </c:pt>
                <c:pt idx="7">
                  <c:v>Canada</c:v>
                </c:pt>
                <c:pt idx="8">
                  <c:v>USA</c:v>
                </c:pt>
                <c:pt idx="9">
                  <c:v>New Zealand</c:v>
                </c:pt>
                <c:pt idx="10">
                  <c:v>Finland</c:v>
                </c:pt>
                <c:pt idx="11">
                  <c:v>Sweden</c:v>
                </c:pt>
                <c:pt idx="12">
                  <c:v>OECD average</c:v>
                </c:pt>
                <c:pt idx="13">
                  <c:v>Latvia</c:v>
                </c:pt>
                <c:pt idx="14">
                  <c:v>Lithuania</c:v>
                </c:pt>
              </c:strCache>
            </c:strRef>
          </c:cat>
          <c:val>
            <c:numRef>
              <c:f>'Table I.B1.2.2'!$AA$10:$AA$24</c:f>
              <c:numCache>
                <c:formatCode>0</c:formatCode>
                <c:ptCount val="15"/>
                <c:pt idx="0">
                  <c:v>542.55332221747722</c:v>
                </c:pt>
                <c:pt idx="1">
                  <c:v>516.00997530826248</c:v>
                </c:pt>
                <c:pt idx="2">
                  <c:v>515.85461375025886</c:v>
                </c:pt>
                <c:pt idx="3">
                  <c:v>515.41539210099756</c:v>
                </c:pt>
                <c:pt idx="4">
                  <c:v>515.16729010921813</c:v>
                </c:pt>
                <c:pt idx="5">
                  <c:v>511.03033164392804</c:v>
                </c:pt>
                <c:pt idx="6">
                  <c:v>510.40512194014349</c:v>
                </c:pt>
                <c:pt idx="7">
                  <c:v>507.1328958226768</c:v>
                </c:pt>
                <c:pt idx="8">
                  <c:v>503.93757365705233</c:v>
                </c:pt>
                <c:pt idx="9">
                  <c:v>500.85301095569559</c:v>
                </c:pt>
                <c:pt idx="10">
                  <c:v>490.21768481353621</c:v>
                </c:pt>
                <c:pt idx="11">
                  <c:v>486.97515578914386</c:v>
                </c:pt>
                <c:pt idx="12">
                  <c:v>475.58819871431848</c:v>
                </c:pt>
                <c:pt idx="13">
                  <c:v>474.56865073478389</c:v>
                </c:pt>
                <c:pt idx="14">
                  <c:v>471.83422994384318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18-45F7-A80E-68104B5088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643256688"/>
        <c:axId val="1014988192"/>
      </c:barChart>
      <c:catAx>
        <c:axId val="64325668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ctr">
              <a:defRPr lang="en-US" sz="1200" b="0" i="0" u="none" strike="noStrike" kern="1200" baseline="0">
                <a:solidFill>
                  <a:schemeClr val="bg1"/>
                </a:solidFill>
                <a:effectLst/>
                <a:latin typeface="Aino" panose="02000603040504020204" pitchFamily="50" charset="0"/>
                <a:ea typeface="+mn-ea"/>
                <a:cs typeface="+mn-cs"/>
              </a:defRPr>
            </a:pPr>
            <a:endParaRPr lang="et-EE"/>
          </a:p>
        </c:txPr>
        <c:crossAx val="1014988192"/>
        <c:crosses val="autoZero"/>
        <c:auto val="1"/>
        <c:lblAlgn val="ctr"/>
        <c:lblOffset val="100"/>
        <c:noMultiLvlLbl val="0"/>
      </c:catAx>
      <c:valAx>
        <c:axId val="1014988192"/>
        <c:scaling>
          <c:orientation val="minMax"/>
          <c:max val="600"/>
          <c:min val="440"/>
        </c:scaling>
        <c:delete val="1"/>
        <c:axPos val="t"/>
        <c:numFmt formatCode="0" sourceLinked="1"/>
        <c:majorTickMark val="out"/>
        <c:minorTickMark val="none"/>
        <c:tickLblPos val="nextTo"/>
        <c:crossAx val="643256688"/>
        <c:crossesAt val="450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rgbClr val="FCEDC5">
        <a:alpha val="0"/>
      </a:srgbClr>
    </a:solidFill>
    <a:ln>
      <a:noFill/>
    </a:ln>
    <a:effectLst/>
  </c:spPr>
  <c:txPr>
    <a:bodyPr/>
    <a:lstStyle/>
    <a:p>
      <a:pPr algn="ctr">
        <a:defRPr lang="en-US" sz="1200" b="0" i="0" u="none" strike="noStrike" kern="1200" baseline="0">
          <a:solidFill>
            <a:schemeClr val="tx1">
              <a:lumMod val="65000"/>
              <a:lumOff val="35000"/>
            </a:schemeClr>
          </a:solidFill>
          <a:latin typeface="Aino" panose="02000603040504020204" pitchFamily="50" charset="0"/>
          <a:ea typeface="+mn-ea"/>
          <a:cs typeface="+mn-cs"/>
        </a:defRPr>
      </a:pPr>
      <a:endParaRPr lang="et-E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bg1"/>
                </a:solidFill>
                <a:latin typeface="Aino" panose="02000603040504020204" pitchFamily="50" charset="0"/>
                <a:ea typeface="+mn-ea"/>
                <a:cs typeface="+mn-cs"/>
              </a:defRPr>
            </a:pPr>
            <a:r>
              <a:rPr lang="et-EE" sz="1600" b="0" dirty="0">
                <a:solidFill>
                  <a:schemeClr val="bg1"/>
                </a:solidFill>
                <a:latin typeface="Aino" panose="02000603040504020204" pitchFamily="50" charset="0"/>
              </a:rPr>
              <a:t>MATHEMATICS</a:t>
            </a:r>
          </a:p>
        </c:rich>
      </c:tx>
      <c:layout>
        <c:manualLayout>
          <c:xMode val="edge"/>
          <c:yMode val="edge"/>
          <c:x val="0.3862845039698431"/>
          <c:y val="0.198492646981302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bg1"/>
              </a:solidFill>
              <a:latin typeface="Aino" panose="02000603040504020204" pitchFamily="50" charset="0"/>
              <a:ea typeface="+mn-ea"/>
              <a:cs typeface="+mn-cs"/>
            </a:defRPr>
          </a:pPr>
          <a:endParaRPr lang="et-EE"/>
        </a:p>
      </c:txPr>
    </c:title>
    <c:autoTitleDeleted val="0"/>
    <c:plotArea>
      <c:layout>
        <c:manualLayout>
          <c:layoutTarget val="inner"/>
          <c:xMode val="edge"/>
          <c:yMode val="edge"/>
          <c:x val="0.38403804540106468"/>
          <c:y val="0.26223201265862056"/>
          <c:w val="0.59810739762545351"/>
          <c:h val="0.70859598776188759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FCEDC5"/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F321B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66B-4E2D-A6AC-413F2DB67624}"/>
              </c:ext>
            </c:extLst>
          </c:dPt>
          <c:dPt>
            <c:idx val="14"/>
            <c:invertIfNegative val="0"/>
            <c:bubble3D val="0"/>
            <c:spPr>
              <a:solidFill>
                <a:srgbClr val="A7A9A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43D-42C8-976E-6A9949DCF0A4}"/>
              </c:ext>
            </c:extLst>
          </c:dPt>
          <c:dLbls>
            <c:dLbl>
              <c:idx val="0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66B-4E2D-A6AC-413F2DB67624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ino" panose="02000603040504020204" pitchFamily="50" charset="0"/>
                      <a:ea typeface="+mn-ea"/>
                      <a:cs typeface="+mn-cs"/>
                    </a:defRPr>
                  </a:pPr>
                  <a:endParaRPr lang="et-E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66B-4E2D-A6AC-413F2DB67624}"/>
                </c:ext>
              </c:extLst>
            </c:dLbl>
            <c:dLbl>
              <c:idx val="14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43D-42C8-976E-6A9949DCF0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000096"/>
                    </a:solidFill>
                    <a:effectLst/>
                    <a:latin typeface="Aino" panose="02000603040504020204" pitchFamily="50" charset="0"/>
                    <a:ea typeface="+mn-ea"/>
                    <a:cs typeface="+mn-cs"/>
                  </a:defRPr>
                </a:pPr>
                <a:endParaRPr lang="et-EE"/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'Table I.B1.2.1'!$X$8:$X$22</c:f>
              <c:strCache>
                <c:ptCount val="15"/>
                <c:pt idx="0">
                  <c:v>Singapore</c:v>
                </c:pt>
                <c:pt idx="1">
                  <c:v>Macau (China)</c:v>
                </c:pt>
                <c:pt idx="2">
                  <c:v>Taipei (China)</c:v>
                </c:pt>
                <c:pt idx="3">
                  <c:v>Hong Kong</c:v>
                </c:pt>
                <c:pt idx="4">
                  <c:v>Japan</c:v>
                </c:pt>
                <c:pt idx="5">
                  <c:v>Korea</c:v>
                </c:pt>
                <c:pt idx="6">
                  <c:v>ESTONIA</c:v>
                </c:pt>
                <c:pt idx="7">
                  <c:v>Switzerland</c:v>
                </c:pt>
                <c:pt idx="8">
                  <c:v>Canada</c:v>
                </c:pt>
                <c:pt idx="9">
                  <c:v>The Netherlands</c:v>
                </c:pt>
                <c:pt idx="10">
                  <c:v>Finland</c:v>
                </c:pt>
                <c:pt idx="11">
                  <c:v>Latvia</c:v>
                </c:pt>
                <c:pt idx="12">
                  <c:v>Sweden</c:v>
                </c:pt>
                <c:pt idx="13">
                  <c:v>Lithuania</c:v>
                </c:pt>
                <c:pt idx="14">
                  <c:v>OECD average</c:v>
                </c:pt>
              </c:strCache>
            </c:strRef>
          </c:cat>
          <c:val>
            <c:numRef>
              <c:f>'Table I.B1.2.1'!$Y$8:$Y$22</c:f>
              <c:numCache>
                <c:formatCode>0</c:formatCode>
                <c:ptCount val="15"/>
                <c:pt idx="0">
                  <c:v>574.66381959322041</c:v>
                </c:pt>
                <c:pt idx="1">
                  <c:v>551.92315306462206</c:v>
                </c:pt>
                <c:pt idx="2">
                  <c:v>547.09416438860569</c:v>
                </c:pt>
                <c:pt idx="3">
                  <c:v>540.35180122868928</c:v>
                </c:pt>
                <c:pt idx="4">
                  <c:v>535.5793059957158</c:v>
                </c:pt>
                <c:pt idx="5">
                  <c:v>527.30250178045833</c:v>
                </c:pt>
                <c:pt idx="6">
                  <c:v>509.9469532247615</c:v>
                </c:pt>
                <c:pt idx="7">
                  <c:v>507.99058644870297</c:v>
                </c:pt>
                <c:pt idx="8">
                  <c:v>496.94789443570392</c:v>
                </c:pt>
                <c:pt idx="9">
                  <c:v>492.67563897849618</c:v>
                </c:pt>
                <c:pt idx="10">
                  <c:v>484.13922563776697</c:v>
                </c:pt>
                <c:pt idx="11">
                  <c:v>483.15945520181771</c:v>
                </c:pt>
                <c:pt idx="12">
                  <c:v>481.76606539700737</c:v>
                </c:pt>
                <c:pt idx="13">
                  <c:v>475.14676197725714</c:v>
                </c:pt>
                <c:pt idx="14">
                  <c:v>472.35764992289683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6B-4E2D-A6AC-413F2DB676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1120153552"/>
        <c:axId val="1107190336"/>
      </c:barChart>
      <c:catAx>
        <c:axId val="1120153552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effectLst/>
                <a:latin typeface="Aino" panose="02000603040504020204" pitchFamily="50" charset="0"/>
                <a:ea typeface="+mn-ea"/>
                <a:cs typeface="+mn-cs"/>
              </a:defRPr>
            </a:pPr>
            <a:endParaRPr lang="et-EE"/>
          </a:p>
        </c:txPr>
        <c:crossAx val="1107190336"/>
        <c:crosses val="autoZero"/>
        <c:auto val="1"/>
        <c:lblAlgn val="ctr"/>
        <c:lblOffset val="100"/>
        <c:noMultiLvlLbl val="0"/>
      </c:catAx>
      <c:valAx>
        <c:axId val="1107190336"/>
        <c:scaling>
          <c:orientation val="minMax"/>
          <c:min val="440"/>
        </c:scaling>
        <c:delete val="1"/>
        <c:axPos val="t"/>
        <c:numFmt formatCode="0" sourceLinked="1"/>
        <c:majorTickMark val="out"/>
        <c:minorTickMark val="none"/>
        <c:tickLblPos val="nextTo"/>
        <c:crossAx val="1120153552"/>
        <c:crossesAt val="450"/>
        <c:crossBetween val="between"/>
      </c:valAx>
      <c:spPr>
        <a:noFill/>
        <a:ln w="0">
          <a:noFill/>
        </a:ln>
        <a:effectLst/>
      </c:spPr>
    </c:plotArea>
    <c:plotVisOnly val="1"/>
    <c:dispBlanksAs val="gap"/>
    <c:showDLblsOverMax val="0"/>
  </c:chart>
  <c:spPr>
    <a:solidFill>
      <a:srgbClr val="E2F0D9">
        <a:alpha val="0"/>
      </a:srgbClr>
    </a:solidFill>
    <a:ln>
      <a:noFill/>
    </a:ln>
    <a:effectLst/>
  </c:spPr>
  <c:txPr>
    <a:bodyPr/>
    <a:lstStyle/>
    <a:p>
      <a:pPr>
        <a:defRPr/>
      </a:pPr>
      <a:endParaRPr lang="et-EE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t-EE" sz="1600" b="0" i="0" u="none" strike="noStrike" kern="1200" spc="0" baseline="0" dirty="0">
                <a:solidFill>
                  <a:schemeClr val="bg1"/>
                </a:solidFill>
                <a:latin typeface="Aino" panose="02000603040504020204" pitchFamily="50" charset="0"/>
                <a:ea typeface="+mn-ea"/>
                <a:cs typeface="+mn-cs"/>
              </a:defRPr>
            </a:pPr>
            <a:r>
              <a:rPr lang="et-EE" sz="1600" b="0" i="0" u="none" strike="noStrike" kern="1200" spc="0" baseline="0" dirty="0">
                <a:solidFill>
                  <a:schemeClr val="bg1"/>
                </a:solidFill>
                <a:latin typeface="Aino" panose="02000603040504020204" pitchFamily="50" charset="0"/>
                <a:ea typeface="+mn-ea"/>
                <a:cs typeface="+mn-cs"/>
              </a:rPr>
              <a:t>NATURAL SCIENCES</a:t>
            </a:r>
          </a:p>
        </c:rich>
      </c:tx>
      <c:layout>
        <c:manualLayout>
          <c:xMode val="edge"/>
          <c:yMode val="edge"/>
          <c:x val="0.38604043932528398"/>
          <c:y val="0.2018886722588836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t-EE" sz="1600" b="0" i="0" u="none" strike="noStrike" kern="1200" spc="0" baseline="0" dirty="0">
              <a:solidFill>
                <a:schemeClr val="bg1"/>
              </a:solidFill>
              <a:latin typeface="Aino" panose="02000603040504020204" pitchFamily="50" charset="0"/>
              <a:ea typeface="+mn-ea"/>
              <a:cs typeface="+mn-cs"/>
            </a:defRPr>
          </a:pPr>
          <a:endParaRPr lang="et-EE"/>
        </a:p>
      </c:txPr>
    </c:title>
    <c:autoTitleDeleted val="0"/>
    <c:plotArea>
      <c:layout>
        <c:manualLayout>
          <c:layoutTarget val="inner"/>
          <c:xMode val="edge"/>
          <c:yMode val="edge"/>
          <c:x val="0.39648680768129885"/>
          <c:y val="0.26856783970684917"/>
          <c:w val="0.60181388665361268"/>
          <c:h val="0.70851024574578081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FCEDC5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F321B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143-4E57-9B8F-9C144F4F66E4}"/>
              </c:ext>
            </c:extLst>
          </c:dPt>
          <c:dPt>
            <c:idx val="12"/>
            <c:invertIfNegative val="0"/>
            <c:bubble3D val="0"/>
            <c:spPr>
              <a:solidFill>
                <a:srgbClr val="FCED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143-4E57-9B8F-9C144F4F66E4}"/>
              </c:ext>
            </c:extLst>
          </c:dPt>
          <c:dPt>
            <c:idx val="13"/>
            <c:invertIfNegative val="0"/>
            <c:bubble3D val="0"/>
            <c:spPr>
              <a:solidFill>
                <a:srgbClr val="A7A9A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40AD-45DB-A588-3801571D9901}"/>
              </c:ext>
            </c:extLst>
          </c:dPt>
          <c:dLbls>
            <c:dLbl>
              <c:idx val="0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143-4E57-9B8F-9C144F4F66E4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 rtl="0">
                    <a:defRPr lang="en-US" sz="1100" b="0" i="0" u="none" strike="noStrike" kern="120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ino" panose="02000603040504020204" pitchFamily="50" charset="0"/>
                      <a:ea typeface="+mn-ea"/>
                      <a:cs typeface="+mn-cs"/>
                    </a:defRPr>
                  </a:pPr>
                  <a:endParaRPr lang="et-EE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143-4E57-9B8F-9C144F4F66E4}"/>
                </c:ext>
              </c:extLst>
            </c:dLbl>
            <c:dLbl>
              <c:idx val="13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0AD-45DB-A588-3801571D99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 rtl="0">
                  <a:defRPr lang="en-US" sz="1100" b="0" i="0" u="none" strike="noStrike" kern="1200" baseline="0">
                    <a:solidFill>
                      <a:srgbClr val="000096"/>
                    </a:solidFill>
                    <a:effectLst/>
                    <a:latin typeface="Aino" panose="02000603040504020204" pitchFamily="50" charset="0"/>
                    <a:ea typeface="+mn-ea"/>
                    <a:cs typeface="+mn-cs"/>
                  </a:defRPr>
                </a:pPr>
                <a:endParaRPr lang="et-EE"/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'Table I.B1.2.3'!$Y$11:$Y$25</c:f>
              <c:strCache>
                <c:ptCount val="15"/>
                <c:pt idx="0">
                  <c:v>Singapore</c:v>
                </c:pt>
                <c:pt idx="1">
                  <c:v>Japan</c:v>
                </c:pt>
                <c:pt idx="2">
                  <c:v>Macau (China)</c:v>
                </c:pt>
                <c:pt idx="3">
                  <c:v>Taipei (China)</c:v>
                </c:pt>
                <c:pt idx="4">
                  <c:v>Korea</c:v>
                </c:pt>
                <c:pt idx="5">
                  <c:v>ESTONIA</c:v>
                </c:pt>
                <c:pt idx="6">
                  <c:v>Hong Kong</c:v>
                </c:pt>
                <c:pt idx="7">
                  <c:v>Canada</c:v>
                </c:pt>
                <c:pt idx="8">
                  <c:v>Finland</c:v>
                </c:pt>
                <c:pt idx="9">
                  <c:v>Australia</c:v>
                </c:pt>
                <c:pt idx="10">
                  <c:v>New Zealand</c:v>
                </c:pt>
                <c:pt idx="11">
                  <c:v>Latvia</c:v>
                </c:pt>
                <c:pt idx="12">
                  <c:v>Sweden</c:v>
                </c:pt>
                <c:pt idx="13">
                  <c:v>OECD average</c:v>
                </c:pt>
                <c:pt idx="14">
                  <c:v>Lithuania</c:v>
                </c:pt>
              </c:strCache>
            </c:strRef>
          </c:cat>
          <c:val>
            <c:numRef>
              <c:f>'Table I.B1.2.3'!$Z$11:$Z$25</c:f>
              <c:numCache>
                <c:formatCode>0</c:formatCode>
                <c:ptCount val="15"/>
                <c:pt idx="0">
                  <c:v>561.4332749173002</c:v>
                </c:pt>
                <c:pt idx="1">
                  <c:v>546.63445355005797</c:v>
                </c:pt>
                <c:pt idx="2">
                  <c:v>543.09628119319723</c:v>
                </c:pt>
                <c:pt idx="3">
                  <c:v>537.38038104778059</c:v>
                </c:pt>
                <c:pt idx="4">
                  <c:v>527.82241827081282</c:v>
                </c:pt>
                <c:pt idx="5">
                  <c:v>525.81177849436551</c:v>
                </c:pt>
                <c:pt idx="6">
                  <c:v>520.41867949977677</c:v>
                </c:pt>
                <c:pt idx="7">
                  <c:v>515.01667599823065</c:v>
                </c:pt>
                <c:pt idx="8">
                  <c:v>510.95885052909239</c:v>
                </c:pt>
                <c:pt idx="9">
                  <c:v>507.00086934857183</c:v>
                </c:pt>
                <c:pt idx="10">
                  <c:v>504</c:v>
                </c:pt>
                <c:pt idx="11">
                  <c:v>493.8427670445007</c:v>
                </c:pt>
                <c:pt idx="12">
                  <c:v>493.54931908196386</c:v>
                </c:pt>
                <c:pt idx="13">
                  <c:v>484.64552478874452</c:v>
                </c:pt>
                <c:pt idx="14">
                  <c:v>484.46340575011436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143-4E57-9B8F-9C144F4F66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866137936"/>
        <c:axId val="895854656"/>
      </c:barChart>
      <c:catAx>
        <c:axId val="86613793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ctr">
              <a:defRPr lang="en-US" sz="1200" b="0" i="0" u="none" strike="noStrike" kern="1200" baseline="0">
                <a:solidFill>
                  <a:schemeClr val="bg1"/>
                </a:solidFill>
                <a:effectLst/>
                <a:latin typeface="Aino" panose="02000603040504020204" pitchFamily="50" charset="0"/>
                <a:ea typeface="+mn-ea"/>
                <a:cs typeface="+mn-cs"/>
              </a:defRPr>
            </a:pPr>
            <a:endParaRPr lang="et-EE"/>
          </a:p>
        </c:txPr>
        <c:crossAx val="895854656"/>
        <c:crosses val="autoZero"/>
        <c:auto val="1"/>
        <c:lblAlgn val="ctr"/>
        <c:lblOffset val="100"/>
        <c:noMultiLvlLbl val="0"/>
      </c:catAx>
      <c:valAx>
        <c:axId val="895854656"/>
        <c:scaling>
          <c:orientation val="minMax"/>
          <c:max val="600"/>
          <c:min val="440"/>
        </c:scaling>
        <c:delete val="1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1"/>
        <c:majorTickMark val="out"/>
        <c:minorTickMark val="none"/>
        <c:tickLblPos val="nextTo"/>
        <c:crossAx val="866137936"/>
        <c:crosses val="max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2">
        <a:alpha val="0"/>
      </a:schemeClr>
    </a:solidFill>
    <a:ln>
      <a:noFill/>
    </a:ln>
    <a:effectLst/>
  </c:spPr>
  <c:txPr>
    <a:bodyPr rot="-5400000" vert="horz"/>
    <a:lstStyle/>
    <a:p>
      <a:pPr>
        <a:defRPr sz="1050"/>
      </a:pPr>
      <a:endParaRPr lang="et-E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554225562798816"/>
          <c:y val="0.10411778307714945"/>
          <c:w val="0.37779426111523196"/>
          <c:h val="0.5064219197791392"/>
        </c:manualLayout>
      </c:layout>
      <c:doughnutChart>
        <c:varyColors val="1"/>
        <c:ser>
          <c:idx val="0"/>
          <c:order val="0"/>
          <c:tx>
            <c:strRef>
              <c:f>Leht1!$B$1</c:f>
              <c:strCache>
                <c:ptCount val="1"/>
                <c:pt idx="0">
                  <c:v>Müük</c:v>
                </c:pt>
              </c:strCache>
            </c:strRef>
          </c:tx>
          <c:spPr>
            <a:ln w="25400"/>
          </c:spPr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00F-4CD4-83FE-9E60E001445C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00F-4CD4-83FE-9E60E001445C}"/>
              </c:ext>
            </c:extLst>
          </c:dPt>
          <c:dPt>
            <c:idx val="2"/>
            <c:bubble3D val="0"/>
            <c:spPr>
              <a:solidFill>
                <a:srgbClr val="0078FF"/>
              </a:solidFill>
              <a:ln w="254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00F-4CD4-83FE-9E60E001445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520-4466-A0CE-1784A2C79E68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27215644604814232"/>
                      <c:h val="0.1173839114501463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200F-4CD4-83FE-9E60E001445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16329046422910398"/>
                      <c:h val="0.1556832647036153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200F-4CD4-83FE-9E60E001445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00F-4CD4-83FE-9E60E00144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l">
                  <a:defRPr kumimoji="0" lang="en-US" sz="1600" b="0" i="0" u="none" strike="noStrike" kern="1200" cap="none" spc="0" normalizeH="0" baseline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Aino"/>
                    <a:ea typeface="+mn-ea"/>
                    <a:cs typeface="+mn-cs"/>
                  </a:defRPr>
                </a:pPr>
                <a:endParaRPr lang="et-E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numRef>
              <c:f>Leht1!$A$2:$A$5</c:f>
              <c:numCache>
                <c:formatCode>General</c:formatCode>
                <c:ptCount val="4"/>
              </c:numCache>
            </c:numRef>
          </c:cat>
          <c:val>
            <c:numRef>
              <c:f>Leht1!$B$2:$B$5</c:f>
              <c:numCache>
                <c:formatCode>0%</c:formatCode>
                <c:ptCount val="4"/>
                <c:pt idx="0">
                  <c:v>0.11</c:v>
                </c:pt>
                <c:pt idx="1">
                  <c:v>0.06</c:v>
                </c:pt>
                <c:pt idx="2">
                  <c:v>0.83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0F-4CD4-83FE-9E60E001445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201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t-E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0.66424</cdr:x>
      <cdr:y>0.09909</cdr:y>
    </cdr:from>
    <cdr:to>
      <cdr:x>0.86823</cdr:x>
      <cdr:y>0.23681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A76FA4EC-572B-3EFA-1600-ABB5CFC8E645}"/>
            </a:ext>
          </a:extLst>
        </cdr:cNvPr>
        <cdr:cNvSpPr txBox="1"/>
      </cdr:nvSpPr>
      <cdr:spPr>
        <a:xfrm xmlns:a="http://schemas.openxmlformats.org/drawingml/2006/main">
          <a:off x="2977383" y="65792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t-EE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se kohatäide 1">
            <a:extLst>
              <a:ext uri="{FF2B5EF4-FFF2-40B4-BE49-F238E27FC236}">
                <a16:creationId xmlns:a16="http://schemas.microsoft.com/office/drawing/2014/main" id="{C79D11F1-4DD8-4A8E-8F51-565DE9F481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Kuupäeva kohatäide 2">
            <a:extLst>
              <a:ext uri="{FF2B5EF4-FFF2-40B4-BE49-F238E27FC236}">
                <a16:creationId xmlns:a16="http://schemas.microsoft.com/office/drawing/2014/main" id="{6B2C9E2A-B03C-427F-B33B-E941927F218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1837E7-0275-4007-B22A-2327F76756BE}" type="datetimeFigureOut">
              <a:rPr lang="et-EE" smtClean="0"/>
              <a:t>12.06.2026</a:t>
            </a:fld>
            <a:endParaRPr lang="et-EE"/>
          </a:p>
        </p:txBody>
      </p:sp>
      <p:sp>
        <p:nvSpPr>
          <p:cNvPr id="4" name="Jaluse kohatäide 3">
            <a:extLst>
              <a:ext uri="{FF2B5EF4-FFF2-40B4-BE49-F238E27FC236}">
                <a16:creationId xmlns:a16="http://schemas.microsoft.com/office/drawing/2014/main" id="{2CEC324F-F095-424C-8AB2-D87C50D746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5" name="Slaidinumbri kohatäide 4">
            <a:extLst>
              <a:ext uri="{FF2B5EF4-FFF2-40B4-BE49-F238E27FC236}">
                <a16:creationId xmlns:a16="http://schemas.microsoft.com/office/drawing/2014/main" id="{EE1F84CD-527C-46D4-8AA1-D5F1CDC0945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4731F4-AAA6-4D5D-9352-734FDC6BBD4F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281724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t-EE" sz="4400" b="0" strike="noStrike" spc="-1">
                <a:latin typeface="Calibri"/>
              </a:rPr>
              <a:t>Click to move the slide</a:t>
            </a:r>
          </a:p>
        </p:txBody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t-EE" sz="2000" b="0" strike="noStrike" spc="-1">
                <a:latin typeface="Calibri"/>
              </a:rPr>
              <a:t>Click to edit the notes format</a:t>
            </a:r>
          </a:p>
        </p:txBody>
      </p:sp>
      <p:sp>
        <p:nvSpPr>
          <p:cNvPr id="23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t-EE" sz="1400" b="0" strike="noStrike" spc="-1">
                <a:latin typeface="Calibri"/>
              </a:rPr>
              <a:t>&lt;header&gt;</a:t>
            </a:r>
          </a:p>
        </p:txBody>
      </p:sp>
      <p:sp>
        <p:nvSpPr>
          <p:cNvPr id="231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t-EE" sz="1400" b="0" strike="noStrike" spc="-1">
                <a:latin typeface="Calibri"/>
              </a:rPr>
              <a:t>&lt;date/time&gt;</a:t>
            </a:r>
          </a:p>
        </p:txBody>
      </p:sp>
      <p:sp>
        <p:nvSpPr>
          <p:cNvPr id="232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t-EE" sz="1400" b="0" strike="noStrike" spc="-1">
                <a:latin typeface="Calibri"/>
              </a:rPr>
              <a:t>&lt;footer&gt;</a:t>
            </a:r>
          </a:p>
        </p:txBody>
      </p:sp>
      <p:sp>
        <p:nvSpPr>
          <p:cNvPr id="233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05547988-5C97-40E4-AB08-72A9B1AEC557}" type="slidenum">
              <a:rPr lang="et-EE" sz="1400" b="0" strike="noStrike" spc="-1">
                <a:latin typeface="Calibri"/>
              </a:rPr>
              <a:t>‹#›</a:t>
            </a:fld>
            <a:endParaRPr lang="et-EE" sz="1400" b="0" strike="noStrike" spc="-1"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5" Type="http://schemas.openxmlformats.org/officeDocument/2006/relationships/slide" Target="../slides/slide17.xml"/><Relationship Id="rId4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tonica.org/en/Education_and_science/The_history_of_Estonian_education_%E2%80%94_the_story_of_the_intellectual_liberation_of_a_nation/From_folk_pedagogy_and_early_schools,_to_mass_education_based_on_the_written_word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47988-5C97-40E4-AB08-72A9B1AEC557}" type="slidenum">
              <a:rPr kumimoji="0" lang="et-EE" sz="1400" b="0" i="0" u="none" strike="noStrike" kern="1200" cap="none" spc="-1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t-EE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40687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Family and society strongly support education. </a:t>
            </a:r>
            <a:endParaRPr lang="et-EE" dirty="0"/>
          </a:p>
          <a:p>
            <a:r>
              <a:rPr lang="en-US" dirty="0"/>
              <a:t>The first streaming happens after grade 9. Students can still </a:t>
            </a:r>
            <a:r>
              <a:rPr lang="et-EE" dirty="0" err="1"/>
              <a:t>always</a:t>
            </a:r>
            <a:r>
              <a:rPr lang="et-EE" dirty="0"/>
              <a:t> </a:t>
            </a:r>
            <a:r>
              <a:rPr lang="en-US" dirty="0"/>
              <a:t>switch paths</a:t>
            </a:r>
            <a:r>
              <a:rPr lang="et-EE" dirty="0"/>
              <a:t>.</a:t>
            </a:r>
          </a:p>
        </p:txBody>
      </p:sp>
      <p:sp>
        <p:nvSpPr>
          <p:cNvPr id="4" name="Slaidinumbri kohatä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5547988-5C97-40E4-AB08-72A9B1AEC557}" type="slidenum">
              <a:rPr lang="et-EE" sz="1400" b="0" strike="noStrike" spc="-1" smtClean="0">
                <a:latin typeface="Calibri"/>
              </a:rPr>
              <a:t>11</a:t>
            </a:fld>
            <a:endParaRPr lang="et-E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95021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5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29CC0C26-4D67-4688-8DD4-16B93BFAAFC2}" type="slidenum">
              <a:rPr lang="en-US" sz="1200" b="0" strike="noStrike" spc="-1">
                <a:latin typeface="Calibri"/>
              </a:rPr>
              <a:t>12</a:t>
            </a:fld>
            <a:endParaRPr lang="et-EE" sz="1200" b="0" strike="noStrike" spc="-1">
              <a:latin typeface="Calibri"/>
            </a:endParaRPr>
          </a:p>
        </p:txBody>
      </p:sp>
      <p:sp>
        <p:nvSpPr>
          <p:cNvPr id="3" name="Märkmete kohatäide 2">
            <a:extLst>
              <a:ext uri="{FF2B5EF4-FFF2-40B4-BE49-F238E27FC236}">
                <a16:creationId xmlns:a16="http://schemas.microsoft.com/office/drawing/2014/main" id="{9FEBE922-D108-473E-A566-0F8D42AA69BF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Since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introduction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E-DIARY PLATFORM EKOOL IN 2002,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digital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tools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have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been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seamlessly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integrated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into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education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The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government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invested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infrastructure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schools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high-speed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internet,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allowing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seamless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integration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digital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tools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materials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classroom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t-EE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29E33-65E5-403A-9340-77D2DF082C6D}" type="slidenum">
              <a:rPr lang="en-US" smtClean="0"/>
              <a:t>13</a:t>
            </a:fld>
            <a:endParaRPr lang="en-US"/>
          </a:p>
        </p:txBody>
      </p:sp>
      <p:sp>
        <p:nvSpPr>
          <p:cNvPr id="6" name="Märkmete kohatäide 5">
            <a:extLst>
              <a:ext uri="{FF2B5EF4-FFF2-40B4-BE49-F238E27FC236}">
                <a16:creationId xmlns:a16="http://schemas.microsoft.com/office/drawing/2014/main" id="{D9FC2A92-4A2F-4281-BDF7-FB6B6A2D5717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dirty="0"/>
              <a:t>99% of </a:t>
            </a:r>
            <a:r>
              <a:rPr lang="et-EE" dirty="0" err="1"/>
              <a:t>kindergartens</a:t>
            </a:r>
            <a:r>
              <a:rPr lang="et-EE" dirty="0"/>
              <a:t> and 98% of </a:t>
            </a:r>
            <a:r>
              <a:rPr lang="et-EE" dirty="0" err="1"/>
              <a:t>schools</a:t>
            </a:r>
            <a:r>
              <a:rPr lang="et-EE" dirty="0"/>
              <a:t> took part in </a:t>
            </a:r>
            <a:r>
              <a:rPr lang="et-EE" dirty="0" err="1"/>
              <a:t>ProgeTiger</a:t>
            </a:r>
            <a:r>
              <a:rPr lang="et-EE" dirty="0"/>
              <a:t> programme, </a:t>
            </a:r>
            <a:r>
              <a:rPr lang="et-EE" i="1" dirty="0"/>
              <a:t>Education and </a:t>
            </a:r>
            <a:r>
              <a:rPr lang="et-EE" i="1" dirty="0" err="1"/>
              <a:t>Youth</a:t>
            </a:r>
            <a:r>
              <a:rPr lang="et-EE" i="1" dirty="0"/>
              <a:t> </a:t>
            </a:r>
            <a:r>
              <a:rPr lang="et-EE" i="1" dirty="0" err="1"/>
              <a:t>Board</a:t>
            </a:r>
            <a:r>
              <a:rPr lang="et-EE" i="1" dirty="0"/>
              <a:t> 2020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dirty="0"/>
              <a:t>8.86% of all </a:t>
            </a:r>
            <a:r>
              <a:rPr lang="et-EE" dirty="0" err="1"/>
              <a:t>students</a:t>
            </a:r>
            <a:r>
              <a:rPr lang="et-EE" dirty="0"/>
              <a:t> </a:t>
            </a:r>
            <a:r>
              <a:rPr lang="et-EE" dirty="0" err="1"/>
              <a:t>studied</a:t>
            </a:r>
            <a:r>
              <a:rPr lang="et-EE" dirty="0"/>
              <a:t> ICT (BA+MA)</a:t>
            </a:r>
            <a:r>
              <a:rPr lang="et-E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 Estonia, </a:t>
            </a:r>
            <a:r>
              <a:rPr lang="et-EE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while</a:t>
            </a:r>
            <a:r>
              <a:rPr lang="et-E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EU </a:t>
            </a:r>
            <a:r>
              <a:rPr lang="et-EE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average</a:t>
            </a:r>
            <a:r>
              <a:rPr lang="et-E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t-EE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is</a:t>
            </a:r>
            <a:r>
              <a:rPr lang="et-E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4.65%, </a:t>
            </a:r>
            <a:r>
              <a:rPr lang="et-EE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Eurostat</a:t>
            </a:r>
            <a:r>
              <a:rPr lang="et-EE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2018</a:t>
            </a:r>
            <a:endParaRPr lang="et-EE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dirty="0"/>
              <a:t>2019/2020 40% of ICT Master </a:t>
            </a:r>
            <a:r>
              <a:rPr lang="et-EE" dirty="0" err="1"/>
              <a:t>students</a:t>
            </a:r>
            <a:r>
              <a:rPr lang="et-EE" dirty="0"/>
              <a:t> </a:t>
            </a:r>
            <a:r>
              <a:rPr lang="et-EE" dirty="0" err="1"/>
              <a:t>were</a:t>
            </a:r>
            <a:r>
              <a:rPr lang="et-EE" dirty="0"/>
              <a:t> </a:t>
            </a:r>
            <a:r>
              <a:rPr lang="et-EE" dirty="0" err="1"/>
              <a:t>female</a:t>
            </a:r>
            <a:r>
              <a:rPr lang="et-EE" dirty="0"/>
              <a:t> in Estonia, </a:t>
            </a:r>
            <a:r>
              <a:rPr lang="et-EE" i="0" u="sng" dirty="0"/>
              <a:t>www.informatics-europe.org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t-EE" b="0" i="0" dirty="0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1st in </a:t>
            </a:r>
            <a:r>
              <a:rPr lang="et-EE" b="0" i="0" dirty="0" err="1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digital</a:t>
            </a:r>
            <a:r>
              <a:rPr lang="et-EE" b="0" i="0" dirty="0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 </a:t>
            </a:r>
            <a:r>
              <a:rPr lang="et-EE" b="0" i="0" dirty="0" err="1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learning</a:t>
            </a:r>
            <a:r>
              <a:rPr lang="et-EE" b="0" i="0" dirty="0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 - </a:t>
            </a:r>
            <a:r>
              <a:rPr lang="en-US" b="0" i="0" dirty="0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CEPS (Centre for European Policy Studies) assessed European countries’ performance in digital learning and found that Estonia, the Netherlands and Finland excel in the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digitalisation</a:t>
            </a:r>
            <a:r>
              <a:rPr lang="en-US" b="0" i="0" dirty="0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 of education.</a:t>
            </a:r>
            <a:r>
              <a:rPr lang="et-EE" b="0" i="0" dirty="0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 </a:t>
            </a:r>
            <a:r>
              <a:rPr lang="et-EE" b="0" i="0" u="sng" dirty="0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www.educationestonia.org/estonia-no-1-in-europe-for-digital-learning/</a:t>
            </a:r>
            <a:endParaRPr lang="et-EE" u="sng" dirty="0"/>
          </a:p>
          <a:p>
            <a:pPr marL="171450" indent="-171450">
              <a:buFontTx/>
              <a:buChar char="-"/>
            </a:pP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6561369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53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641B8F0C-1B73-4B1C-9B86-D660E8EAE151}" type="slidenum">
              <a:rPr lang="en-US" sz="1200" b="0" strike="noStrike" spc="-1">
                <a:latin typeface="Calibri"/>
              </a:rPr>
              <a:t>14</a:t>
            </a:fld>
            <a:endParaRPr lang="et-EE" sz="1200" b="0" strike="noStrike" spc="-1">
              <a:latin typeface="Calibri"/>
            </a:endParaRPr>
          </a:p>
        </p:txBody>
      </p:sp>
      <p:sp>
        <p:nvSpPr>
          <p:cNvPr id="3" name="Märkmete kohatäide 2">
            <a:extLst>
              <a:ext uri="{FF2B5EF4-FFF2-40B4-BE49-F238E27FC236}">
                <a16:creationId xmlns:a16="http://schemas.microsoft.com/office/drawing/2014/main" id="{CA5E7D79-E050-4935-8DB0-B7BA06C030AD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r>
              <a:rPr lang="et-EE" dirty="0" err="1"/>
              <a:t>Source</a:t>
            </a:r>
            <a:r>
              <a:rPr lang="et-EE" dirty="0"/>
              <a:t>: The </a:t>
            </a:r>
            <a:r>
              <a:rPr lang="et-EE" dirty="0" err="1"/>
              <a:t>Ministry</a:t>
            </a:r>
            <a:r>
              <a:rPr lang="et-EE" dirty="0"/>
              <a:t> of Education and Research</a:t>
            </a:r>
            <a:br>
              <a:rPr lang="et-EE" dirty="0"/>
            </a:br>
            <a:r>
              <a:rPr lang="et-EE" dirty="0"/>
              <a:t>- HM tulemusaruande analüütiline osa, 2022, https://www.hm.ee/sites/default/files/documents/2023-08/2022_TA_anal%C3%BC%C3%BCtiline_lisa.pdf</a:t>
            </a:r>
            <a:br>
              <a:rPr lang="et-EE" dirty="0"/>
            </a:b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9146032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aidinumbri kohatä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5547988-5C97-40E4-AB08-72A9B1AEC557}" type="slidenum">
              <a:rPr lang="et-EE" sz="1400" b="0" strike="noStrike" spc="-1" smtClean="0">
                <a:latin typeface="Calibri"/>
              </a:rPr>
              <a:t>15</a:t>
            </a:fld>
            <a:endParaRPr lang="et-E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08878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4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08324993-4D1F-44EF-BFEC-563B98717CB8}" type="slidenum">
              <a:rPr lang="en-US" sz="1200" b="0" strike="noStrike" spc="-1">
                <a:latin typeface="Calibri"/>
              </a:rPr>
              <a:t>16</a:t>
            </a:fld>
            <a:endParaRPr lang="et-EE" sz="1200" b="0" strike="noStrike" spc="-1">
              <a:latin typeface="Calibri"/>
            </a:endParaRPr>
          </a:p>
        </p:txBody>
      </p:sp>
      <p:sp>
        <p:nvSpPr>
          <p:cNvPr id="3" name="Märkmete kohatäide 2">
            <a:extLst>
              <a:ext uri="{FF2B5EF4-FFF2-40B4-BE49-F238E27FC236}">
                <a16:creationId xmlns:a16="http://schemas.microsoft.com/office/drawing/2014/main" id="{2E448C93-219A-4E55-9EE0-702F24F07B05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dirty="0"/>
              <a:t>THE – Times </a:t>
            </a:r>
            <a:r>
              <a:rPr lang="et-EE" dirty="0" err="1"/>
              <a:t>Higher</a:t>
            </a:r>
            <a:r>
              <a:rPr lang="et-EE" dirty="0"/>
              <a:t> Education World University </a:t>
            </a:r>
            <a:r>
              <a:rPr lang="et-EE" dirty="0" err="1"/>
              <a:t>Rankings</a:t>
            </a:r>
            <a:r>
              <a:rPr lang="et-EE" dirty="0"/>
              <a:t>, </a:t>
            </a:r>
            <a:r>
              <a:rPr lang="et-EE" u="sng" dirty="0"/>
              <a:t>www.timeshighereducation.com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t-EE" dirty="0"/>
              <a:t>QS - </a:t>
            </a:r>
            <a:r>
              <a:rPr lang="et-EE" b="0" i="0" dirty="0">
                <a:solidFill>
                  <a:srgbClr val="1D1D1B"/>
                </a:solidFill>
                <a:effectLst/>
                <a:latin typeface="lato"/>
              </a:rPr>
              <a:t>QS </a:t>
            </a:r>
            <a:r>
              <a:rPr lang="et-EE" b="0" i="0" dirty="0" err="1">
                <a:solidFill>
                  <a:srgbClr val="1D1D1B"/>
                </a:solidFill>
                <a:effectLst/>
                <a:latin typeface="lato"/>
              </a:rPr>
              <a:t>Quacquarelli</a:t>
            </a:r>
            <a:r>
              <a:rPr lang="et-EE" b="0" i="0" dirty="0">
                <a:solidFill>
                  <a:srgbClr val="1D1D1B"/>
                </a:solidFill>
                <a:effectLst/>
                <a:latin typeface="lato"/>
              </a:rPr>
              <a:t> </a:t>
            </a:r>
            <a:r>
              <a:rPr lang="et-EE" b="0" i="0" dirty="0" err="1">
                <a:solidFill>
                  <a:srgbClr val="1D1D1B"/>
                </a:solidFill>
                <a:effectLst/>
                <a:latin typeface="lato"/>
              </a:rPr>
              <a:t>Symonds</a:t>
            </a:r>
            <a:r>
              <a:rPr lang="et-EE" b="0" i="0" dirty="0">
                <a:solidFill>
                  <a:srgbClr val="1D1D1B"/>
                </a:solidFill>
                <a:effectLst/>
                <a:latin typeface="lato"/>
              </a:rPr>
              <a:t> World University </a:t>
            </a:r>
            <a:r>
              <a:rPr lang="et-EE" b="0" i="0" dirty="0" err="1">
                <a:solidFill>
                  <a:srgbClr val="1D1D1B"/>
                </a:solidFill>
                <a:effectLst/>
                <a:latin typeface="lato"/>
              </a:rPr>
              <a:t>Rankings</a:t>
            </a:r>
            <a:r>
              <a:rPr lang="et-EE" b="0" i="0" dirty="0">
                <a:solidFill>
                  <a:srgbClr val="1D1D1B"/>
                </a:solidFill>
                <a:effectLst/>
                <a:latin typeface="lato"/>
              </a:rPr>
              <a:t>, </a:t>
            </a:r>
            <a:r>
              <a:rPr lang="et-EE" b="0" i="0" u="sng" dirty="0">
                <a:solidFill>
                  <a:srgbClr val="1D1D1B"/>
                </a:solidFill>
                <a:effectLst/>
                <a:latin typeface="lato"/>
              </a:rPr>
              <a:t>www.topuniversities.com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42895585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Acquiring new skills, retraining, and completing unfinished schooling are popular: Estonian adults within the 25-64 age group actively participate in learning at almost double the rate of the EU average (</a:t>
            </a:r>
            <a:r>
              <a:rPr lang="et-EE" dirty="0"/>
              <a:t>21</a:t>
            </a:r>
            <a:r>
              <a:rPr lang="en-US" dirty="0"/>
              <a:t>.1% vs </a:t>
            </a:r>
            <a:r>
              <a:rPr lang="et-EE" dirty="0"/>
              <a:t>11.9</a:t>
            </a:r>
            <a:r>
              <a:rPr lang="en-US" dirty="0"/>
              <a:t>%</a:t>
            </a:r>
            <a:r>
              <a:rPr lang="et-EE" dirty="0"/>
              <a:t> - </a:t>
            </a:r>
            <a:r>
              <a:rPr lang="et-EE" dirty="0" err="1"/>
              <a:t>Eurostat</a:t>
            </a:r>
            <a:r>
              <a:rPr lang="et-EE" dirty="0"/>
              <a:t> 2022</a:t>
            </a:r>
            <a:r>
              <a:rPr lang="en-US" dirty="0"/>
              <a:t>). </a:t>
            </a:r>
            <a:endParaRPr lang="et-EE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t-EE" dirty="0" err="1"/>
              <a:t>Source</a:t>
            </a:r>
            <a:r>
              <a:rPr lang="et-EE" dirty="0"/>
              <a:t>: https://ec.europa.eu/eurostat/statistics-explained/index.php?title=Adult_learning_statistics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905D3CC1-999D-4C69-A5AD-E3FB9D73205D}" type="slidenum">
              <a:rPr lang="et-EE" sz="1000" smtClean="0">
                <a:latin typeface="Aino" panose="02000603040504020204" pitchFamily="50" charset="0"/>
              </a:rPr>
              <a:t>17</a:t>
            </a:fld>
            <a:endParaRPr lang="et-EE" sz="1000">
              <a:latin typeface="Aino" panose="020006030405040202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6269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1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7000"/>
              </a:lnSpc>
              <a:spcAft>
                <a:spcPts val="799"/>
              </a:spcAft>
              <a:tabLst>
                <a:tab pos="457200" algn="l"/>
              </a:tabLst>
            </a:pPr>
            <a:endParaRPr lang="et-EE" sz="1200" b="0" strike="noStrike" spc="-1">
              <a:latin typeface="Calibri"/>
            </a:endParaRPr>
          </a:p>
        </p:txBody>
      </p:sp>
      <p:sp>
        <p:nvSpPr>
          <p:cNvPr id="417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3C89E21F-80ED-45C4-BDF5-9DA2864F28BE}" type="slidenum">
              <a:rPr lang="en-US" sz="1200" b="0" strike="noStrike" spc="-1">
                <a:latin typeface="Calibri"/>
              </a:rPr>
              <a:t>18</a:t>
            </a:fld>
            <a:endParaRPr lang="et-EE" sz="12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19055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1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7000"/>
              </a:lnSpc>
              <a:spcAft>
                <a:spcPts val="799"/>
              </a:spcAft>
              <a:tabLst>
                <a:tab pos="457200" algn="l"/>
              </a:tabLst>
            </a:pPr>
            <a:endParaRPr lang="et-EE" sz="1200" b="0" strike="noStrike" spc="-1">
              <a:latin typeface="Calibri"/>
            </a:endParaRPr>
          </a:p>
        </p:txBody>
      </p:sp>
      <p:sp>
        <p:nvSpPr>
          <p:cNvPr id="417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3C89E21F-80ED-45C4-BDF5-9DA2864F28BE}" type="slidenum">
              <a:rPr lang="en-US" sz="1200" b="0" strike="noStrike" spc="-1">
                <a:latin typeface="Calibri"/>
              </a:rPr>
              <a:t>19</a:t>
            </a:fld>
            <a:endParaRPr lang="et-EE" sz="12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35846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1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7000"/>
              </a:lnSpc>
              <a:spcAft>
                <a:spcPts val="799"/>
              </a:spcAft>
              <a:tabLst>
                <a:tab pos="457200" algn="l"/>
              </a:tabLst>
            </a:pPr>
            <a:endParaRPr lang="et-EE" sz="1200" b="0" strike="noStrike" spc="-1">
              <a:latin typeface="Calibri"/>
            </a:endParaRPr>
          </a:p>
        </p:txBody>
      </p:sp>
      <p:sp>
        <p:nvSpPr>
          <p:cNvPr id="417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3C89E21F-80ED-45C4-BDF5-9DA2864F28BE}" type="slidenum">
              <a:rPr lang="en-US" sz="1200" b="0" strike="noStrike" spc="-1">
                <a:latin typeface="Calibri"/>
              </a:rPr>
              <a:t>20</a:t>
            </a:fld>
            <a:endParaRPr lang="et-EE" sz="12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2510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4000"/>
              </a:lnSpc>
            </a:pPr>
            <a:endParaRPr lang="et-EE" sz="1000" u="none" strike="noStrike" dirty="0">
              <a:effectLst/>
              <a:latin typeface="Aino" panose="02000603040504020204" pitchFamily="50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D3CC1-999D-4C69-A5AD-E3FB9D73205D}" type="slidenum">
              <a:rPr lang="et-EE" sz="1000" smtClean="0">
                <a:latin typeface="Aino" panose="02000603040504020204" pitchFamily="50" charset="0"/>
              </a:rPr>
              <a:t>2</a:t>
            </a:fld>
            <a:endParaRPr lang="et-EE" sz="1000">
              <a:latin typeface="Aino" panose="020006030405040202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5105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aidinumbri kohatä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5547988-5C97-40E4-AB08-72A9B1AEC557}" type="slidenum">
              <a:rPr lang="et-EE" sz="1400" b="0" strike="noStrike" spc="-1" smtClean="0">
                <a:latin typeface="Calibri"/>
              </a:rPr>
              <a:t>22</a:t>
            </a:fld>
            <a:endParaRPr lang="et-E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309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5547988-5C97-40E4-AB08-72A9B1AEC557}" type="slidenum">
              <a:rPr lang="et-EE" sz="1400" b="0" strike="noStrike" spc="-1" smtClean="0">
                <a:latin typeface="Calibri"/>
              </a:rPr>
              <a:t>4</a:t>
            </a:fld>
            <a:endParaRPr lang="et-E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4918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5547988-5C97-40E4-AB08-72A9B1AEC557}" type="slidenum">
              <a:rPr lang="et-EE" sz="1400" b="0" strike="noStrike" spc="-1" smtClean="0">
                <a:latin typeface="Calibri"/>
              </a:rPr>
              <a:t>5</a:t>
            </a:fld>
            <a:endParaRPr lang="et-E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7975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107000"/>
              </a:lnSpc>
              <a:spcBef>
                <a:spcPts val="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t-EE" sz="1200" b="0" dirty="0">
                <a:solidFill>
                  <a:srgbClr val="1F3763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HIGHLY EDUCATED TEACHERS. 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Estonian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teachers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are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highly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educated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requiring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master's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degree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as a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teacher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a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bachelor's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degree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kindergarten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teacher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Estonia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culture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trusting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empowering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teachers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The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curriculum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only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results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children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should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know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by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end of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school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while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teachers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decide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achieve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those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results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Parents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trust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teachers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best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decisions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their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students</a:t>
            </a:r>
            <a:r>
              <a:rPr lang="et-E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b="0" dirty="0"/>
              <a:t>AUTONOMY: </a:t>
            </a:r>
            <a:r>
              <a:rPr lang="et-EE" dirty="0" err="1"/>
              <a:t>Every</a:t>
            </a:r>
            <a:r>
              <a:rPr lang="et-EE" dirty="0"/>
              <a:t> </a:t>
            </a:r>
            <a:r>
              <a:rPr lang="et-EE" dirty="0" err="1"/>
              <a:t>school</a:t>
            </a:r>
            <a:r>
              <a:rPr lang="et-EE" dirty="0"/>
              <a:t> </a:t>
            </a:r>
            <a:r>
              <a:rPr lang="et-EE" dirty="0" err="1"/>
              <a:t>creates</a:t>
            </a:r>
            <a:r>
              <a:rPr lang="et-EE" dirty="0"/>
              <a:t> </a:t>
            </a:r>
            <a:r>
              <a:rPr lang="et-EE" dirty="0" err="1"/>
              <a:t>their</a:t>
            </a:r>
            <a:r>
              <a:rPr lang="et-EE" dirty="0"/>
              <a:t> </a:t>
            </a:r>
            <a:r>
              <a:rPr lang="et-EE" dirty="0" err="1"/>
              <a:t>own</a:t>
            </a:r>
            <a:r>
              <a:rPr lang="et-EE" dirty="0"/>
              <a:t> </a:t>
            </a:r>
            <a:r>
              <a:rPr lang="et-EE" dirty="0" err="1"/>
              <a:t>curricula</a:t>
            </a:r>
            <a:r>
              <a:rPr lang="et-EE" dirty="0"/>
              <a:t> on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basis</a:t>
            </a:r>
            <a:r>
              <a:rPr lang="et-EE" dirty="0"/>
              <a:t> on </a:t>
            </a:r>
            <a:r>
              <a:rPr lang="et-EE" dirty="0" err="1"/>
              <a:t>national</a:t>
            </a:r>
            <a:r>
              <a:rPr lang="et-EE" dirty="0"/>
              <a:t> </a:t>
            </a:r>
            <a:r>
              <a:rPr lang="et-EE" dirty="0" err="1"/>
              <a:t>curriculum</a:t>
            </a:r>
            <a:r>
              <a:rPr lang="et-EE" dirty="0"/>
              <a:t>. </a:t>
            </a:r>
            <a:r>
              <a:rPr lang="et-EE" dirty="0" err="1"/>
              <a:t>principals</a:t>
            </a:r>
            <a:r>
              <a:rPr lang="et-EE" dirty="0"/>
              <a:t> </a:t>
            </a:r>
            <a:r>
              <a:rPr lang="et-EE" dirty="0" err="1"/>
              <a:t>can</a:t>
            </a:r>
            <a:r>
              <a:rPr lang="et-EE" dirty="0"/>
              <a:t> </a:t>
            </a:r>
            <a:r>
              <a:rPr lang="et-EE" dirty="0" err="1"/>
              <a:t>decide</a:t>
            </a:r>
            <a:r>
              <a:rPr lang="et-EE" dirty="0"/>
              <a:t> on </a:t>
            </a:r>
            <a:r>
              <a:rPr lang="et-EE" dirty="0" err="1"/>
              <a:t>teachers</a:t>
            </a:r>
            <a:r>
              <a:rPr lang="et-EE" dirty="0"/>
              <a:t> </a:t>
            </a:r>
            <a:r>
              <a:rPr lang="et-EE" dirty="0" err="1"/>
              <a:t>salaries</a:t>
            </a:r>
            <a:r>
              <a:rPr lang="et-EE" dirty="0"/>
              <a:t> and </a:t>
            </a:r>
            <a:r>
              <a:rPr lang="et-EE" dirty="0" err="1"/>
              <a:t>how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money</a:t>
            </a:r>
            <a:r>
              <a:rPr lang="et-EE" dirty="0"/>
              <a:t> </a:t>
            </a:r>
            <a:r>
              <a:rPr lang="et-EE" dirty="0" err="1"/>
              <a:t>is</a:t>
            </a:r>
            <a:r>
              <a:rPr lang="et-EE" dirty="0"/>
              <a:t> </a:t>
            </a:r>
            <a:r>
              <a:rPr lang="et-EE" dirty="0" err="1"/>
              <a:t>spent</a:t>
            </a:r>
            <a:r>
              <a:rPr lang="et-EE" dirty="0"/>
              <a:t> etc, </a:t>
            </a:r>
            <a:r>
              <a:rPr lang="et-EE" dirty="0" err="1"/>
              <a:t>teachers</a:t>
            </a:r>
            <a:r>
              <a:rPr lang="et-EE" dirty="0"/>
              <a:t> are </a:t>
            </a:r>
            <a:r>
              <a:rPr lang="et-EE" dirty="0" err="1"/>
              <a:t>free</a:t>
            </a:r>
            <a:r>
              <a:rPr lang="et-EE" dirty="0"/>
              <a:t> </a:t>
            </a:r>
            <a:r>
              <a:rPr lang="et-EE" dirty="0" err="1"/>
              <a:t>to</a:t>
            </a:r>
            <a:r>
              <a:rPr lang="et-EE" dirty="0"/>
              <a:t> </a:t>
            </a:r>
            <a:r>
              <a:rPr lang="et-EE" dirty="0" err="1"/>
              <a:t>decide</a:t>
            </a:r>
            <a:r>
              <a:rPr lang="et-EE" dirty="0"/>
              <a:t> </a:t>
            </a:r>
            <a:r>
              <a:rPr lang="et-EE" dirty="0" err="1"/>
              <a:t>how</a:t>
            </a:r>
            <a:r>
              <a:rPr lang="et-EE" dirty="0"/>
              <a:t> </a:t>
            </a:r>
            <a:r>
              <a:rPr lang="et-EE" dirty="0" err="1"/>
              <a:t>they</a:t>
            </a:r>
            <a:r>
              <a:rPr lang="et-EE" dirty="0"/>
              <a:t> </a:t>
            </a:r>
            <a:r>
              <a:rPr lang="et-EE" dirty="0" err="1"/>
              <a:t>reach</a:t>
            </a:r>
            <a:r>
              <a:rPr lang="et-EE" dirty="0"/>
              <a:t> </a:t>
            </a:r>
            <a:r>
              <a:rPr lang="et-EE" dirty="0" err="1"/>
              <a:t>learning</a:t>
            </a:r>
            <a:r>
              <a:rPr lang="et-EE" dirty="0"/>
              <a:t> </a:t>
            </a:r>
            <a:r>
              <a:rPr lang="et-EE" dirty="0" err="1"/>
              <a:t>outcomes</a:t>
            </a:r>
            <a:r>
              <a:rPr lang="et-EE" dirty="0"/>
              <a:t> </a:t>
            </a:r>
            <a:r>
              <a:rPr lang="et-EE" dirty="0" err="1"/>
              <a:t>set</a:t>
            </a:r>
            <a:r>
              <a:rPr lang="et-EE" dirty="0"/>
              <a:t> in </a:t>
            </a:r>
            <a:r>
              <a:rPr lang="et-EE" dirty="0" err="1"/>
              <a:t>curricula</a:t>
            </a:r>
            <a:endParaRPr lang="et-EE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t-EE" dirty="0"/>
              <a:t>Estonia </a:t>
            </a:r>
            <a:r>
              <a:rPr lang="et-EE" dirty="0" err="1"/>
              <a:t>has</a:t>
            </a:r>
            <a:r>
              <a:rPr lang="et-EE" dirty="0"/>
              <a:t> </a:t>
            </a:r>
            <a:r>
              <a:rPr lang="et-EE" dirty="0" err="1"/>
              <a:t>an</a:t>
            </a:r>
            <a:r>
              <a:rPr lang="et-EE" dirty="0"/>
              <a:t> INCLUSIVE </a:t>
            </a:r>
            <a:r>
              <a:rPr lang="et-EE" sz="1200" dirty="0"/>
              <a:t>EDUCATION SYSTEM. </a:t>
            </a:r>
            <a:r>
              <a:rPr lang="et-EE" dirty="0"/>
              <a:t>S</a:t>
            </a:r>
            <a:r>
              <a:rPr lang="en-US" dirty="0" err="1"/>
              <a:t>tudents</a:t>
            </a:r>
            <a:r>
              <a:rPr lang="en-US" dirty="0"/>
              <a:t> with different abilities study together</a:t>
            </a:r>
            <a:r>
              <a:rPr lang="et-EE" dirty="0"/>
              <a:t>. All </a:t>
            </a:r>
            <a:r>
              <a:rPr lang="et-EE" dirty="0" err="1"/>
              <a:t>students</a:t>
            </a:r>
            <a:r>
              <a:rPr lang="et-EE" dirty="0"/>
              <a:t> are </a:t>
            </a:r>
            <a:r>
              <a:rPr lang="et-EE" dirty="0" err="1"/>
              <a:t>entitled</a:t>
            </a:r>
            <a:r>
              <a:rPr lang="et-EE" dirty="0"/>
              <a:t> </a:t>
            </a:r>
            <a:r>
              <a:rPr lang="et-EE" dirty="0" err="1"/>
              <a:t>to</a:t>
            </a:r>
            <a:r>
              <a:rPr lang="et-EE" dirty="0"/>
              <a:t> </a:t>
            </a:r>
            <a:r>
              <a:rPr lang="et-EE" dirty="0" err="1"/>
              <a:t>free</a:t>
            </a:r>
            <a:r>
              <a:rPr lang="et-EE" dirty="0"/>
              <a:t> SPECIAL SUPPORT from </a:t>
            </a:r>
            <a:r>
              <a:rPr lang="et-EE" dirty="0" err="1"/>
              <a:t>psychologists</a:t>
            </a:r>
            <a:r>
              <a:rPr lang="et-EE" dirty="0"/>
              <a:t> and </a:t>
            </a:r>
            <a:r>
              <a:rPr lang="et-EE" dirty="0" err="1"/>
              <a:t>speech</a:t>
            </a:r>
            <a:r>
              <a:rPr lang="et-EE" dirty="0"/>
              <a:t> </a:t>
            </a:r>
            <a:r>
              <a:rPr lang="et-EE" dirty="0" err="1"/>
              <a:t>therapists</a:t>
            </a:r>
            <a:r>
              <a:rPr lang="et-EE" dirty="0"/>
              <a:t> at </a:t>
            </a:r>
            <a:r>
              <a:rPr lang="et-EE" dirty="0" err="1"/>
              <a:t>school</a:t>
            </a:r>
            <a:r>
              <a:rPr lang="et-EE" dirty="0"/>
              <a:t> </a:t>
            </a:r>
            <a:r>
              <a:rPr lang="et-EE" dirty="0" err="1"/>
              <a:t>or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counselling</a:t>
            </a:r>
            <a:r>
              <a:rPr lang="et-EE" dirty="0"/>
              <a:t> </a:t>
            </a:r>
            <a:r>
              <a:rPr lang="et-EE" dirty="0" err="1"/>
              <a:t>centres</a:t>
            </a:r>
            <a:r>
              <a:rPr lang="et-EE" dirty="0"/>
              <a:t> </a:t>
            </a:r>
            <a:r>
              <a:rPr lang="et-EE" dirty="0" err="1"/>
              <a:t>found</a:t>
            </a:r>
            <a:r>
              <a:rPr lang="et-EE" dirty="0"/>
              <a:t> in </a:t>
            </a:r>
            <a:r>
              <a:rPr lang="et-EE" dirty="0" err="1"/>
              <a:t>every</a:t>
            </a:r>
            <a:r>
              <a:rPr lang="et-EE" dirty="0"/>
              <a:t> </a:t>
            </a:r>
            <a:r>
              <a:rPr lang="et-EE" dirty="0" err="1"/>
              <a:t>county</a:t>
            </a:r>
            <a:r>
              <a:rPr lang="et-EE" dirty="0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t-EE" dirty="0"/>
              <a:t>EDUCATION IS FREE-OF-CHARGE from </a:t>
            </a:r>
            <a:r>
              <a:rPr lang="et-EE" dirty="0" err="1"/>
              <a:t>basic</a:t>
            </a:r>
            <a:r>
              <a:rPr lang="et-EE" dirty="0"/>
              <a:t> </a:t>
            </a:r>
            <a:r>
              <a:rPr lang="et-EE" dirty="0" err="1"/>
              <a:t>to</a:t>
            </a:r>
            <a:r>
              <a:rPr lang="et-EE" dirty="0"/>
              <a:t> </a:t>
            </a:r>
            <a:r>
              <a:rPr lang="et-EE" dirty="0" err="1"/>
              <a:t>higher</a:t>
            </a:r>
            <a:r>
              <a:rPr lang="et-EE" dirty="0"/>
              <a:t> </a:t>
            </a:r>
            <a:r>
              <a:rPr lang="et-EE" dirty="0" err="1"/>
              <a:t>education</a:t>
            </a:r>
            <a:r>
              <a:rPr lang="et-EE" dirty="0"/>
              <a:t>.  S</a:t>
            </a:r>
            <a:r>
              <a:rPr lang="en-US" dirty="0" err="1"/>
              <a:t>chool</a:t>
            </a:r>
            <a:r>
              <a:rPr lang="en-US" dirty="0"/>
              <a:t> meals, </a:t>
            </a:r>
            <a:r>
              <a:rPr lang="et-EE" dirty="0" err="1"/>
              <a:t>textbooks</a:t>
            </a:r>
            <a:r>
              <a:rPr lang="et-EE" dirty="0"/>
              <a:t>, and</a:t>
            </a:r>
            <a:r>
              <a:rPr lang="en-US" dirty="0"/>
              <a:t> </a:t>
            </a:r>
            <a:r>
              <a:rPr lang="et-EE" dirty="0" err="1"/>
              <a:t>transit</a:t>
            </a:r>
            <a:r>
              <a:rPr lang="et-EE" dirty="0"/>
              <a:t> are</a:t>
            </a:r>
            <a:r>
              <a:rPr lang="en-US" dirty="0"/>
              <a:t> free</a:t>
            </a:r>
            <a:r>
              <a:rPr lang="et-EE" dirty="0"/>
              <a:t> </a:t>
            </a:r>
            <a:r>
              <a:rPr lang="et-EE" dirty="0" err="1"/>
              <a:t>for</a:t>
            </a:r>
            <a:r>
              <a:rPr lang="et-EE" dirty="0"/>
              <a:t> all </a:t>
            </a:r>
            <a:r>
              <a:rPr lang="et-EE" dirty="0" err="1"/>
              <a:t>students</a:t>
            </a:r>
            <a:r>
              <a:rPr lang="et-EE" dirty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5547988-5C97-40E4-AB08-72A9B1AEC557}" type="slidenum">
              <a:rPr lang="et-EE" sz="1400" b="0" strike="noStrike" spc="-1" smtClean="0">
                <a:latin typeface="Calibri"/>
              </a:rPr>
              <a:t>6</a:t>
            </a:fld>
            <a:endParaRPr lang="et-E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0725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effectLst/>
              </a:rPr>
              <a:t>Estonia's educational system is older than the country itself. </a:t>
            </a:r>
            <a:r>
              <a:rPr lang="en-US" dirty="0"/>
              <a:t>Education in the native language came first, followed by the educational movement in the 19th century. This led to the creation of the state. </a:t>
            </a:r>
            <a:endParaRPr lang="et-EE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t-EE" sz="1200" dirty="0" err="1"/>
              <a:t>Educational</a:t>
            </a:r>
            <a:r>
              <a:rPr lang="et-EE" sz="1200" dirty="0"/>
              <a:t> </a:t>
            </a:r>
            <a:r>
              <a:rPr lang="et-EE" sz="1200" dirty="0" err="1"/>
              <a:t>mindset</a:t>
            </a:r>
            <a:r>
              <a:rPr lang="et-EE" sz="1200" dirty="0"/>
              <a:t> </a:t>
            </a:r>
            <a:r>
              <a:rPr lang="en-US" sz="1200" i="0" dirty="0"/>
              <a:t>has always been both a guarantee of </a:t>
            </a:r>
            <a:r>
              <a:rPr lang="en-US" sz="1200" i="0" dirty="0" err="1"/>
              <a:t>individuaal</a:t>
            </a:r>
            <a:r>
              <a:rPr lang="en-US" sz="1200" i="0" dirty="0"/>
              <a:t> success and one of the main drivers of the country’s development. </a:t>
            </a:r>
            <a:r>
              <a:rPr lang="en-US" i="0" dirty="0">
                <a:effectLst/>
              </a:rPr>
              <a:t>Work </a:t>
            </a:r>
            <a:r>
              <a:rPr lang="et-EE" i="0" dirty="0" err="1">
                <a:effectLst/>
              </a:rPr>
              <a:t>hard</a:t>
            </a:r>
            <a:r>
              <a:rPr lang="et-EE" i="0" dirty="0">
                <a:effectLst/>
              </a:rPr>
              <a:t> and aim </a:t>
            </a:r>
            <a:r>
              <a:rPr lang="et-EE" i="0" dirty="0" err="1">
                <a:effectLst/>
              </a:rPr>
              <a:t>high</a:t>
            </a:r>
            <a:r>
              <a:rPr lang="et-EE" i="0" dirty="0">
                <a:effectLst/>
              </a:rPr>
              <a:t> </a:t>
            </a:r>
            <a:r>
              <a:rPr lang="et-EE" i="0" dirty="0" err="1">
                <a:effectLst/>
              </a:rPr>
              <a:t>mindset</a:t>
            </a:r>
            <a:r>
              <a:rPr lang="et-EE" i="0" dirty="0">
                <a:effectLst/>
              </a:rPr>
              <a:t> </a:t>
            </a:r>
            <a:r>
              <a:rPr lang="en-US" i="0" dirty="0">
                <a:effectLst/>
              </a:rPr>
              <a:t>is still prevalent among Estonian students</a:t>
            </a:r>
            <a:r>
              <a:rPr lang="et-EE" i="0" dirty="0">
                <a:effectLst/>
              </a:rPr>
              <a:t>. </a:t>
            </a:r>
            <a:r>
              <a:rPr lang="en-US" b="0" i="0" dirty="0">
                <a:solidFill>
                  <a:srgbClr val="808080"/>
                </a:solidFill>
                <a:effectLst/>
                <a:latin typeface="trebuchet ms" panose="020B0603020202020204" pitchFamily="34" charset="0"/>
              </a:rPr>
              <a:t> </a:t>
            </a:r>
            <a:endParaRPr lang="et-EE" i="1" dirty="0"/>
          </a:p>
          <a:p>
            <a:pPr>
              <a:buFont typeface="Arial" panose="020B0604020202020204" pitchFamily="34" charset="0"/>
              <a:buChar char="•"/>
            </a:pPr>
            <a:r>
              <a:rPr lang="et-EE" b="1" i="0" dirty="0"/>
              <a:t> </a:t>
            </a:r>
            <a:r>
              <a:rPr lang="et-EE" b="0" i="0" dirty="0" err="1"/>
              <a:t>Literacy</a:t>
            </a:r>
            <a:r>
              <a:rPr lang="et-EE" b="0" i="0" dirty="0"/>
              <a:t> </a:t>
            </a:r>
            <a:r>
              <a:rPr lang="et-EE" b="0" i="0" dirty="0" err="1"/>
              <a:t>rate</a:t>
            </a:r>
            <a:r>
              <a:rPr lang="et-EE" b="0" i="0" dirty="0"/>
              <a:t> </a:t>
            </a:r>
            <a:r>
              <a:rPr lang="et-EE" i="0" dirty="0"/>
              <a:t>– </a:t>
            </a:r>
            <a:r>
              <a:rPr lang="et-EE" i="0" dirty="0" err="1"/>
              <a:t>the</a:t>
            </a:r>
            <a:r>
              <a:rPr lang="et-EE" i="0" dirty="0"/>
              <a:t> </a:t>
            </a:r>
            <a:r>
              <a:rPr lang="et-EE" i="0" dirty="0" err="1"/>
              <a:t>ability</a:t>
            </a:r>
            <a:r>
              <a:rPr lang="et-EE" i="0" dirty="0"/>
              <a:t> </a:t>
            </a:r>
            <a:r>
              <a:rPr lang="et-EE" i="0" dirty="0" err="1"/>
              <a:t>to</a:t>
            </a:r>
            <a:r>
              <a:rPr lang="et-EE" i="0" dirty="0"/>
              <a:t> read </a:t>
            </a:r>
            <a:r>
              <a:rPr lang="et-EE" i="0" dirty="0" err="1"/>
              <a:t>was</a:t>
            </a:r>
            <a:r>
              <a:rPr lang="et-EE" i="0" dirty="0"/>
              <a:t> </a:t>
            </a:r>
            <a:r>
              <a:rPr lang="et-EE" i="0" dirty="0" err="1"/>
              <a:t>one</a:t>
            </a:r>
            <a:r>
              <a:rPr lang="et-EE" i="0" dirty="0"/>
              <a:t> of </a:t>
            </a:r>
            <a:r>
              <a:rPr lang="et-EE" i="0" dirty="0" err="1"/>
              <a:t>the</a:t>
            </a:r>
            <a:r>
              <a:rPr lang="et-EE" i="0" dirty="0"/>
              <a:t> </a:t>
            </a:r>
            <a:r>
              <a:rPr lang="et-EE" i="0" dirty="0" err="1"/>
              <a:t>highest</a:t>
            </a:r>
            <a:r>
              <a:rPr lang="et-EE" i="0" dirty="0"/>
              <a:t> </a:t>
            </a:r>
            <a:r>
              <a:rPr lang="et-EE" i="0" dirty="0" err="1"/>
              <a:t>rates</a:t>
            </a:r>
            <a:r>
              <a:rPr lang="et-EE" i="0" dirty="0"/>
              <a:t> in </a:t>
            </a:r>
            <a:r>
              <a:rPr lang="et-EE" i="0" dirty="0" err="1"/>
              <a:t>the</a:t>
            </a:r>
            <a:r>
              <a:rPr lang="et-EE" i="0" dirty="0"/>
              <a:t> </a:t>
            </a:r>
            <a:r>
              <a:rPr lang="et-EE" i="0" dirty="0" err="1"/>
              <a:t>world</a:t>
            </a:r>
            <a:r>
              <a:rPr lang="et-EE" i="0" dirty="0"/>
              <a:t> at </a:t>
            </a:r>
            <a:r>
              <a:rPr lang="et-EE" i="0" dirty="0" err="1"/>
              <a:t>that</a:t>
            </a:r>
            <a:r>
              <a:rPr lang="et-EE" i="0" dirty="0"/>
              <a:t> </a:t>
            </a:r>
            <a:r>
              <a:rPr lang="et-EE" i="0" dirty="0" err="1"/>
              <a:t>time</a:t>
            </a:r>
            <a:r>
              <a:rPr lang="et-EE" i="0" dirty="0"/>
              <a:t> and </a:t>
            </a:r>
            <a:r>
              <a:rPr lang="et-EE" i="0" dirty="0" err="1"/>
              <a:t>triple</a:t>
            </a:r>
            <a:r>
              <a:rPr lang="et-EE" i="0" dirty="0"/>
              <a:t> </a:t>
            </a:r>
            <a:r>
              <a:rPr lang="et-EE" i="0" dirty="0" err="1"/>
              <a:t>compared</a:t>
            </a:r>
            <a:r>
              <a:rPr lang="et-EE" i="0" dirty="0"/>
              <a:t> </a:t>
            </a:r>
            <a:r>
              <a:rPr lang="et-EE" i="0" dirty="0" err="1"/>
              <a:t>to</a:t>
            </a:r>
            <a:r>
              <a:rPr lang="et-EE" i="0" dirty="0"/>
              <a:t> </a:t>
            </a:r>
            <a:r>
              <a:rPr lang="et-EE" i="0" dirty="0" err="1"/>
              <a:t>the</a:t>
            </a:r>
            <a:r>
              <a:rPr lang="et-EE" i="0" dirty="0"/>
              <a:t> </a:t>
            </a:r>
            <a:r>
              <a:rPr lang="et-EE" i="0" dirty="0" err="1"/>
              <a:t>average</a:t>
            </a:r>
            <a:r>
              <a:rPr lang="et-EE" i="0" dirty="0"/>
              <a:t> in </a:t>
            </a:r>
            <a:r>
              <a:rPr lang="et-EE" i="0" dirty="0" err="1"/>
              <a:t>Russian</a:t>
            </a:r>
            <a:r>
              <a:rPr lang="et-EE" i="0" dirty="0"/>
              <a:t> </a:t>
            </a:r>
            <a:r>
              <a:rPr lang="et-EE" i="0" dirty="0" err="1"/>
              <a:t>empire</a:t>
            </a:r>
            <a:r>
              <a:rPr lang="et-EE" i="0" dirty="0"/>
              <a:t>. "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Compared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with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the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huge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Russian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empire</a:t>
            </a:r>
            <a:r>
              <a:rPr lang="et-EE" i="0" dirty="0">
                <a:solidFill>
                  <a:srgbClr val="141414"/>
                </a:solidFill>
                <a:effectLst/>
              </a:rPr>
              <a:t>,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to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which</a:t>
            </a:r>
            <a:r>
              <a:rPr lang="et-EE" i="0" dirty="0">
                <a:solidFill>
                  <a:srgbClr val="141414"/>
                </a:solidFill>
                <a:effectLst/>
              </a:rPr>
              <a:t> Estonia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belonged</a:t>
            </a:r>
            <a:r>
              <a:rPr lang="et-EE" i="0" dirty="0">
                <a:solidFill>
                  <a:srgbClr val="141414"/>
                </a:solidFill>
                <a:effectLst/>
              </a:rPr>
              <a:t> at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the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time</a:t>
            </a:r>
            <a:r>
              <a:rPr lang="et-EE" i="0" dirty="0">
                <a:solidFill>
                  <a:srgbClr val="141414"/>
                </a:solidFill>
                <a:effectLst/>
              </a:rPr>
              <a:t>,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the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level</a:t>
            </a:r>
            <a:r>
              <a:rPr lang="et-EE" i="0" dirty="0">
                <a:solidFill>
                  <a:srgbClr val="141414"/>
                </a:solidFill>
                <a:effectLst/>
              </a:rPr>
              <a:t> of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literacy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here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was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immeasurably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higher</a:t>
            </a:r>
            <a:r>
              <a:rPr lang="et-EE" i="0" dirty="0">
                <a:solidFill>
                  <a:srgbClr val="141414"/>
                </a:solidFill>
                <a:effectLst/>
              </a:rPr>
              <a:t>: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according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to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the</a:t>
            </a:r>
            <a:r>
              <a:rPr lang="et-EE" i="0" dirty="0">
                <a:solidFill>
                  <a:srgbClr val="141414"/>
                </a:solidFill>
                <a:effectLst/>
              </a:rPr>
              <a:t> 1881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census</a:t>
            </a:r>
            <a:r>
              <a:rPr lang="et-EE" i="0" dirty="0">
                <a:solidFill>
                  <a:srgbClr val="141414"/>
                </a:solidFill>
                <a:effectLst/>
              </a:rPr>
              <a:t>, 94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per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cent</a:t>
            </a:r>
            <a:r>
              <a:rPr lang="et-EE" i="0" dirty="0">
                <a:solidFill>
                  <a:srgbClr val="141414"/>
                </a:solidFill>
                <a:effectLst/>
              </a:rPr>
              <a:t> of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the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population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could</a:t>
            </a:r>
            <a:r>
              <a:rPr lang="et-EE" i="0" dirty="0">
                <a:solidFill>
                  <a:srgbClr val="141414"/>
                </a:solidFill>
                <a:effectLst/>
              </a:rPr>
              <a:t> read and 48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per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cent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could</a:t>
            </a:r>
            <a:r>
              <a:rPr lang="et-EE" i="0" dirty="0">
                <a:solidFill>
                  <a:srgbClr val="141414"/>
                </a:solidFill>
                <a:effectLst/>
              </a:rPr>
              <a:t> read and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write</a:t>
            </a:r>
            <a:r>
              <a:rPr lang="et-EE" i="0" dirty="0">
                <a:solidFill>
                  <a:srgbClr val="141414"/>
                </a:solidFill>
                <a:effectLst/>
              </a:rPr>
              <a:t>." </a:t>
            </a:r>
            <a:r>
              <a:rPr lang="et-EE" i="0" dirty="0">
                <a:solidFill>
                  <a:srgbClr val="000000"/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Estonica.org</a:t>
            </a:r>
            <a:endParaRPr lang="et-EE" i="0" dirty="0">
              <a:effectLst/>
            </a:endParaRPr>
          </a:p>
        </p:txBody>
      </p:sp>
      <p:sp>
        <p:nvSpPr>
          <p:cNvPr id="4" name="Slaidinumbri kohatä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5547988-5C97-40E4-AB08-72A9B1AEC557}" type="slidenum">
              <a:rPr lang="et-EE" sz="1400" b="0" strike="noStrike" spc="-1" smtClean="0">
                <a:latin typeface="Calibri"/>
              </a:rPr>
              <a:t>7</a:t>
            </a:fld>
            <a:endParaRPr lang="et-E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7807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1751F-6C5F-EAD3-D76C-2B5913C245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>
            <a:extLst>
              <a:ext uri="{FF2B5EF4-FFF2-40B4-BE49-F238E27FC236}">
                <a16:creationId xmlns:a16="http://schemas.microsoft.com/office/drawing/2014/main" id="{7FBE7E5B-D267-603E-DDE2-C7062A9D44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>
            <a:extLst>
              <a:ext uri="{FF2B5EF4-FFF2-40B4-BE49-F238E27FC236}">
                <a16:creationId xmlns:a16="http://schemas.microsoft.com/office/drawing/2014/main" id="{6AFF17CA-5548-B61E-3B32-94EFFECDE5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t-EE" sz="1200" b="1" dirty="0">
                <a:effectLst/>
                <a:latin typeface="+mn-lt"/>
                <a:ea typeface="Times New Roman" panose="02020603050405020304" pitchFamily="18" charset="0"/>
              </a:rPr>
              <a:t>The </a:t>
            </a:r>
            <a:r>
              <a:rPr lang="et-EE" sz="1200" b="1" dirty="0" err="1">
                <a:effectLst/>
                <a:latin typeface="+mn-lt"/>
                <a:ea typeface="Times New Roman" panose="02020603050405020304" pitchFamily="18" charset="0"/>
              </a:rPr>
              <a:t>slides</a:t>
            </a:r>
            <a:r>
              <a:rPr lang="et-EE" sz="12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t-EE" sz="1200" b="1" dirty="0" err="1">
                <a:effectLst/>
                <a:latin typeface="+mn-lt"/>
                <a:ea typeface="Times New Roman" panose="02020603050405020304" pitchFamily="18" charset="0"/>
              </a:rPr>
              <a:t>provide</a:t>
            </a:r>
            <a:r>
              <a:rPr lang="et-EE" sz="12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t-EE" sz="1200" b="1" dirty="0" err="1">
                <a:effectLst/>
                <a:latin typeface="+mn-lt"/>
                <a:ea typeface="Times New Roman" panose="02020603050405020304" pitchFamily="18" charset="0"/>
              </a:rPr>
              <a:t>an</a:t>
            </a:r>
            <a:r>
              <a:rPr lang="et-EE" sz="12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t-EE" sz="1200" b="1" dirty="0" err="1">
                <a:effectLst/>
                <a:latin typeface="+mn-lt"/>
                <a:ea typeface="Times New Roman" panose="02020603050405020304" pitchFamily="18" charset="0"/>
              </a:rPr>
              <a:t>overview</a:t>
            </a:r>
            <a:r>
              <a:rPr lang="et-EE" sz="1200" b="1" dirty="0">
                <a:effectLst/>
                <a:latin typeface="+mn-lt"/>
                <a:ea typeface="Times New Roman" panose="02020603050405020304" pitchFamily="18" charset="0"/>
              </a:rPr>
              <a:t> of a</a:t>
            </a:r>
            <a:r>
              <a:rPr lang="en-US" sz="1200" b="1" dirty="0">
                <a:effectLst/>
                <a:latin typeface="+mn-lt"/>
                <a:ea typeface="Times New Roman" panose="02020603050405020304" pitchFamily="18" charset="0"/>
              </a:rPr>
              <a:t> selection of important educational reforms and initiatives since the 1990s</a:t>
            </a:r>
            <a:br>
              <a:rPr kumimoji="0" lang="et-EE" sz="2800" b="0" u="none" strike="noStrike" kern="1200" cap="none" spc="0" normalizeH="0" baseline="0" noProof="0" dirty="0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endParaRPr kumimoji="0" lang="et-EE" sz="2800" b="0" u="none" strike="noStrike" kern="1200" cap="none" spc="0" normalizeH="0" baseline="0" noProof="0" dirty="0">
              <a:ln>
                <a:noFill/>
              </a:ln>
              <a:solidFill>
                <a:srgbClr val="0000F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t-EE" sz="2800" b="0" u="none" strike="noStrike" kern="1200" cap="none" spc="0" normalizeH="0" baseline="0" noProof="0" dirty="0" err="1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Additional</a:t>
            </a:r>
            <a:r>
              <a:rPr kumimoji="0" lang="et-EE" sz="2800" b="0" u="none" strike="noStrike" kern="1200" cap="none" spc="0" normalizeH="0" baseline="0" noProof="0" dirty="0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info:</a:t>
            </a:r>
            <a:endParaRPr lang="et-EE" dirty="0"/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t-EE" dirty="0"/>
              <a:t>The TIGER LEAP PROGRAMME </a:t>
            </a:r>
            <a:r>
              <a:rPr lang="en-US" dirty="0"/>
              <a:t>started the </a:t>
            </a:r>
            <a:r>
              <a:rPr lang="en-US" dirty="0" err="1"/>
              <a:t>digitali</a:t>
            </a:r>
            <a:r>
              <a:rPr lang="et-EE" dirty="0"/>
              <a:t>s</a:t>
            </a:r>
            <a:r>
              <a:rPr lang="en-US" dirty="0" err="1"/>
              <a:t>ation</a:t>
            </a:r>
            <a:r>
              <a:rPr lang="en-US" dirty="0"/>
              <a:t> of the entire public sector</a:t>
            </a:r>
            <a:r>
              <a:rPr lang="et-EE" dirty="0"/>
              <a:t> in Estonia. In </a:t>
            </a:r>
            <a:r>
              <a:rPr lang="et-EE" dirty="0" err="1"/>
              <a:t>few</a:t>
            </a:r>
            <a:r>
              <a:rPr lang="et-EE" dirty="0"/>
              <a:t> </a:t>
            </a:r>
            <a:r>
              <a:rPr lang="et-EE" dirty="0" err="1"/>
              <a:t>years</a:t>
            </a:r>
            <a:r>
              <a:rPr lang="et-EE" dirty="0"/>
              <a:t>, Estonia </a:t>
            </a:r>
            <a:r>
              <a:rPr lang="et-EE" dirty="0" err="1"/>
              <a:t>became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first</a:t>
            </a:r>
            <a:r>
              <a:rPr lang="et-EE" dirty="0"/>
              <a:t> </a:t>
            </a:r>
            <a:r>
              <a:rPr lang="et-EE" dirty="0" err="1"/>
              <a:t>country</a:t>
            </a:r>
            <a:r>
              <a:rPr lang="et-EE" dirty="0"/>
              <a:t> in Europe </a:t>
            </a:r>
            <a:r>
              <a:rPr lang="et-EE" dirty="0" err="1"/>
              <a:t>to</a:t>
            </a:r>
            <a:r>
              <a:rPr lang="et-EE" dirty="0"/>
              <a:t> </a:t>
            </a:r>
            <a:r>
              <a:rPr lang="et-EE" dirty="0" err="1"/>
              <a:t>provide</a:t>
            </a:r>
            <a:r>
              <a:rPr lang="et-EE" dirty="0"/>
              <a:t> </a:t>
            </a:r>
            <a:r>
              <a:rPr lang="et-EE" dirty="0" err="1"/>
              <a:t>stable</a:t>
            </a:r>
            <a:r>
              <a:rPr lang="et-EE" dirty="0"/>
              <a:t> internet </a:t>
            </a:r>
            <a:r>
              <a:rPr lang="et-EE" dirty="0" err="1"/>
              <a:t>connection</a:t>
            </a:r>
            <a:r>
              <a:rPr lang="et-EE" dirty="0"/>
              <a:t> </a:t>
            </a:r>
            <a:r>
              <a:rPr lang="et-EE" dirty="0" err="1"/>
              <a:t>to</a:t>
            </a:r>
            <a:r>
              <a:rPr lang="et-EE" dirty="0"/>
              <a:t> all </a:t>
            </a:r>
            <a:r>
              <a:rPr lang="et-EE" dirty="0" err="1"/>
              <a:t>schools</a:t>
            </a:r>
            <a:r>
              <a:rPr lang="et-EE" dirty="0"/>
              <a:t>. </a:t>
            </a:r>
            <a:r>
              <a:rPr lang="et-EE" u="sng" dirty="0"/>
              <a:t>www.educationestonia.org/tiger-leap/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t-EE" u="none" spc="-1" dirty="0">
                <a:latin typeface="Aino" panose="02000603040504020204" pitchFamily="50" charset="-70"/>
              </a:rPr>
              <a:t>The NATIONAL CURRICULUM </a:t>
            </a:r>
            <a:r>
              <a:rPr lang="et-EE" u="none" spc="-1" dirty="0" err="1">
                <a:latin typeface="Aino" panose="02000603040504020204" pitchFamily="50" charset="-70"/>
              </a:rPr>
              <a:t>for</a:t>
            </a:r>
            <a:r>
              <a:rPr lang="et-EE" u="none" spc="-1" dirty="0">
                <a:latin typeface="Aino" panose="02000603040504020204" pitchFamily="50" charset="-70"/>
              </a:rPr>
              <a:t> </a:t>
            </a:r>
            <a:r>
              <a:rPr lang="et-EE" u="none" spc="-1" dirty="0" err="1">
                <a:latin typeface="Aino" panose="02000603040504020204" pitchFamily="50" charset="-70"/>
              </a:rPr>
              <a:t>general</a:t>
            </a:r>
            <a:r>
              <a:rPr lang="et-EE" u="none" spc="-1" dirty="0">
                <a:latin typeface="Aino" panose="02000603040504020204" pitchFamily="50" charset="-70"/>
              </a:rPr>
              <a:t> </a:t>
            </a:r>
            <a:r>
              <a:rPr lang="et-EE" u="none" spc="-1" dirty="0" err="1">
                <a:latin typeface="Aino" panose="02000603040504020204" pitchFamily="50" charset="-70"/>
              </a:rPr>
              <a:t>education</a:t>
            </a:r>
            <a:r>
              <a:rPr lang="et-EE" u="none" spc="-1" dirty="0">
                <a:latin typeface="Aino" panose="02000603040504020204" pitchFamily="50" charset="-70"/>
              </a:rPr>
              <a:t> </a:t>
            </a:r>
            <a:r>
              <a:rPr lang="et-EE" u="none" spc="-1" dirty="0" err="1">
                <a:latin typeface="Aino" panose="02000603040504020204" pitchFamily="50" charset="-70"/>
              </a:rPr>
              <a:t>has</a:t>
            </a:r>
            <a:r>
              <a:rPr lang="et-EE" u="none" spc="-1" dirty="0">
                <a:latin typeface="Aino" panose="02000603040504020204" pitchFamily="50" charset="-70"/>
              </a:rPr>
              <a:t> </a:t>
            </a:r>
            <a:r>
              <a:rPr lang="et-EE" u="none" spc="-1" dirty="0" err="1">
                <a:latin typeface="Aino" panose="02000603040504020204" pitchFamily="50" charset="-70"/>
              </a:rPr>
              <a:t>been</a:t>
            </a:r>
            <a:r>
              <a:rPr lang="et-EE" u="none" spc="-1" dirty="0">
                <a:latin typeface="Aino" panose="02000603040504020204" pitchFamily="50" charset="-70"/>
              </a:rPr>
              <a:t> </a:t>
            </a:r>
            <a:r>
              <a:rPr lang="et-EE" u="none" spc="-1" dirty="0" err="1">
                <a:latin typeface="Aino" panose="02000603040504020204" pitchFamily="50" charset="-70"/>
              </a:rPr>
              <a:t>updated</a:t>
            </a:r>
            <a:r>
              <a:rPr lang="et-EE" u="none" spc="-1" dirty="0">
                <a:latin typeface="Aino" panose="02000603040504020204" pitchFamily="50" charset="-70"/>
              </a:rPr>
              <a:t> </a:t>
            </a:r>
            <a:r>
              <a:rPr lang="et-EE" u="none" spc="-1" dirty="0" err="1">
                <a:latin typeface="Aino" panose="02000603040504020204" pitchFamily="50" charset="-70"/>
              </a:rPr>
              <a:t>regularly</a:t>
            </a:r>
            <a:r>
              <a:rPr lang="et-EE" u="none" spc="-1" dirty="0">
                <a:latin typeface="Aino" panose="02000603040504020204" pitchFamily="50" charset="-70"/>
              </a:rPr>
              <a:t> </a:t>
            </a:r>
            <a:r>
              <a:rPr lang="et-EE" u="none" spc="-1" dirty="0" err="1">
                <a:latin typeface="Aino" panose="02000603040504020204" pitchFamily="50" charset="-70"/>
              </a:rPr>
              <a:t>afterwards</a:t>
            </a:r>
            <a:r>
              <a:rPr lang="et-EE" u="none" spc="-1" dirty="0">
                <a:latin typeface="Aino" panose="02000603040504020204" pitchFamily="50" charset="-70"/>
              </a:rPr>
              <a:t> </a:t>
            </a:r>
            <a:r>
              <a:rPr lang="et-E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(2002, 2011, 2014)</a:t>
            </a:r>
            <a:endParaRPr lang="et-E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t-EE" u="none" spc="-1" dirty="0">
              <a:latin typeface="Aino" panose="02000603040504020204" pitchFamily="50" charset="-70"/>
            </a:endParaRPr>
          </a:p>
          <a:p>
            <a:endParaRPr lang="et-EE" dirty="0"/>
          </a:p>
        </p:txBody>
      </p:sp>
      <p:sp>
        <p:nvSpPr>
          <p:cNvPr id="4" name="Slaidinumbri kohatäide 3">
            <a:extLst>
              <a:ext uri="{FF2B5EF4-FFF2-40B4-BE49-F238E27FC236}">
                <a16:creationId xmlns:a16="http://schemas.microsoft.com/office/drawing/2014/main" id="{10897479-7559-CE77-5E7A-F345175DAB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61B5B-8DEF-4139-A3C5-91B3D624FAFB}" type="slidenum">
              <a:rPr lang="et-EE" smtClean="0"/>
              <a:t>8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7691482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C52AF-C2BF-8063-2BF1-1A325287E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>
            <a:extLst>
              <a:ext uri="{FF2B5EF4-FFF2-40B4-BE49-F238E27FC236}">
                <a16:creationId xmlns:a16="http://schemas.microsoft.com/office/drawing/2014/main" id="{FC4945D5-A117-FF80-C91E-438574C5D7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>
            <a:extLst>
              <a:ext uri="{FF2B5EF4-FFF2-40B4-BE49-F238E27FC236}">
                <a16:creationId xmlns:a16="http://schemas.microsoft.com/office/drawing/2014/main" id="{F000C453-7606-E712-A256-A73440A40E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aidinumbri kohatäide 3">
            <a:extLst>
              <a:ext uri="{FF2B5EF4-FFF2-40B4-BE49-F238E27FC236}">
                <a16:creationId xmlns:a16="http://schemas.microsoft.com/office/drawing/2014/main" id="{08CE1CC2-6AB0-80B5-834A-F82BC91424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61B5B-8DEF-4139-A3C5-91B3D624FAFB}" type="slidenum">
              <a:rPr lang="et-EE" smtClean="0"/>
              <a:t>9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937044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t-EE" sz="1200" dirty="0" err="1"/>
              <a:t>Data</a:t>
            </a:r>
            <a:r>
              <a:rPr lang="et-EE" sz="1200" dirty="0"/>
              <a:t> </a:t>
            </a:r>
            <a:r>
              <a:rPr lang="et-EE" sz="1200" dirty="0" err="1"/>
              <a:t>source</a:t>
            </a:r>
            <a:r>
              <a:rPr lang="et-EE" sz="1200" dirty="0"/>
              <a:t>: </a:t>
            </a:r>
            <a:r>
              <a:rPr lang="et-EE" sz="1200" u="sng" dirty="0"/>
              <a:t>haridussilm.ee</a:t>
            </a:r>
            <a:r>
              <a:rPr lang="et-EE" sz="1200" dirty="0"/>
              <a:t> </a:t>
            </a:r>
            <a:r>
              <a:rPr lang="et-EE" sz="1200" dirty="0" err="1"/>
              <a:t>June</a:t>
            </a:r>
            <a:r>
              <a:rPr lang="et-EE" sz="1200"/>
              <a:t> 2026</a:t>
            </a:r>
            <a:br>
              <a:rPr lang="et-EE" sz="1200" dirty="0"/>
            </a:br>
            <a:endParaRPr lang="et-EE" sz="120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/>
              <a:t>Basic education is minimum compulsory general education.</a:t>
            </a:r>
            <a:r>
              <a:rPr lang="et-EE" sz="1200" dirty="0"/>
              <a:t> </a:t>
            </a:r>
            <a:r>
              <a:rPr lang="en-US" dirty="0"/>
              <a:t>Starting from 2025/2026, students must continue in upper secondary or vocational education until age 18 </a:t>
            </a:r>
            <a:r>
              <a:rPr lang="et-EE" dirty="0" err="1"/>
              <a:t>or</a:t>
            </a:r>
            <a:r>
              <a:rPr lang="et-EE" dirty="0"/>
              <a:t>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until they complete secondary or vocational education.</a:t>
            </a:r>
            <a:r>
              <a:rPr lang="en-US" dirty="0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dirty="0"/>
          </a:p>
          <a:p>
            <a:pPr marL="171450" indent="-17145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t-EE" sz="1200" dirty="0"/>
              <a:t>In </a:t>
            </a:r>
            <a:r>
              <a:rPr lang="et-EE" sz="1200" dirty="0" err="1"/>
              <a:t>general</a:t>
            </a:r>
            <a:r>
              <a:rPr lang="et-EE" sz="1200" dirty="0"/>
              <a:t> </a:t>
            </a:r>
            <a:r>
              <a:rPr lang="et-EE" sz="1200" dirty="0" err="1"/>
              <a:t>education</a:t>
            </a:r>
            <a:r>
              <a:rPr lang="et-EE" sz="1200" dirty="0"/>
              <a:t>, </a:t>
            </a:r>
            <a:r>
              <a:rPr lang="et-EE" sz="1200" dirty="0" err="1"/>
              <a:t>schools</a:t>
            </a:r>
            <a:r>
              <a:rPr lang="et-EE" sz="1200" dirty="0"/>
              <a:t> are </a:t>
            </a:r>
            <a:r>
              <a:rPr lang="et-EE" sz="1200" dirty="0" err="1"/>
              <a:t>mostly</a:t>
            </a:r>
            <a:r>
              <a:rPr lang="et-EE" sz="1200" dirty="0"/>
              <a:t> </a:t>
            </a:r>
            <a:r>
              <a:rPr lang="et-EE" sz="1200" dirty="0" err="1"/>
              <a:t>run</a:t>
            </a:r>
            <a:r>
              <a:rPr lang="et-EE" sz="1200" dirty="0"/>
              <a:t> by</a:t>
            </a:r>
            <a:r>
              <a:rPr lang="en-US" sz="1200" dirty="0"/>
              <a:t> local governments</a:t>
            </a:r>
            <a:r>
              <a:rPr lang="et-EE" sz="1200" dirty="0"/>
              <a:t>. </a:t>
            </a:r>
            <a:r>
              <a:rPr lang="et-EE" sz="1200" dirty="0" err="1"/>
              <a:t>There</a:t>
            </a:r>
            <a:r>
              <a:rPr lang="et-EE" sz="1200" dirty="0"/>
              <a:t> are </a:t>
            </a:r>
            <a:r>
              <a:rPr lang="et-EE" dirty="0"/>
              <a:t>≈ </a:t>
            </a:r>
            <a:r>
              <a:rPr lang="et-EE" sz="1200" dirty="0"/>
              <a:t>12%</a:t>
            </a:r>
            <a:r>
              <a:rPr lang="en-US" sz="1200" dirty="0"/>
              <a:t> </a:t>
            </a:r>
            <a:r>
              <a:rPr lang="et-EE" sz="1200" dirty="0"/>
              <a:t>of p</a:t>
            </a:r>
            <a:r>
              <a:rPr lang="en-US" sz="1200" dirty="0" err="1"/>
              <a:t>rivate</a:t>
            </a:r>
            <a:r>
              <a:rPr lang="en-US" sz="1200" dirty="0"/>
              <a:t> schools</a:t>
            </a:r>
            <a:r>
              <a:rPr lang="et-EE" sz="1200" dirty="0"/>
              <a:t> in Estonia. </a:t>
            </a:r>
          </a:p>
          <a:p>
            <a:pPr marL="171450" indent="-17145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t-EE" sz="1200" dirty="0"/>
              <a:t>In all </a:t>
            </a:r>
            <a:r>
              <a:rPr lang="et-EE" sz="1200" dirty="0" err="1"/>
              <a:t>schools</a:t>
            </a:r>
            <a:r>
              <a:rPr lang="et-EE" sz="1200" dirty="0"/>
              <a:t>, </a:t>
            </a:r>
            <a:r>
              <a:rPr lang="et-EE" sz="1200" dirty="0" err="1"/>
              <a:t>including</a:t>
            </a:r>
            <a:r>
              <a:rPr lang="et-EE" sz="1200" dirty="0"/>
              <a:t> </a:t>
            </a:r>
            <a:r>
              <a:rPr lang="et-EE" sz="1200" dirty="0" err="1"/>
              <a:t>private</a:t>
            </a:r>
            <a:r>
              <a:rPr lang="et-EE" sz="1200" dirty="0"/>
              <a:t> </a:t>
            </a:r>
            <a:r>
              <a:rPr lang="et-EE" sz="1200" dirty="0" err="1"/>
              <a:t>ones</a:t>
            </a:r>
            <a:r>
              <a:rPr lang="et-EE" sz="1200" dirty="0"/>
              <a:t>, t</a:t>
            </a:r>
            <a:r>
              <a:rPr lang="en-US" sz="1200" dirty="0"/>
              <a:t>he number of students </a:t>
            </a:r>
            <a:r>
              <a:rPr lang="et-EE" sz="1200" dirty="0" err="1"/>
              <a:t>is</a:t>
            </a:r>
            <a:r>
              <a:rPr lang="en-US" sz="1200" dirty="0"/>
              <a:t> used to calculate the amount of state subsidies allocated for covering expenses on teachers’ salaries, training and textbooks. </a:t>
            </a:r>
            <a:endParaRPr lang="et-EE" sz="1200" dirty="0"/>
          </a:p>
          <a:p>
            <a:pPr marL="171450" indent="-17145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t-EE" sz="1200" dirty="0"/>
          </a:p>
          <a:p>
            <a:pPr rtl="0"/>
            <a:endParaRPr lang="et-EE" dirty="0"/>
          </a:p>
          <a:p>
            <a:pPr rtl="0"/>
            <a:endParaRPr lang="en-US" dirty="0"/>
          </a:p>
          <a:p>
            <a:pPr marL="171450" indent="-17145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t-EE" sz="1200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5547988-5C97-40E4-AB08-72A9B1AEC557}" type="slidenum">
              <a:rPr lang="et-EE" sz="1400" b="0" strike="noStrike" spc="-1" smtClean="0">
                <a:latin typeface="Calibri"/>
              </a:rPr>
              <a:t>10</a:t>
            </a:fld>
            <a:endParaRPr lang="et-E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6795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apealkirjaga SISU. sinine"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4225" cy="969974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466851"/>
            <a:ext cx="9648825" cy="647700"/>
          </a:xfrm>
        </p:spPr>
        <p:txBody>
          <a:bodyPr bIns="0" anchor="t"/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 marL="180975" indent="0">
              <a:buNone/>
              <a:defRPr>
                <a:solidFill>
                  <a:srgbClr val="C4BEC5"/>
                </a:solidFill>
              </a:defRPr>
            </a:lvl2pPr>
            <a:lvl3pPr marL="361950" indent="0">
              <a:buNone/>
              <a:defRPr>
                <a:solidFill>
                  <a:srgbClr val="C4BEC5"/>
                </a:solidFill>
              </a:defRPr>
            </a:lvl3pPr>
            <a:lvl4pPr marL="542925" indent="0">
              <a:buNone/>
              <a:defRPr>
                <a:solidFill>
                  <a:srgbClr val="C4BEC5"/>
                </a:solidFill>
              </a:defRPr>
            </a:lvl4pPr>
            <a:lvl5pPr marL="714375" indent="0">
              <a:buNone/>
              <a:defRPr>
                <a:solidFill>
                  <a:srgbClr val="C4BEC5"/>
                </a:solidFill>
              </a:defRPr>
            </a:lvl5pPr>
          </a:lstStyle>
          <a:p>
            <a:pPr lvl="0"/>
            <a:r>
              <a:rPr lang="en-GB"/>
              <a:t>Click to edit Master subtitle style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CBB58941-81E5-4953-941F-6E307D9AC4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 marL="342900" indent="-342900">
              <a:buClr>
                <a:schemeClr val="bg1"/>
              </a:buClr>
              <a:buFont typeface="Aino" panose="02000603040504020204" pitchFamily="50" charset="-70"/>
              <a:buChar char="+"/>
              <a:defRPr sz="2200">
                <a:solidFill>
                  <a:schemeClr val="bg1"/>
                </a:solidFill>
              </a:defRPr>
            </a:lvl1pPr>
            <a:lvl2pPr marL="612900" indent="-342900">
              <a:buClr>
                <a:schemeClr val="bg1"/>
              </a:buClr>
              <a:buFont typeface="Aino" panose="02000603040504020204" pitchFamily="50" charset="-70"/>
              <a:buChar char="+"/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300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103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2 Co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940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White_2 Co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518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</a:t>
            </a:r>
            <a:r>
              <a:rPr lang="et-EE" err="1"/>
              <a:t>edit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bg1"/>
              </a:buClr>
              <a:defRPr sz="22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861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Full_Half-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5111750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</a:t>
            </a:r>
            <a:r>
              <a:rPr lang="et-EE" err="1"/>
              <a:t>edit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5111750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3994150"/>
            <a:ext cx="5111750" cy="2243138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715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Half-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111750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</a:t>
            </a:r>
            <a:r>
              <a:rPr lang="et-EE" err="1"/>
              <a:t>edit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2276475"/>
            <a:ext cx="5111750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303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298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472112" cy="9699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183563" y="658800"/>
            <a:ext cx="3475037" cy="969975"/>
          </a:xfrm>
        </p:spPr>
        <p:txBody>
          <a:bodyPr bIns="0" anchor="t" anchorCtr="0"/>
          <a:lstStyle>
            <a:lvl1pPr marL="0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1pPr>
            <a:lvl2pPr marL="180975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2pPr>
            <a:lvl3pPr marL="361950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3pPr>
            <a:lvl4pPr marL="542925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4pPr>
            <a:lvl5pPr marL="714375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Source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628776"/>
            <a:ext cx="4824412" cy="647700"/>
          </a:xfrm>
        </p:spPr>
        <p:txBody>
          <a:bodyPr bIns="0" anchor="t"/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 marL="180975" indent="0">
              <a:buNone/>
              <a:defRPr>
                <a:solidFill>
                  <a:srgbClr val="C4BEC5"/>
                </a:solidFill>
              </a:defRPr>
            </a:lvl2pPr>
            <a:lvl3pPr marL="361950" indent="0">
              <a:buNone/>
              <a:defRPr>
                <a:solidFill>
                  <a:srgbClr val="C4BEC5"/>
                </a:solidFill>
              </a:defRPr>
            </a:lvl3pPr>
            <a:lvl4pPr marL="542925" indent="0">
              <a:buNone/>
              <a:defRPr>
                <a:solidFill>
                  <a:srgbClr val="C4BEC5"/>
                </a:solidFill>
              </a:defRPr>
            </a:lvl4pPr>
            <a:lvl5pPr marL="714375" indent="0">
              <a:buNone/>
              <a:defRPr>
                <a:solidFill>
                  <a:srgbClr val="C4BEC5"/>
                </a:solidFill>
              </a:defRPr>
            </a:lvl5pPr>
          </a:lstStyle>
          <a:p>
            <a:pPr lvl="0"/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989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472112" cy="969974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183563" y="658800"/>
            <a:ext cx="3475037" cy="969975"/>
          </a:xfrm>
        </p:spPr>
        <p:txBody>
          <a:bodyPr bIns="0" anchor="t" anchorCtr="0"/>
          <a:lstStyle>
            <a:lvl1pPr marL="0" indent="0" algn="r">
              <a:buClr>
                <a:schemeClr val="bg1"/>
              </a:buClr>
              <a:buFont typeface="Aino" panose="02000603040504020204" pitchFamily="50" charset="0"/>
              <a:buNone/>
              <a:defRPr sz="1200" baseline="0">
                <a:solidFill>
                  <a:schemeClr val="accent1"/>
                </a:solidFill>
              </a:defRPr>
            </a:lvl1pPr>
            <a:lvl2pPr marL="180975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2pPr>
            <a:lvl3pPr marL="361950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3pPr>
            <a:lvl4pPr marL="542925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4pPr>
            <a:lvl5pPr marL="714375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Source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628776"/>
            <a:ext cx="4824412" cy="647700"/>
          </a:xfrm>
        </p:spPr>
        <p:txBody>
          <a:bodyPr bIns="0" anchor="t"/>
          <a:lstStyle>
            <a:lvl1pPr marL="0" indent="0">
              <a:buNone/>
              <a:defRPr sz="2200" baseline="0">
                <a:solidFill>
                  <a:schemeClr val="accent1"/>
                </a:solidFill>
              </a:defRPr>
            </a:lvl1pPr>
            <a:lvl2pPr marL="180975" indent="0">
              <a:buNone/>
              <a:defRPr>
                <a:solidFill>
                  <a:srgbClr val="C4BEC5"/>
                </a:solidFill>
              </a:defRPr>
            </a:lvl2pPr>
            <a:lvl3pPr marL="361950" indent="0">
              <a:buNone/>
              <a:defRPr>
                <a:solidFill>
                  <a:srgbClr val="C4BEC5"/>
                </a:solidFill>
              </a:defRPr>
            </a:lvl3pPr>
            <a:lvl4pPr marL="542925" indent="0">
              <a:buNone/>
              <a:defRPr>
                <a:solidFill>
                  <a:srgbClr val="C4BEC5"/>
                </a:solidFill>
              </a:defRPr>
            </a:lvl4pPr>
            <a:lvl5pPr marL="714375" indent="0">
              <a:buNone/>
              <a:defRPr>
                <a:solidFill>
                  <a:srgbClr val="C4BEC5"/>
                </a:solidFill>
              </a:defRPr>
            </a:lvl5pPr>
          </a:lstStyle>
          <a:p>
            <a:pPr lvl="0"/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174228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White_2 Col_Ful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</a:t>
            </a:r>
            <a:r>
              <a:rPr lang="et-EE" err="1"/>
              <a:t>edit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40"/>
            <a:ext cx="9446704" cy="643036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1" cy="2808288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63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ab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ldi kohatäide 5">
            <a:extLst>
              <a:ext uri="{FF2B5EF4-FFF2-40B4-BE49-F238E27FC236}">
                <a16:creationId xmlns:a16="http://schemas.microsoft.com/office/drawing/2014/main" id="{2E5601E1-6B7A-4715-9E14-29D1A9A4920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t-E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10275340" cy="969974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397550"/>
            <a:ext cx="10275339" cy="647700"/>
          </a:xfrm>
        </p:spPr>
        <p:txBody>
          <a:bodyPr bIns="0" anchor="t"/>
          <a:lstStyle>
            <a:lvl1pPr marL="0" indent="0">
              <a:buNone/>
              <a:defRPr sz="2200" baseline="0">
                <a:solidFill>
                  <a:schemeClr val="accent1"/>
                </a:solidFill>
              </a:defRPr>
            </a:lvl1pPr>
            <a:lvl2pPr marL="180975" indent="0">
              <a:buNone/>
              <a:defRPr>
                <a:solidFill>
                  <a:srgbClr val="C4BEC5"/>
                </a:solidFill>
              </a:defRPr>
            </a:lvl2pPr>
            <a:lvl3pPr marL="361950" indent="0">
              <a:buNone/>
              <a:defRPr>
                <a:solidFill>
                  <a:srgbClr val="C4BEC5"/>
                </a:solidFill>
              </a:defRPr>
            </a:lvl3pPr>
            <a:lvl4pPr marL="542925" indent="0">
              <a:buNone/>
              <a:defRPr>
                <a:solidFill>
                  <a:srgbClr val="C4BEC5"/>
                </a:solidFill>
              </a:defRPr>
            </a:lvl4pPr>
            <a:lvl5pPr marL="714375" indent="0">
              <a:buNone/>
              <a:defRPr>
                <a:solidFill>
                  <a:srgbClr val="C4BEC5"/>
                </a:solidFill>
              </a:defRPr>
            </a:lvl5pPr>
          </a:lstStyle>
          <a:p>
            <a:pPr lvl="0"/>
            <a:r>
              <a:rPr lang="en-GB"/>
              <a:t>Click to edit Master subtitle style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009BD642-565B-4E2B-8C28-0696AC4A19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bg1"/>
              </a:buClr>
              <a:buNone/>
              <a:defRPr sz="2200">
                <a:solidFill>
                  <a:schemeClr val="accent1"/>
                </a:solidFill>
              </a:defRPr>
            </a:lvl1pPr>
            <a:lvl2pPr>
              <a:buClr>
                <a:schemeClr val="bg1"/>
              </a:buClr>
              <a:buNone/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t-EE" err="1"/>
              <a:t>Author</a:t>
            </a:r>
            <a:endParaRPr lang="et-EE"/>
          </a:p>
          <a:p>
            <a:pPr lvl="0"/>
            <a:r>
              <a:rPr lang="et-EE" err="1"/>
              <a:t>Date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65140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Blue_Full_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</a:t>
            </a:r>
            <a:r>
              <a:rPr lang="et-EE" err="1"/>
              <a:t>edit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9446704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994150"/>
            <a:ext cx="9446705" cy="2243138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787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40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Blue_2 Co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</a:t>
            </a:r>
            <a:r>
              <a:rPr lang="et-EE" err="1"/>
              <a:t>edit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901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Text"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23888" y="4133850"/>
            <a:ext cx="4824412" cy="2724150"/>
          </a:xfrm>
        </p:spPr>
        <p:txBody>
          <a:bodyPr/>
          <a:lstStyle>
            <a:lvl1pPr marL="228600" indent="-228600"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1pPr>
            <a:lvl2pPr marL="361950" indent="-180975"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2pPr>
            <a:lvl3pPr marL="542925" indent="-180975"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3pPr>
            <a:lvl4pPr marL="714375" indent="-171450"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4pPr>
            <a:lvl5pPr marL="895350" indent="-180975"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997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Subheading + Text"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10944224" cy="9699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23887" y="4133850"/>
            <a:ext cx="10944225" cy="2103438"/>
          </a:xfrm>
        </p:spPr>
        <p:txBody>
          <a:bodyPr/>
          <a:lstStyle>
            <a:lvl1pPr marL="228600" indent="-228600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1pPr>
            <a:lvl2pPr marL="361950" indent="-180975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2pPr>
            <a:lvl3pPr marL="542925" indent="-180975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3pPr>
            <a:lvl4pPr marL="714375" indent="-171450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4pPr>
            <a:lvl5pPr marL="895350" indent="-180975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400178"/>
            <a:ext cx="9648824" cy="647700"/>
          </a:xfrm>
        </p:spPr>
        <p:txBody>
          <a:bodyPr bIns="0" anchor="t"/>
          <a:lstStyle>
            <a:lvl1pPr marL="0" indent="0">
              <a:buNone/>
              <a:defRPr sz="2600" baseline="0">
                <a:solidFill>
                  <a:schemeClr val="bg1"/>
                </a:solidFill>
                <a:latin typeface="Aino" panose="02000603040504020204" pitchFamily="50" charset="-70"/>
              </a:defRPr>
            </a:lvl1pPr>
            <a:lvl2pPr marL="180975" indent="0">
              <a:buNone/>
              <a:defRPr>
                <a:solidFill>
                  <a:srgbClr val="C4BEC5"/>
                </a:solidFill>
              </a:defRPr>
            </a:lvl2pPr>
            <a:lvl3pPr marL="361950" indent="0">
              <a:buNone/>
              <a:defRPr>
                <a:solidFill>
                  <a:srgbClr val="C4BEC5"/>
                </a:solidFill>
              </a:defRPr>
            </a:lvl3pPr>
            <a:lvl4pPr marL="542925" indent="0">
              <a:buNone/>
              <a:defRPr>
                <a:solidFill>
                  <a:srgbClr val="C4BEC5"/>
                </a:solidFill>
              </a:defRPr>
            </a:lvl4pPr>
            <a:lvl5pPr marL="714375" indent="0">
              <a:buNone/>
              <a:defRPr>
                <a:solidFill>
                  <a:srgbClr val="C4BEC5"/>
                </a:solidFill>
              </a:defRPr>
            </a:lvl5pPr>
          </a:lstStyle>
          <a:p>
            <a:pPr lvl="0"/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793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4226" cy="4789498"/>
          </a:xfrm>
        </p:spPr>
        <p:txBody>
          <a:bodyPr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</a:t>
            </a:r>
            <a:r>
              <a:rPr lang="et-EE" err="1"/>
              <a:t>edit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5448299"/>
            <a:ext cx="7559676" cy="788989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30240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Subheading +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10944224" cy="9699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23887" y="4133850"/>
            <a:ext cx="10944225" cy="2103438"/>
          </a:xfrm>
        </p:spPr>
        <p:txBody>
          <a:bodyPr/>
          <a:lstStyle>
            <a:lvl1pPr marL="228600" indent="-228600">
              <a:buClr>
                <a:schemeClr val="accent1"/>
              </a:buClr>
              <a:buFont typeface="Aino" panose="02000603040504020204" pitchFamily="50" charset="0"/>
              <a:buChar char="+"/>
              <a:defRPr>
                <a:solidFill>
                  <a:schemeClr val="accent1"/>
                </a:solidFill>
              </a:defRPr>
            </a:lvl1pPr>
            <a:lvl2pPr marL="361950" indent="-180975">
              <a:buClr>
                <a:schemeClr val="accent1"/>
              </a:buClr>
              <a:buFont typeface="Aino" panose="02000603040504020204" pitchFamily="50" charset="0"/>
              <a:buChar char="+"/>
              <a:defRPr>
                <a:solidFill>
                  <a:schemeClr val="accent1"/>
                </a:solidFill>
              </a:defRPr>
            </a:lvl2pPr>
            <a:lvl3pPr marL="542925" indent="-180975">
              <a:buClr>
                <a:schemeClr val="accent1"/>
              </a:buClr>
              <a:buFont typeface="Aino" panose="02000603040504020204" pitchFamily="50" charset="0"/>
              <a:buChar char="+"/>
              <a:defRPr>
                <a:solidFill>
                  <a:schemeClr val="accent1"/>
                </a:solidFill>
              </a:defRPr>
            </a:lvl3pPr>
            <a:lvl4pPr marL="714375" indent="-171450">
              <a:buClr>
                <a:schemeClr val="accent1"/>
              </a:buClr>
              <a:buFont typeface="Aino" panose="02000603040504020204" pitchFamily="50" charset="0"/>
              <a:buChar char="+"/>
              <a:defRPr>
                <a:solidFill>
                  <a:schemeClr val="accent1"/>
                </a:solidFill>
              </a:defRPr>
            </a:lvl4pPr>
            <a:lvl5pPr marL="895350" indent="-180975">
              <a:buClr>
                <a:schemeClr val="accent1"/>
              </a:buClr>
              <a:buFont typeface="Aino" panose="02000603040504020204" pitchFamily="50" charset="0"/>
              <a:buChar char="+"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400178"/>
            <a:ext cx="9648824" cy="647700"/>
          </a:xfrm>
        </p:spPr>
        <p:txBody>
          <a:bodyPr bIns="0" anchor="t"/>
          <a:lstStyle>
            <a:lvl1pPr marL="0" indent="0">
              <a:buNone/>
              <a:defRPr sz="2600" baseline="0">
                <a:solidFill>
                  <a:schemeClr val="accent1"/>
                </a:solidFill>
                <a:latin typeface="Aino" panose="02000603040504020204" pitchFamily="50" charset="-70"/>
              </a:defRPr>
            </a:lvl1pPr>
            <a:lvl2pPr marL="180975" indent="0">
              <a:buNone/>
              <a:defRPr>
                <a:solidFill>
                  <a:srgbClr val="C4BEC5"/>
                </a:solidFill>
              </a:defRPr>
            </a:lvl2pPr>
            <a:lvl3pPr marL="361950" indent="0">
              <a:buNone/>
              <a:defRPr>
                <a:solidFill>
                  <a:srgbClr val="C4BEC5"/>
                </a:solidFill>
              </a:defRPr>
            </a:lvl3pPr>
            <a:lvl4pPr marL="542925" indent="0">
              <a:buNone/>
              <a:defRPr>
                <a:solidFill>
                  <a:srgbClr val="C4BEC5"/>
                </a:solidFill>
              </a:defRPr>
            </a:lvl4pPr>
            <a:lvl5pPr marL="714375" indent="0">
              <a:buNone/>
              <a:defRPr>
                <a:solidFill>
                  <a:srgbClr val="C4BEC5"/>
                </a:solidFill>
              </a:defRPr>
            </a:lvl5pPr>
          </a:lstStyle>
          <a:p>
            <a:pPr lvl="0"/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833157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658801"/>
            <a:ext cx="7559676" cy="969974"/>
          </a:xfrm>
        </p:spPr>
        <p:txBody>
          <a:bodyPr/>
          <a:lstStyle>
            <a:lvl1pPr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t-EE" dirty="0" err="1"/>
              <a:t>Title</a:t>
            </a:r>
            <a:endParaRPr lang="en-GB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CBB58941-81E5-4953-941F-6E307D9AC4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88" y="4909050"/>
            <a:ext cx="7559676" cy="668216"/>
          </a:xfrm>
        </p:spPr>
        <p:txBody>
          <a:bodyPr wrap="square" bIns="0"/>
          <a:lstStyle>
            <a:lvl1pPr>
              <a:buClr>
                <a:schemeClr val="bg1"/>
              </a:buClr>
              <a:buNone/>
              <a:defRPr sz="2400" b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None/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CC6AD63-665D-ADB9-3D8A-8529EDFD55B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3888" y="5609924"/>
            <a:ext cx="7559676" cy="351692"/>
          </a:xfrm>
        </p:spPr>
        <p:txBody>
          <a:bodyPr wrap="square" bIns="0" anchor="t"/>
          <a:lstStyle>
            <a:lvl1pPr>
              <a:buClr>
                <a:schemeClr val="bg1"/>
              </a:buClr>
              <a:buNone/>
              <a:defRPr sz="16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None/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endParaRPr lang="en-GB" dirty="0"/>
          </a:p>
        </p:txBody>
      </p:sp>
      <p:grpSp>
        <p:nvGrpSpPr>
          <p:cNvPr id="11" name="Group 5">
            <a:extLst>
              <a:ext uri="{FF2B5EF4-FFF2-40B4-BE49-F238E27FC236}">
                <a16:creationId xmlns:a16="http://schemas.microsoft.com/office/drawing/2014/main" id="{FB377AFB-24E6-379F-A6C9-CBE639CDB942}"/>
              </a:ext>
            </a:extLst>
          </p:cNvPr>
          <p:cNvGrpSpPr/>
          <p:nvPr userDrawn="1"/>
        </p:nvGrpSpPr>
        <p:grpSpPr>
          <a:xfrm>
            <a:off x="9949320" y="0"/>
            <a:ext cx="1618200" cy="1215360"/>
            <a:chOff x="9949320" y="0"/>
            <a:chExt cx="1618200" cy="1215360"/>
          </a:xfrm>
        </p:grpSpPr>
        <p:sp>
          <p:nvSpPr>
            <p:cNvPr id="12" name="CustomShape 6">
              <a:extLst>
                <a:ext uri="{FF2B5EF4-FFF2-40B4-BE49-F238E27FC236}">
                  <a16:creationId xmlns:a16="http://schemas.microsoft.com/office/drawing/2014/main" id="{DAD43082-20AB-9431-68A5-10AB9F6F7C97}"/>
                </a:ext>
              </a:extLst>
            </p:cNvPr>
            <p:cNvSpPr/>
            <p:nvPr/>
          </p:nvSpPr>
          <p:spPr>
            <a:xfrm>
              <a:off x="9949320" y="0"/>
              <a:ext cx="1618200" cy="1215360"/>
            </a:xfrm>
            <a:custGeom>
              <a:avLst/>
              <a:gdLst/>
              <a:ahLst/>
              <a:cxnLst/>
              <a:rect l="l" t="t" r="r" b="b"/>
              <a:pathLst>
                <a:path w="3593877" h="2699956">
                  <a:moveTo>
                    <a:pt x="0" y="0"/>
                  </a:moveTo>
                  <a:lnTo>
                    <a:pt x="3593878" y="0"/>
                  </a:lnTo>
                  <a:lnTo>
                    <a:pt x="3593878" y="2699957"/>
                  </a:lnTo>
                  <a:lnTo>
                    <a:pt x="0" y="2699957"/>
                  </a:lnTo>
                  <a:close/>
                </a:path>
              </a:pathLst>
            </a:custGeom>
            <a:solidFill>
              <a:srgbClr val="FFFFFF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" name="CustomShape 7">
              <a:extLst>
                <a:ext uri="{FF2B5EF4-FFF2-40B4-BE49-F238E27FC236}">
                  <a16:creationId xmlns:a16="http://schemas.microsoft.com/office/drawing/2014/main" id="{BCD89C7F-ED6C-6205-464B-1C2969EB0786}"/>
                </a:ext>
              </a:extLst>
            </p:cNvPr>
            <p:cNvSpPr/>
            <p:nvPr/>
          </p:nvSpPr>
          <p:spPr>
            <a:xfrm>
              <a:off x="10822320" y="914760"/>
              <a:ext cx="39240" cy="131040"/>
            </a:xfrm>
            <a:custGeom>
              <a:avLst/>
              <a:gdLst/>
              <a:ahLst/>
              <a:cxnLst/>
              <a:rect l="l" t="t" r="r" b="b"/>
              <a:pathLst>
                <a:path w="88677" h="292427">
                  <a:moveTo>
                    <a:pt x="17621" y="34300"/>
                  </a:moveTo>
                  <a:lnTo>
                    <a:pt x="52864" y="34300"/>
                  </a:lnTo>
                  <a:lnTo>
                    <a:pt x="52864" y="274521"/>
                  </a:lnTo>
                  <a:cubicBezTo>
                    <a:pt x="52864" y="284408"/>
                    <a:pt x="60884" y="292428"/>
                    <a:pt x="70771" y="292428"/>
                  </a:cubicBezTo>
                  <a:cubicBezTo>
                    <a:pt x="80658" y="292428"/>
                    <a:pt x="88678" y="284408"/>
                    <a:pt x="88678" y="274521"/>
                  </a:cubicBezTo>
                  <a:lnTo>
                    <a:pt x="88678" y="17346"/>
                  </a:lnTo>
                  <a:cubicBezTo>
                    <a:pt x="88573" y="7668"/>
                    <a:pt x="80648" y="-94"/>
                    <a:pt x="70971" y="1"/>
                  </a:cubicBezTo>
                  <a:cubicBezTo>
                    <a:pt x="70876" y="10"/>
                    <a:pt x="70771" y="10"/>
                    <a:pt x="70675" y="10"/>
                  </a:cubicBezTo>
                  <a:lnTo>
                    <a:pt x="17336" y="10"/>
                  </a:lnTo>
                  <a:cubicBezTo>
                    <a:pt x="7763" y="10"/>
                    <a:pt x="0" y="7773"/>
                    <a:pt x="0" y="17346"/>
                  </a:cubicBezTo>
                  <a:cubicBezTo>
                    <a:pt x="0" y="26919"/>
                    <a:pt x="7763" y="34681"/>
                    <a:pt x="17336" y="34681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" name="CustomShape 8">
              <a:extLst>
                <a:ext uri="{FF2B5EF4-FFF2-40B4-BE49-F238E27FC236}">
                  <a16:creationId xmlns:a16="http://schemas.microsoft.com/office/drawing/2014/main" id="{C6198014-AD44-DAE8-7C9A-FF4493802E2F}"/>
                </a:ext>
              </a:extLst>
            </p:cNvPr>
            <p:cNvSpPr/>
            <p:nvPr/>
          </p:nvSpPr>
          <p:spPr>
            <a:xfrm>
              <a:off x="10846080" y="854280"/>
              <a:ext cx="15480" cy="38160"/>
            </a:xfrm>
            <a:custGeom>
              <a:avLst/>
              <a:gdLst/>
              <a:ahLst/>
              <a:cxnLst/>
              <a:rect l="l" t="t" r="r" b="b"/>
              <a:pathLst>
                <a:path w="35813" h="86391">
                  <a:moveTo>
                    <a:pt x="17812" y="86392"/>
                  </a:moveTo>
                  <a:cubicBezTo>
                    <a:pt x="27422" y="86306"/>
                    <a:pt x="35309" y="78753"/>
                    <a:pt x="35814" y="6915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69437"/>
                  </a:lnTo>
                  <a:cubicBezTo>
                    <a:pt x="686" y="78829"/>
                    <a:pt x="8391" y="86173"/>
                    <a:pt x="17812" y="8639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" name="CustomShape 9">
              <a:extLst>
                <a:ext uri="{FF2B5EF4-FFF2-40B4-BE49-F238E27FC236}">
                  <a16:creationId xmlns:a16="http://schemas.microsoft.com/office/drawing/2014/main" id="{039D1C67-27E9-B17F-9178-35DBB4F8672B}"/>
                </a:ext>
              </a:extLst>
            </p:cNvPr>
            <p:cNvSpPr/>
            <p:nvPr/>
          </p:nvSpPr>
          <p:spPr>
            <a:xfrm>
              <a:off x="10911960" y="911520"/>
              <a:ext cx="114840" cy="42120"/>
            </a:xfrm>
            <a:custGeom>
              <a:avLst/>
              <a:gdLst/>
              <a:ahLst/>
              <a:cxnLst/>
              <a:rect l="l" t="t" r="r" b="b"/>
              <a:pathLst>
                <a:path w="256598" h="95453">
                  <a:moveTo>
                    <a:pt x="29917" y="69545"/>
                  </a:moveTo>
                  <a:cubicBezTo>
                    <a:pt x="56930" y="46580"/>
                    <a:pt x="91325" y="34131"/>
                    <a:pt x="126786" y="34493"/>
                  </a:cubicBezTo>
                  <a:cubicBezTo>
                    <a:pt x="172982" y="34493"/>
                    <a:pt x="207844" y="52781"/>
                    <a:pt x="222512" y="84690"/>
                  </a:cubicBezTo>
                  <a:cubicBezTo>
                    <a:pt x="225379" y="91281"/>
                    <a:pt x="231904" y="95510"/>
                    <a:pt x="239086" y="95453"/>
                  </a:cubicBezTo>
                  <a:cubicBezTo>
                    <a:pt x="241667" y="95481"/>
                    <a:pt x="244210" y="94900"/>
                    <a:pt x="246515" y="93738"/>
                  </a:cubicBezTo>
                  <a:cubicBezTo>
                    <a:pt x="250821" y="91824"/>
                    <a:pt x="254088" y="88147"/>
                    <a:pt x="255469" y="83642"/>
                  </a:cubicBezTo>
                  <a:cubicBezTo>
                    <a:pt x="257126" y="79118"/>
                    <a:pt x="256955" y="74136"/>
                    <a:pt x="254993" y="69735"/>
                  </a:cubicBezTo>
                  <a:cubicBezTo>
                    <a:pt x="234038" y="25349"/>
                    <a:pt x="187365" y="12"/>
                    <a:pt x="126786" y="12"/>
                  </a:cubicBezTo>
                  <a:cubicBezTo>
                    <a:pt x="82647" y="-502"/>
                    <a:pt x="39794" y="14919"/>
                    <a:pt x="6104" y="43446"/>
                  </a:cubicBezTo>
                  <a:cubicBezTo>
                    <a:pt x="-1116" y="49495"/>
                    <a:pt x="-2068" y="60248"/>
                    <a:pt x="3980" y="67469"/>
                  </a:cubicBezTo>
                  <a:cubicBezTo>
                    <a:pt x="4085" y="67592"/>
                    <a:pt x="4190" y="67707"/>
                    <a:pt x="4295" y="67830"/>
                  </a:cubicBezTo>
                  <a:cubicBezTo>
                    <a:pt x="11105" y="74936"/>
                    <a:pt x="22221" y="75679"/>
                    <a:pt x="29917" y="6954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" name="CustomShape 10">
              <a:extLst>
                <a:ext uri="{FF2B5EF4-FFF2-40B4-BE49-F238E27FC236}">
                  <a16:creationId xmlns:a16="http://schemas.microsoft.com/office/drawing/2014/main" id="{A1328454-6F06-BE03-EFDE-E3CA0EBEC058}"/>
                </a:ext>
              </a:extLst>
            </p:cNvPr>
            <p:cNvSpPr/>
            <p:nvPr/>
          </p:nvSpPr>
          <p:spPr>
            <a:xfrm>
              <a:off x="10118880" y="911520"/>
              <a:ext cx="109080" cy="62640"/>
            </a:xfrm>
            <a:custGeom>
              <a:avLst/>
              <a:gdLst/>
              <a:ahLst/>
              <a:cxnLst/>
              <a:rect l="l" t="t" r="r" b="b"/>
              <a:pathLst>
                <a:path w="243607" h="140735">
                  <a:moveTo>
                    <a:pt x="27579" y="62435"/>
                  </a:moveTo>
                  <a:cubicBezTo>
                    <a:pt x="52439" y="43385"/>
                    <a:pt x="70060" y="34622"/>
                    <a:pt x="103017" y="34622"/>
                  </a:cubicBezTo>
                  <a:cubicBezTo>
                    <a:pt x="152547" y="34622"/>
                    <a:pt x="203505" y="69579"/>
                    <a:pt x="207792" y="122824"/>
                  </a:cubicBezTo>
                  <a:cubicBezTo>
                    <a:pt x="208087" y="132549"/>
                    <a:pt x="215876" y="140388"/>
                    <a:pt x="225603" y="140731"/>
                  </a:cubicBezTo>
                  <a:cubicBezTo>
                    <a:pt x="235333" y="140940"/>
                    <a:pt x="243392" y="133225"/>
                    <a:pt x="243604" y="123500"/>
                  </a:cubicBezTo>
                  <a:cubicBezTo>
                    <a:pt x="243608" y="123272"/>
                    <a:pt x="243609" y="123052"/>
                    <a:pt x="243606" y="122824"/>
                  </a:cubicBezTo>
                  <a:cubicBezTo>
                    <a:pt x="239605" y="54434"/>
                    <a:pt x="176169" y="47"/>
                    <a:pt x="102636" y="47"/>
                  </a:cubicBezTo>
                  <a:cubicBezTo>
                    <a:pt x="67423" y="-849"/>
                    <a:pt x="33101" y="11181"/>
                    <a:pt x="6147" y="33860"/>
                  </a:cubicBezTo>
                  <a:cubicBezTo>
                    <a:pt x="-1311" y="40357"/>
                    <a:pt x="-2092" y="51663"/>
                    <a:pt x="4402" y="59121"/>
                  </a:cubicBezTo>
                  <a:cubicBezTo>
                    <a:pt x="10237" y="65826"/>
                    <a:pt x="20102" y="67236"/>
                    <a:pt x="27579" y="6243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" name="CustomShape 11">
              <a:extLst>
                <a:ext uri="{FF2B5EF4-FFF2-40B4-BE49-F238E27FC236}">
                  <a16:creationId xmlns:a16="http://schemas.microsoft.com/office/drawing/2014/main" id="{18ED1FA0-6440-D7E6-2C7C-9A018297F959}"/>
                </a:ext>
              </a:extLst>
            </p:cNvPr>
            <p:cNvSpPr/>
            <p:nvPr/>
          </p:nvSpPr>
          <p:spPr>
            <a:xfrm>
              <a:off x="10410120" y="854640"/>
              <a:ext cx="15480" cy="54000"/>
            </a:xfrm>
            <a:custGeom>
              <a:avLst/>
              <a:gdLst/>
              <a:ahLst/>
              <a:cxnLst/>
              <a:rect l="l" t="t" r="r" b="b"/>
              <a:pathLst>
                <a:path w="35814" h="121538">
                  <a:moveTo>
                    <a:pt x="17812" y="121539"/>
                  </a:moveTo>
                  <a:cubicBezTo>
                    <a:pt x="27718" y="121539"/>
                    <a:pt x="35757" y="113538"/>
                    <a:pt x="35814" y="10363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103632"/>
                  </a:lnTo>
                  <a:cubicBezTo>
                    <a:pt x="0" y="113481"/>
                    <a:pt x="7963" y="121482"/>
                    <a:pt x="17812" y="12153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" name="CustomShape 12">
              <a:extLst>
                <a:ext uri="{FF2B5EF4-FFF2-40B4-BE49-F238E27FC236}">
                  <a16:creationId xmlns:a16="http://schemas.microsoft.com/office/drawing/2014/main" id="{435F7EB6-3414-0217-82BE-46D1A8A927E8}"/>
                </a:ext>
              </a:extLst>
            </p:cNvPr>
            <p:cNvSpPr/>
            <p:nvPr/>
          </p:nvSpPr>
          <p:spPr>
            <a:xfrm>
              <a:off x="10490400" y="911520"/>
              <a:ext cx="146520" cy="156960"/>
            </a:xfrm>
            <a:custGeom>
              <a:avLst/>
              <a:gdLst/>
              <a:ahLst/>
              <a:cxnLst/>
              <a:rect l="l" t="t" r="r" b="b"/>
              <a:pathLst>
                <a:path w="326722" h="349853">
                  <a:moveTo>
                    <a:pt x="163083" y="0"/>
                  </a:moveTo>
                  <a:cubicBezTo>
                    <a:pt x="71739" y="0"/>
                    <a:pt x="7731" y="60865"/>
                    <a:pt x="587" y="148590"/>
                  </a:cubicBezTo>
                  <a:cubicBezTo>
                    <a:pt x="111" y="153019"/>
                    <a:pt x="1454" y="157448"/>
                    <a:pt x="4302" y="160877"/>
                  </a:cubicBezTo>
                  <a:cubicBezTo>
                    <a:pt x="7512" y="164773"/>
                    <a:pt x="12131" y="167240"/>
                    <a:pt x="17160" y="167735"/>
                  </a:cubicBezTo>
                  <a:lnTo>
                    <a:pt x="18684" y="167735"/>
                  </a:lnTo>
                  <a:cubicBezTo>
                    <a:pt x="27886" y="167097"/>
                    <a:pt x="35315" y="159953"/>
                    <a:pt x="36306" y="150781"/>
                  </a:cubicBezTo>
                  <a:cubicBezTo>
                    <a:pt x="43259" y="81343"/>
                    <a:pt x="91551" y="34385"/>
                    <a:pt x="163083" y="34385"/>
                  </a:cubicBezTo>
                  <a:cubicBezTo>
                    <a:pt x="240712" y="34385"/>
                    <a:pt x="290814" y="88106"/>
                    <a:pt x="290814" y="171069"/>
                  </a:cubicBezTo>
                  <a:cubicBezTo>
                    <a:pt x="290814" y="257365"/>
                    <a:pt x="239474" y="315373"/>
                    <a:pt x="163083" y="315373"/>
                  </a:cubicBezTo>
                  <a:cubicBezTo>
                    <a:pt x="91074" y="315373"/>
                    <a:pt x="42497" y="267748"/>
                    <a:pt x="35734" y="194691"/>
                  </a:cubicBezTo>
                  <a:cubicBezTo>
                    <a:pt x="35144" y="185414"/>
                    <a:pt x="27590" y="178108"/>
                    <a:pt x="18303" y="177832"/>
                  </a:cubicBezTo>
                  <a:lnTo>
                    <a:pt x="16684" y="177832"/>
                  </a:lnTo>
                  <a:cubicBezTo>
                    <a:pt x="11674" y="178298"/>
                    <a:pt x="7054" y="180727"/>
                    <a:pt x="3825" y="184594"/>
                  </a:cubicBezTo>
                  <a:cubicBezTo>
                    <a:pt x="939" y="187890"/>
                    <a:pt x="-413" y="192253"/>
                    <a:pt x="111" y="196596"/>
                  </a:cubicBezTo>
                  <a:cubicBezTo>
                    <a:pt x="6207" y="286321"/>
                    <a:pt x="70596" y="349853"/>
                    <a:pt x="163083" y="349853"/>
                  </a:cubicBezTo>
                  <a:cubicBezTo>
                    <a:pt x="260810" y="349853"/>
                    <a:pt x="326723" y="277939"/>
                    <a:pt x="326723" y="170974"/>
                  </a:cubicBezTo>
                  <a:cubicBezTo>
                    <a:pt x="326723" y="67151"/>
                    <a:pt x="262429" y="0"/>
                    <a:pt x="163083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" name="CustomShape 13">
              <a:extLst>
                <a:ext uri="{FF2B5EF4-FFF2-40B4-BE49-F238E27FC236}">
                  <a16:creationId xmlns:a16="http://schemas.microsoft.com/office/drawing/2014/main" id="{0C18A2C9-B03F-5A4E-714E-1FCEB118F0C7}"/>
                </a:ext>
              </a:extLst>
            </p:cNvPr>
            <p:cNvSpPr/>
            <p:nvPr/>
          </p:nvSpPr>
          <p:spPr>
            <a:xfrm>
              <a:off x="10379160" y="914400"/>
              <a:ext cx="95400" cy="151200"/>
            </a:xfrm>
            <a:custGeom>
              <a:avLst/>
              <a:gdLst/>
              <a:ahLst/>
              <a:cxnLst/>
              <a:rect l="l" t="t" r="r" b="b"/>
              <a:pathLst>
                <a:path w="213693" h="337613">
                  <a:moveTo>
                    <a:pt x="194881" y="303752"/>
                  </a:moveTo>
                  <a:lnTo>
                    <a:pt x="156781" y="303752"/>
                  </a:lnTo>
                  <a:cubicBezTo>
                    <a:pt x="120777" y="303752"/>
                    <a:pt x="104870" y="297942"/>
                    <a:pt x="104870" y="263176"/>
                  </a:cubicBezTo>
                  <a:lnTo>
                    <a:pt x="104870" y="18002"/>
                  </a:lnTo>
                  <a:cubicBezTo>
                    <a:pt x="104870" y="8058"/>
                    <a:pt x="96812" y="0"/>
                    <a:pt x="86868" y="0"/>
                  </a:cubicBezTo>
                  <a:lnTo>
                    <a:pt x="17335" y="0"/>
                  </a:lnTo>
                  <a:cubicBezTo>
                    <a:pt x="7763" y="0"/>
                    <a:pt x="0" y="7763"/>
                    <a:pt x="0" y="17335"/>
                  </a:cubicBezTo>
                  <a:cubicBezTo>
                    <a:pt x="0" y="26908"/>
                    <a:pt x="7763" y="34671"/>
                    <a:pt x="17335" y="34671"/>
                  </a:cubicBezTo>
                  <a:lnTo>
                    <a:pt x="69247" y="34671"/>
                  </a:lnTo>
                  <a:lnTo>
                    <a:pt x="69247" y="262414"/>
                  </a:lnTo>
                  <a:cubicBezTo>
                    <a:pt x="69247" y="324803"/>
                    <a:pt x="104299" y="337566"/>
                    <a:pt x="156972" y="337566"/>
                  </a:cubicBezTo>
                  <a:lnTo>
                    <a:pt x="195072" y="337566"/>
                  </a:lnTo>
                  <a:cubicBezTo>
                    <a:pt x="204616" y="338271"/>
                    <a:pt x="212931" y="331108"/>
                    <a:pt x="213646" y="321564"/>
                  </a:cubicBezTo>
                  <a:cubicBezTo>
                    <a:pt x="214351" y="312010"/>
                    <a:pt x="207188" y="303695"/>
                    <a:pt x="197644" y="302990"/>
                  </a:cubicBezTo>
                  <a:cubicBezTo>
                    <a:pt x="196786" y="302924"/>
                    <a:pt x="195929" y="302924"/>
                    <a:pt x="195072" y="30299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" name="CustomShape 14">
              <a:extLst>
                <a:ext uri="{FF2B5EF4-FFF2-40B4-BE49-F238E27FC236}">
                  <a16:creationId xmlns:a16="http://schemas.microsoft.com/office/drawing/2014/main" id="{B16A7688-7340-7871-CD40-C6775C21A3A1}"/>
                </a:ext>
              </a:extLst>
            </p:cNvPr>
            <p:cNvSpPr/>
            <p:nvPr/>
          </p:nvSpPr>
          <p:spPr>
            <a:xfrm>
              <a:off x="10431360" y="914400"/>
              <a:ext cx="45000" cy="14760"/>
            </a:xfrm>
            <a:custGeom>
              <a:avLst/>
              <a:gdLst/>
              <a:ahLst/>
              <a:cxnLst/>
              <a:rect l="l" t="t" r="r" b="b"/>
              <a:pathLst>
                <a:path w="101108" h="34673">
                  <a:moveTo>
                    <a:pt x="82487" y="50"/>
                  </a:moveTo>
                  <a:lnTo>
                    <a:pt x="17812" y="50"/>
                  </a:lnTo>
                  <a:cubicBezTo>
                    <a:pt x="7963" y="107"/>
                    <a:pt x="0" y="8108"/>
                    <a:pt x="0" y="17957"/>
                  </a:cubicBezTo>
                  <a:cubicBezTo>
                    <a:pt x="362" y="27453"/>
                    <a:pt x="8306" y="34892"/>
                    <a:pt x="17812" y="34626"/>
                  </a:cubicBezTo>
                  <a:lnTo>
                    <a:pt x="82487" y="34626"/>
                  </a:lnTo>
                  <a:cubicBezTo>
                    <a:pt x="92031" y="35331"/>
                    <a:pt x="100346" y="28168"/>
                    <a:pt x="101060" y="18624"/>
                  </a:cubicBezTo>
                  <a:cubicBezTo>
                    <a:pt x="101765" y="9070"/>
                    <a:pt x="94602" y="755"/>
                    <a:pt x="85058" y="50"/>
                  </a:cubicBezTo>
                  <a:cubicBezTo>
                    <a:pt x="84201" y="-17"/>
                    <a:pt x="83344" y="-17"/>
                    <a:pt x="82487" y="5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" name="CustomShape 15">
              <a:extLst>
                <a:ext uri="{FF2B5EF4-FFF2-40B4-BE49-F238E27FC236}">
                  <a16:creationId xmlns:a16="http://schemas.microsoft.com/office/drawing/2014/main" id="{E315A3F5-5871-F801-F6DA-44F61C6453A2}"/>
                </a:ext>
              </a:extLst>
            </p:cNvPr>
            <p:cNvSpPr/>
            <p:nvPr/>
          </p:nvSpPr>
          <p:spPr>
            <a:xfrm>
              <a:off x="10778040" y="979200"/>
              <a:ext cx="15480" cy="88200"/>
            </a:xfrm>
            <a:custGeom>
              <a:avLst/>
              <a:gdLst/>
              <a:ahLst/>
              <a:cxnLst/>
              <a:rect l="l" t="t" r="r" b="b"/>
              <a:pathLst>
                <a:path w="35814" h="197643">
                  <a:moveTo>
                    <a:pt x="17907" y="0"/>
                  </a:moveTo>
                  <a:cubicBezTo>
                    <a:pt x="8058" y="0"/>
                    <a:pt x="57" y="7963"/>
                    <a:pt x="0" y="17812"/>
                  </a:cubicBezTo>
                  <a:lnTo>
                    <a:pt x="0" y="179737"/>
                  </a:lnTo>
                  <a:cubicBezTo>
                    <a:pt x="0" y="189624"/>
                    <a:pt x="8020" y="197644"/>
                    <a:pt x="17907" y="197644"/>
                  </a:cubicBezTo>
                  <a:cubicBezTo>
                    <a:pt x="27794" y="197644"/>
                    <a:pt x="35814" y="189624"/>
                    <a:pt x="35814" y="179737"/>
                  </a:cubicBezTo>
                  <a:lnTo>
                    <a:pt x="35814" y="17812"/>
                  </a:lnTo>
                  <a:cubicBezTo>
                    <a:pt x="35757" y="7963"/>
                    <a:pt x="27756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" name="CustomShape 16">
              <a:extLst>
                <a:ext uri="{FF2B5EF4-FFF2-40B4-BE49-F238E27FC236}">
                  <a16:creationId xmlns:a16="http://schemas.microsoft.com/office/drawing/2014/main" id="{B5831DD0-7D0C-F904-FA68-6F60BD1B8C9E}"/>
                </a:ext>
              </a:extLst>
            </p:cNvPr>
            <p:cNvSpPr/>
            <p:nvPr/>
          </p:nvSpPr>
          <p:spPr>
            <a:xfrm>
              <a:off x="10669320" y="912960"/>
              <a:ext cx="15480" cy="154080"/>
            </a:xfrm>
            <a:custGeom>
              <a:avLst/>
              <a:gdLst/>
              <a:ahLst/>
              <a:cxnLst/>
              <a:rect l="l" t="t" r="r" b="b"/>
              <a:pathLst>
                <a:path w="35813" h="343757">
                  <a:moveTo>
                    <a:pt x="17907" y="0"/>
                  </a:moveTo>
                  <a:cubicBezTo>
                    <a:pt x="8020" y="0"/>
                    <a:pt x="0" y="8020"/>
                    <a:pt x="0" y="17907"/>
                  </a:cubicBezTo>
                  <a:lnTo>
                    <a:pt x="0" y="325850"/>
                  </a:lnTo>
                  <a:cubicBezTo>
                    <a:pt x="0" y="335737"/>
                    <a:pt x="8020" y="343757"/>
                    <a:pt x="17907" y="343757"/>
                  </a:cubicBezTo>
                  <a:cubicBezTo>
                    <a:pt x="27794" y="343757"/>
                    <a:pt x="35814" y="335737"/>
                    <a:pt x="35814" y="325850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" name="CustomShape 17">
              <a:extLst>
                <a:ext uri="{FF2B5EF4-FFF2-40B4-BE49-F238E27FC236}">
                  <a16:creationId xmlns:a16="http://schemas.microsoft.com/office/drawing/2014/main" id="{8BA8AA51-7FCA-DC04-EE29-47E1A7A3CC29}"/>
                </a:ext>
              </a:extLst>
            </p:cNvPr>
            <p:cNvSpPr/>
            <p:nvPr/>
          </p:nvSpPr>
          <p:spPr>
            <a:xfrm>
              <a:off x="10911240" y="959760"/>
              <a:ext cx="116640" cy="107280"/>
            </a:xfrm>
            <a:custGeom>
              <a:avLst/>
              <a:gdLst/>
              <a:ahLst/>
              <a:cxnLst/>
              <a:rect l="l" t="t" r="r" b="b"/>
              <a:pathLst>
                <a:path w="260699" h="239744">
                  <a:moveTo>
                    <a:pt x="243078" y="0"/>
                  </a:moveTo>
                  <a:cubicBezTo>
                    <a:pt x="233191" y="0"/>
                    <a:pt x="225171" y="8020"/>
                    <a:pt x="225171" y="17907"/>
                  </a:cubicBezTo>
                  <a:lnTo>
                    <a:pt x="225171" y="113824"/>
                  </a:lnTo>
                  <a:cubicBezTo>
                    <a:pt x="221742" y="203454"/>
                    <a:pt x="109061" y="204121"/>
                    <a:pt x="109061" y="204121"/>
                  </a:cubicBezTo>
                  <a:cubicBezTo>
                    <a:pt x="61436" y="204121"/>
                    <a:pt x="35814" y="177165"/>
                    <a:pt x="35814" y="150495"/>
                  </a:cubicBezTo>
                  <a:cubicBezTo>
                    <a:pt x="35814" y="110395"/>
                    <a:pt x="55626" y="91154"/>
                    <a:pt x="94583" y="82772"/>
                  </a:cubicBezTo>
                  <a:lnTo>
                    <a:pt x="202216" y="60293"/>
                  </a:lnTo>
                  <a:cubicBezTo>
                    <a:pt x="206921" y="59446"/>
                    <a:pt x="211055" y="56683"/>
                    <a:pt x="213646" y="52673"/>
                  </a:cubicBezTo>
                  <a:cubicBezTo>
                    <a:pt x="216265" y="48720"/>
                    <a:pt x="217256" y="43910"/>
                    <a:pt x="216408" y="39243"/>
                  </a:cubicBezTo>
                  <a:cubicBezTo>
                    <a:pt x="214227" y="30956"/>
                    <a:pt x="206778" y="25155"/>
                    <a:pt x="198215" y="25051"/>
                  </a:cubicBezTo>
                  <a:lnTo>
                    <a:pt x="194977" y="25051"/>
                  </a:lnTo>
                  <a:lnTo>
                    <a:pt x="84677" y="48863"/>
                  </a:lnTo>
                  <a:cubicBezTo>
                    <a:pt x="29337" y="61246"/>
                    <a:pt x="0" y="96488"/>
                    <a:pt x="0" y="150209"/>
                  </a:cubicBezTo>
                  <a:cubicBezTo>
                    <a:pt x="0" y="192691"/>
                    <a:pt x="34195" y="238506"/>
                    <a:pt x="109061" y="238506"/>
                  </a:cubicBezTo>
                  <a:cubicBezTo>
                    <a:pt x="139017" y="238735"/>
                    <a:pt x="168526" y="231295"/>
                    <a:pt x="194786" y="216884"/>
                  </a:cubicBezTo>
                  <a:cubicBezTo>
                    <a:pt x="201520" y="213369"/>
                    <a:pt x="207893" y="209226"/>
                    <a:pt x="213836" y="204502"/>
                  </a:cubicBezTo>
                  <a:lnTo>
                    <a:pt x="219932" y="199549"/>
                  </a:lnTo>
                  <a:lnTo>
                    <a:pt x="226314" y="188023"/>
                  </a:lnTo>
                  <a:lnTo>
                    <a:pt x="224885" y="199168"/>
                  </a:lnTo>
                  <a:lnTo>
                    <a:pt x="224885" y="221837"/>
                  </a:lnTo>
                  <a:cubicBezTo>
                    <a:pt x="224885" y="231724"/>
                    <a:pt x="232905" y="239744"/>
                    <a:pt x="242792" y="239744"/>
                  </a:cubicBezTo>
                  <a:cubicBezTo>
                    <a:pt x="252679" y="239744"/>
                    <a:pt x="260699" y="231724"/>
                    <a:pt x="260699" y="221837"/>
                  </a:cubicBezTo>
                  <a:lnTo>
                    <a:pt x="260699" y="17907"/>
                  </a:lnTo>
                  <a:cubicBezTo>
                    <a:pt x="260699" y="8125"/>
                    <a:pt x="252860" y="152"/>
                    <a:pt x="24307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" name="CustomShape 18">
              <a:extLst>
                <a:ext uri="{FF2B5EF4-FFF2-40B4-BE49-F238E27FC236}">
                  <a16:creationId xmlns:a16="http://schemas.microsoft.com/office/drawing/2014/main" id="{1D042588-EE74-F253-2726-AC33633E8521}"/>
                </a:ext>
              </a:extLst>
            </p:cNvPr>
            <p:cNvSpPr/>
            <p:nvPr/>
          </p:nvSpPr>
          <p:spPr>
            <a:xfrm>
              <a:off x="10821240" y="1051200"/>
              <a:ext cx="64080" cy="14760"/>
            </a:xfrm>
            <a:custGeom>
              <a:avLst/>
              <a:gdLst/>
              <a:ahLst/>
              <a:cxnLst/>
              <a:rect l="l" t="t" r="r" b="b"/>
              <a:pathLst>
                <a:path w="144114" h="34673">
                  <a:moveTo>
                    <a:pt x="128064" y="48"/>
                  </a:moveTo>
                  <a:lnTo>
                    <a:pt x="18622" y="48"/>
                  </a:lnTo>
                  <a:cubicBezTo>
                    <a:pt x="9078" y="-657"/>
                    <a:pt x="762" y="6506"/>
                    <a:pt x="48" y="16050"/>
                  </a:cubicBezTo>
                  <a:cubicBezTo>
                    <a:pt x="-657" y="25603"/>
                    <a:pt x="6506" y="33919"/>
                    <a:pt x="16050" y="34624"/>
                  </a:cubicBezTo>
                  <a:cubicBezTo>
                    <a:pt x="16907" y="34690"/>
                    <a:pt x="17764" y="34690"/>
                    <a:pt x="18622" y="34624"/>
                  </a:cubicBezTo>
                  <a:lnTo>
                    <a:pt x="128064" y="34624"/>
                  </a:lnTo>
                  <a:cubicBezTo>
                    <a:pt x="137608" y="33919"/>
                    <a:pt x="144780" y="25603"/>
                    <a:pt x="144066" y="16050"/>
                  </a:cubicBezTo>
                  <a:cubicBezTo>
                    <a:pt x="143428" y="7487"/>
                    <a:pt x="136627" y="686"/>
                    <a:pt x="128064" y="48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" name="CustomShape 19">
              <a:extLst>
                <a:ext uri="{FF2B5EF4-FFF2-40B4-BE49-F238E27FC236}">
                  <a16:creationId xmlns:a16="http://schemas.microsoft.com/office/drawing/2014/main" id="{133B3D80-F8CC-700D-B324-7871A96BC681}"/>
                </a:ext>
              </a:extLst>
            </p:cNvPr>
            <p:cNvSpPr/>
            <p:nvPr/>
          </p:nvSpPr>
          <p:spPr>
            <a:xfrm>
              <a:off x="10689120" y="914400"/>
              <a:ext cx="104040" cy="58680"/>
            </a:xfrm>
            <a:custGeom>
              <a:avLst/>
              <a:gdLst/>
              <a:ahLst/>
              <a:cxnLst/>
              <a:rect l="l" t="t" r="r" b="b"/>
              <a:pathLst>
                <a:path w="232668" h="131921">
                  <a:moveTo>
                    <a:pt x="101984" y="0"/>
                  </a:moveTo>
                  <a:lnTo>
                    <a:pt x="86173" y="0"/>
                  </a:lnTo>
                  <a:cubicBezTo>
                    <a:pt x="83334" y="48"/>
                    <a:pt x="80543" y="695"/>
                    <a:pt x="77981" y="1905"/>
                  </a:cubicBezTo>
                  <a:lnTo>
                    <a:pt x="10449" y="38005"/>
                  </a:lnTo>
                  <a:cubicBezTo>
                    <a:pt x="5858" y="40081"/>
                    <a:pt x="2381" y="44034"/>
                    <a:pt x="924" y="48863"/>
                  </a:cubicBezTo>
                  <a:cubicBezTo>
                    <a:pt x="-629" y="53302"/>
                    <a:pt x="-210" y="58188"/>
                    <a:pt x="2067" y="62294"/>
                  </a:cubicBezTo>
                  <a:cubicBezTo>
                    <a:pt x="6877" y="70752"/>
                    <a:pt x="17631" y="73714"/>
                    <a:pt x="26089" y="68904"/>
                  </a:cubicBezTo>
                  <a:cubicBezTo>
                    <a:pt x="26118" y="68894"/>
                    <a:pt x="26137" y="68875"/>
                    <a:pt x="26165" y="68866"/>
                  </a:cubicBezTo>
                  <a:lnTo>
                    <a:pt x="90269" y="34576"/>
                  </a:lnTo>
                  <a:lnTo>
                    <a:pt x="101603" y="34576"/>
                  </a:lnTo>
                  <a:cubicBezTo>
                    <a:pt x="161230" y="34576"/>
                    <a:pt x="196853" y="64294"/>
                    <a:pt x="196853" y="114014"/>
                  </a:cubicBezTo>
                  <a:cubicBezTo>
                    <a:pt x="196853" y="123901"/>
                    <a:pt x="204873" y="131921"/>
                    <a:pt x="214760" y="131921"/>
                  </a:cubicBezTo>
                  <a:cubicBezTo>
                    <a:pt x="224647" y="131921"/>
                    <a:pt x="232667" y="123901"/>
                    <a:pt x="232667" y="114014"/>
                  </a:cubicBezTo>
                  <a:cubicBezTo>
                    <a:pt x="232953" y="43720"/>
                    <a:pt x="182756" y="0"/>
                    <a:pt x="101984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" name="CustomShape 20">
              <a:extLst>
                <a:ext uri="{FF2B5EF4-FFF2-40B4-BE49-F238E27FC236}">
                  <a16:creationId xmlns:a16="http://schemas.microsoft.com/office/drawing/2014/main" id="{6C02E3B5-5310-8343-DF74-0F5C97FC7AC4}"/>
                </a:ext>
              </a:extLst>
            </p:cNvPr>
            <p:cNvSpPr/>
            <p:nvPr/>
          </p:nvSpPr>
          <p:spPr>
            <a:xfrm>
              <a:off x="10250280" y="1028880"/>
              <a:ext cx="112680" cy="39600"/>
            </a:xfrm>
            <a:custGeom>
              <a:avLst/>
              <a:gdLst/>
              <a:ahLst/>
              <a:cxnLst/>
              <a:rect l="l" t="t" r="r" b="b"/>
              <a:pathLst>
                <a:path w="251517" h="89820">
                  <a:moveTo>
                    <a:pt x="247763" y="7334"/>
                  </a:moveTo>
                  <a:cubicBezTo>
                    <a:pt x="245432" y="4648"/>
                    <a:pt x="242398" y="2667"/>
                    <a:pt x="239000" y="1619"/>
                  </a:cubicBezTo>
                  <a:cubicBezTo>
                    <a:pt x="229892" y="-1172"/>
                    <a:pt x="220196" y="3696"/>
                    <a:pt x="216998" y="12668"/>
                  </a:cubicBezTo>
                  <a:cubicBezTo>
                    <a:pt x="216998" y="12668"/>
                    <a:pt x="216998" y="13145"/>
                    <a:pt x="216998" y="13335"/>
                  </a:cubicBezTo>
                  <a:cubicBezTo>
                    <a:pt x="206255" y="32595"/>
                    <a:pt x="187892" y="46425"/>
                    <a:pt x="166420" y="51435"/>
                  </a:cubicBezTo>
                  <a:cubicBezTo>
                    <a:pt x="154895" y="54083"/>
                    <a:pt x="143098" y="55359"/>
                    <a:pt x="131273" y="55245"/>
                  </a:cubicBezTo>
                  <a:cubicBezTo>
                    <a:pt x="88410" y="55245"/>
                    <a:pt x="44786" y="35242"/>
                    <a:pt x="33927" y="10858"/>
                  </a:cubicBezTo>
                  <a:cubicBezTo>
                    <a:pt x="31206" y="4315"/>
                    <a:pt x="24825" y="29"/>
                    <a:pt x="17735" y="0"/>
                  </a:cubicBezTo>
                  <a:cubicBezTo>
                    <a:pt x="15232" y="10"/>
                    <a:pt x="12762" y="562"/>
                    <a:pt x="10496" y="1619"/>
                  </a:cubicBezTo>
                  <a:cubicBezTo>
                    <a:pt x="9414" y="2029"/>
                    <a:pt x="8390" y="2572"/>
                    <a:pt x="7448" y="3238"/>
                  </a:cubicBezTo>
                  <a:cubicBezTo>
                    <a:pt x="594" y="7820"/>
                    <a:pt x="-1910" y="16707"/>
                    <a:pt x="1542" y="24194"/>
                  </a:cubicBezTo>
                  <a:cubicBezTo>
                    <a:pt x="17830" y="60388"/>
                    <a:pt x="75742" y="89821"/>
                    <a:pt x="131273" y="89821"/>
                  </a:cubicBezTo>
                  <a:cubicBezTo>
                    <a:pt x="206901" y="89821"/>
                    <a:pt x="241763" y="54578"/>
                    <a:pt x="250716" y="23813"/>
                  </a:cubicBezTo>
                  <a:cubicBezTo>
                    <a:pt x="251785" y="20145"/>
                    <a:pt x="251785" y="16240"/>
                    <a:pt x="250716" y="12573"/>
                  </a:cubicBezTo>
                  <a:cubicBezTo>
                    <a:pt x="250065" y="10659"/>
                    <a:pt x="249064" y="8887"/>
                    <a:pt x="247763" y="7334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" name="CustomShape 21">
              <a:extLst>
                <a:ext uri="{FF2B5EF4-FFF2-40B4-BE49-F238E27FC236}">
                  <a16:creationId xmlns:a16="http://schemas.microsoft.com/office/drawing/2014/main" id="{EEACD986-9C27-2B49-9BB8-03D4D97027AF}"/>
                </a:ext>
              </a:extLst>
            </p:cNvPr>
            <p:cNvSpPr/>
            <p:nvPr/>
          </p:nvSpPr>
          <p:spPr>
            <a:xfrm>
              <a:off x="10256400" y="911520"/>
              <a:ext cx="108000" cy="39960"/>
            </a:xfrm>
            <a:custGeom>
              <a:avLst/>
              <a:gdLst/>
              <a:ahLst/>
              <a:cxnLst/>
              <a:rect l="l" t="t" r="r" b="b"/>
              <a:pathLst>
                <a:path w="241676" h="90487">
                  <a:moveTo>
                    <a:pt x="122998" y="0"/>
                  </a:moveTo>
                  <a:cubicBezTo>
                    <a:pt x="62228" y="0"/>
                    <a:pt x="3935" y="34100"/>
                    <a:pt x="220" y="72200"/>
                  </a:cubicBezTo>
                  <a:cubicBezTo>
                    <a:pt x="-518" y="76733"/>
                    <a:pt x="617" y="81372"/>
                    <a:pt x="3364" y="85058"/>
                  </a:cubicBezTo>
                  <a:cubicBezTo>
                    <a:pt x="6332" y="88383"/>
                    <a:pt x="10531" y="90345"/>
                    <a:pt x="14984" y="90488"/>
                  </a:cubicBezTo>
                  <a:lnTo>
                    <a:pt x="17937" y="90488"/>
                  </a:lnTo>
                  <a:cubicBezTo>
                    <a:pt x="27462" y="90488"/>
                    <a:pt x="31653" y="83153"/>
                    <a:pt x="35939" y="75057"/>
                  </a:cubicBezTo>
                  <a:cubicBezTo>
                    <a:pt x="44797" y="58388"/>
                    <a:pt x="72610" y="34576"/>
                    <a:pt x="122998" y="34576"/>
                  </a:cubicBezTo>
                  <a:cubicBezTo>
                    <a:pt x="160240" y="34576"/>
                    <a:pt x="193864" y="48387"/>
                    <a:pt x="208723" y="70009"/>
                  </a:cubicBezTo>
                  <a:cubicBezTo>
                    <a:pt x="214160" y="78305"/>
                    <a:pt x="225173" y="80820"/>
                    <a:pt x="233678" y="75724"/>
                  </a:cubicBezTo>
                  <a:cubicBezTo>
                    <a:pt x="241772" y="70380"/>
                    <a:pt x="244102" y="59541"/>
                    <a:pt x="238917" y="51340"/>
                  </a:cubicBezTo>
                  <a:cubicBezTo>
                    <a:pt x="217676" y="19717"/>
                    <a:pt x="173290" y="0"/>
                    <a:pt x="12299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" name="CustomShape 22">
              <a:extLst>
                <a:ext uri="{FF2B5EF4-FFF2-40B4-BE49-F238E27FC236}">
                  <a16:creationId xmlns:a16="http://schemas.microsoft.com/office/drawing/2014/main" id="{2A911081-B14F-6398-FCAB-A97B942E9BB9}"/>
                </a:ext>
              </a:extLst>
            </p:cNvPr>
            <p:cNvSpPr/>
            <p:nvPr/>
          </p:nvSpPr>
          <p:spPr>
            <a:xfrm>
              <a:off x="10090080" y="938880"/>
              <a:ext cx="134280" cy="129960"/>
            </a:xfrm>
            <a:custGeom>
              <a:avLst/>
              <a:gdLst/>
              <a:ahLst/>
              <a:cxnLst/>
              <a:rect l="l" t="t" r="r" b="b"/>
              <a:pathLst>
                <a:path w="299811" h="290060">
                  <a:moveTo>
                    <a:pt x="268510" y="212239"/>
                  </a:moveTo>
                  <a:cubicBezTo>
                    <a:pt x="242449" y="239804"/>
                    <a:pt x="206144" y="255349"/>
                    <a:pt x="168212" y="255196"/>
                  </a:cubicBezTo>
                  <a:cubicBezTo>
                    <a:pt x="104394" y="255196"/>
                    <a:pt x="35814" y="211095"/>
                    <a:pt x="35814" y="114036"/>
                  </a:cubicBezTo>
                  <a:cubicBezTo>
                    <a:pt x="35814" y="85461"/>
                    <a:pt x="44005" y="47837"/>
                    <a:pt x="62293" y="30311"/>
                  </a:cubicBezTo>
                  <a:cubicBezTo>
                    <a:pt x="65763" y="27273"/>
                    <a:pt x="67802" y="22920"/>
                    <a:pt x="67913" y="18310"/>
                  </a:cubicBezTo>
                  <a:cubicBezTo>
                    <a:pt x="68016" y="13414"/>
                    <a:pt x="66165" y="8689"/>
                    <a:pt x="62770" y="5165"/>
                  </a:cubicBezTo>
                  <a:cubicBezTo>
                    <a:pt x="55765" y="-1722"/>
                    <a:pt x="44533" y="-1722"/>
                    <a:pt x="37528" y="5165"/>
                  </a:cubicBezTo>
                  <a:cubicBezTo>
                    <a:pt x="12001" y="29835"/>
                    <a:pt x="0" y="78222"/>
                    <a:pt x="0" y="114322"/>
                  </a:cubicBezTo>
                  <a:cubicBezTo>
                    <a:pt x="0" y="235003"/>
                    <a:pt x="87154" y="290058"/>
                    <a:pt x="168212" y="290058"/>
                  </a:cubicBezTo>
                  <a:cubicBezTo>
                    <a:pt x="215952" y="290334"/>
                    <a:pt x="261777" y="271303"/>
                    <a:pt x="295275" y="237289"/>
                  </a:cubicBezTo>
                  <a:cubicBezTo>
                    <a:pt x="301671" y="229765"/>
                    <a:pt x="301258" y="218601"/>
                    <a:pt x="294322" y="211572"/>
                  </a:cubicBezTo>
                  <a:cubicBezTo>
                    <a:pt x="286749" y="205342"/>
                    <a:pt x="275752" y="205628"/>
                    <a:pt x="268510" y="21223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" name="CustomShape 23">
              <a:extLst>
                <a:ext uri="{FF2B5EF4-FFF2-40B4-BE49-F238E27FC236}">
                  <a16:creationId xmlns:a16="http://schemas.microsoft.com/office/drawing/2014/main" id="{4AF9B1D3-D26C-34C4-E40E-4956031B23A6}"/>
                </a:ext>
              </a:extLst>
            </p:cNvPr>
            <p:cNvSpPr/>
            <p:nvPr/>
          </p:nvSpPr>
          <p:spPr>
            <a:xfrm>
              <a:off x="10256760" y="956520"/>
              <a:ext cx="107280" cy="68400"/>
            </a:xfrm>
            <a:custGeom>
              <a:avLst/>
              <a:gdLst/>
              <a:ahLst/>
              <a:cxnLst/>
              <a:rect l="l" t="t" r="r" b="b"/>
              <a:pathLst>
                <a:path w="239647" h="153076">
                  <a:moveTo>
                    <a:pt x="136329" y="66108"/>
                  </a:moveTo>
                  <a:lnTo>
                    <a:pt x="98229" y="52392"/>
                  </a:lnTo>
                  <a:cubicBezTo>
                    <a:pt x="83751" y="47058"/>
                    <a:pt x="41745" y="30675"/>
                    <a:pt x="34697" y="13149"/>
                  </a:cubicBezTo>
                  <a:cubicBezTo>
                    <a:pt x="32310" y="5757"/>
                    <a:pt x="25678" y="557"/>
                    <a:pt x="17933" y="4"/>
                  </a:cubicBezTo>
                  <a:cubicBezTo>
                    <a:pt x="16351" y="-34"/>
                    <a:pt x="14773" y="195"/>
                    <a:pt x="13266" y="671"/>
                  </a:cubicBezTo>
                  <a:cubicBezTo>
                    <a:pt x="8579" y="1823"/>
                    <a:pt x="4599" y="4900"/>
                    <a:pt x="2312" y="9148"/>
                  </a:cubicBezTo>
                  <a:cubicBezTo>
                    <a:pt x="-43" y="13111"/>
                    <a:pt x="-629" y="17873"/>
                    <a:pt x="693" y="22293"/>
                  </a:cubicBezTo>
                  <a:cubicBezTo>
                    <a:pt x="7932" y="49439"/>
                    <a:pt x="51080" y="73632"/>
                    <a:pt x="85846" y="86301"/>
                  </a:cubicBezTo>
                  <a:lnTo>
                    <a:pt x="123946" y="100017"/>
                  </a:lnTo>
                  <a:cubicBezTo>
                    <a:pt x="130899" y="102684"/>
                    <a:pt x="138043" y="104970"/>
                    <a:pt x="144711" y="107351"/>
                  </a:cubicBezTo>
                  <a:cubicBezTo>
                    <a:pt x="174429" y="117447"/>
                    <a:pt x="197193" y="125829"/>
                    <a:pt x="204623" y="142689"/>
                  </a:cubicBezTo>
                  <a:cubicBezTo>
                    <a:pt x="207954" y="149213"/>
                    <a:pt x="214731" y="153252"/>
                    <a:pt x="222054" y="153071"/>
                  </a:cubicBezTo>
                  <a:cubicBezTo>
                    <a:pt x="224415" y="153081"/>
                    <a:pt x="226751" y="152595"/>
                    <a:pt x="228912" y="151642"/>
                  </a:cubicBezTo>
                  <a:cubicBezTo>
                    <a:pt x="237755" y="147346"/>
                    <a:pt x="241880" y="137040"/>
                    <a:pt x="238437" y="127830"/>
                  </a:cubicBezTo>
                  <a:cubicBezTo>
                    <a:pt x="226149" y="99159"/>
                    <a:pt x="186716" y="84586"/>
                    <a:pt x="136329" y="66108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" name="CustomShape 24">
              <a:extLst>
                <a:ext uri="{FF2B5EF4-FFF2-40B4-BE49-F238E27FC236}">
                  <a16:creationId xmlns:a16="http://schemas.microsoft.com/office/drawing/2014/main" id="{E7882D1E-27B5-0BA4-6D90-2A0BFA1B4167}"/>
                </a:ext>
              </a:extLst>
            </p:cNvPr>
            <p:cNvSpPr/>
            <p:nvPr/>
          </p:nvSpPr>
          <p:spPr>
            <a:xfrm>
              <a:off x="10110960" y="978480"/>
              <a:ext cx="117720" cy="14760"/>
            </a:xfrm>
            <a:custGeom>
              <a:avLst/>
              <a:gdLst/>
              <a:ahLst/>
              <a:cxnLst/>
              <a:rect l="l" t="t" r="r" b="b"/>
              <a:pathLst>
                <a:path w="262887" h="34675">
                  <a:moveTo>
                    <a:pt x="244268" y="50"/>
                  </a:moveTo>
                  <a:lnTo>
                    <a:pt x="18620" y="50"/>
                  </a:lnTo>
                  <a:cubicBezTo>
                    <a:pt x="9072" y="-655"/>
                    <a:pt x="757" y="6508"/>
                    <a:pt x="48" y="16052"/>
                  </a:cubicBezTo>
                  <a:cubicBezTo>
                    <a:pt x="-661" y="25606"/>
                    <a:pt x="6505" y="33921"/>
                    <a:pt x="16052" y="34626"/>
                  </a:cubicBezTo>
                  <a:cubicBezTo>
                    <a:pt x="16907" y="34693"/>
                    <a:pt x="17765" y="34693"/>
                    <a:pt x="18620" y="34626"/>
                  </a:cubicBezTo>
                  <a:lnTo>
                    <a:pt x="244268" y="34626"/>
                  </a:lnTo>
                  <a:cubicBezTo>
                    <a:pt x="253815" y="35331"/>
                    <a:pt x="262131" y="28168"/>
                    <a:pt x="262839" y="18624"/>
                  </a:cubicBezTo>
                  <a:cubicBezTo>
                    <a:pt x="263549" y="9070"/>
                    <a:pt x="256383" y="755"/>
                    <a:pt x="246836" y="50"/>
                  </a:cubicBezTo>
                  <a:cubicBezTo>
                    <a:pt x="245981" y="-17"/>
                    <a:pt x="245123" y="-17"/>
                    <a:pt x="244268" y="5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" name="CustomShape 25">
              <a:extLst>
                <a:ext uri="{FF2B5EF4-FFF2-40B4-BE49-F238E27FC236}">
                  <a16:creationId xmlns:a16="http://schemas.microsoft.com/office/drawing/2014/main" id="{BA90D201-48F0-31CE-DE84-4E221313AA15}"/>
                </a:ext>
              </a:extLst>
            </p:cNvPr>
            <p:cNvSpPr/>
            <p:nvPr/>
          </p:nvSpPr>
          <p:spPr>
            <a:xfrm>
              <a:off x="11034720" y="631800"/>
              <a:ext cx="38520" cy="128520"/>
            </a:xfrm>
            <a:custGeom>
              <a:avLst/>
              <a:gdLst/>
              <a:ahLst/>
              <a:cxnLst/>
              <a:rect l="l" t="t" r="r" b="b"/>
              <a:pathLst>
                <a:path w="87058" h="287029">
                  <a:moveTo>
                    <a:pt x="17050" y="34007"/>
                  </a:moveTo>
                  <a:lnTo>
                    <a:pt x="51911" y="34007"/>
                  </a:lnTo>
                  <a:lnTo>
                    <a:pt x="51911" y="270703"/>
                  </a:lnTo>
                  <a:cubicBezTo>
                    <a:pt x="52626" y="280409"/>
                    <a:pt x="61074" y="287696"/>
                    <a:pt x="70780" y="286981"/>
                  </a:cubicBezTo>
                  <a:cubicBezTo>
                    <a:pt x="79486" y="286343"/>
                    <a:pt x="86420" y="279418"/>
                    <a:pt x="87058" y="270703"/>
                  </a:cubicBezTo>
                  <a:lnTo>
                    <a:pt x="87058" y="16957"/>
                  </a:lnTo>
                  <a:cubicBezTo>
                    <a:pt x="86906" y="7432"/>
                    <a:pt x="79058" y="-159"/>
                    <a:pt x="69542" y="3"/>
                  </a:cubicBezTo>
                  <a:cubicBezTo>
                    <a:pt x="69475" y="3"/>
                    <a:pt x="69409" y="3"/>
                    <a:pt x="69342" y="3"/>
                  </a:cubicBezTo>
                  <a:lnTo>
                    <a:pt x="17050" y="3"/>
                  </a:lnTo>
                  <a:cubicBezTo>
                    <a:pt x="7630" y="3"/>
                    <a:pt x="0" y="7632"/>
                    <a:pt x="0" y="17052"/>
                  </a:cubicBezTo>
                  <a:cubicBezTo>
                    <a:pt x="0" y="26472"/>
                    <a:pt x="7630" y="34102"/>
                    <a:pt x="17050" y="3410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" name="CustomShape 26">
              <a:extLst>
                <a:ext uri="{FF2B5EF4-FFF2-40B4-BE49-F238E27FC236}">
                  <a16:creationId xmlns:a16="http://schemas.microsoft.com/office/drawing/2014/main" id="{736D9E86-F5A4-2FFA-38CC-A6B4101E08D9}"/>
                </a:ext>
              </a:extLst>
            </p:cNvPr>
            <p:cNvSpPr/>
            <p:nvPr/>
          </p:nvSpPr>
          <p:spPr>
            <a:xfrm>
              <a:off x="11058120" y="572760"/>
              <a:ext cx="15120" cy="37080"/>
            </a:xfrm>
            <a:custGeom>
              <a:avLst/>
              <a:gdLst/>
              <a:ahLst/>
              <a:cxnLst/>
              <a:rect l="l" t="t" r="r" b="b"/>
              <a:pathLst>
                <a:path w="35147" h="84049">
                  <a:moveTo>
                    <a:pt x="17431" y="84049"/>
                  </a:moveTo>
                  <a:cubicBezTo>
                    <a:pt x="26899" y="83916"/>
                    <a:pt x="34652" y="76458"/>
                    <a:pt x="35147" y="66999"/>
                  </a:cubicBezTo>
                  <a:lnTo>
                    <a:pt x="35147" y="16327"/>
                  </a:lnTo>
                  <a:cubicBezTo>
                    <a:pt x="34433" y="6621"/>
                    <a:pt x="25984" y="-666"/>
                    <a:pt x="16278" y="48"/>
                  </a:cubicBezTo>
                  <a:cubicBezTo>
                    <a:pt x="7573" y="687"/>
                    <a:pt x="638" y="7611"/>
                    <a:pt x="0" y="16327"/>
                  </a:cubicBezTo>
                  <a:lnTo>
                    <a:pt x="0" y="66999"/>
                  </a:lnTo>
                  <a:cubicBezTo>
                    <a:pt x="495" y="76353"/>
                    <a:pt x="8068" y="83764"/>
                    <a:pt x="17431" y="8404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" name="CustomShape 27">
              <a:extLst>
                <a:ext uri="{FF2B5EF4-FFF2-40B4-BE49-F238E27FC236}">
                  <a16:creationId xmlns:a16="http://schemas.microsoft.com/office/drawing/2014/main" id="{380B0FA7-FA8C-D694-9FCC-D7F47946525A}"/>
                </a:ext>
              </a:extLst>
            </p:cNvPr>
            <p:cNvSpPr/>
            <p:nvPr/>
          </p:nvSpPr>
          <p:spPr>
            <a:xfrm>
              <a:off x="11118960" y="628920"/>
              <a:ext cx="143640" cy="154800"/>
            </a:xfrm>
            <a:custGeom>
              <a:avLst/>
              <a:gdLst/>
              <a:ahLst/>
              <a:cxnLst/>
              <a:rect l="l" t="t" r="r" b="b"/>
              <a:pathLst>
                <a:path w="320404" h="344995">
                  <a:moveTo>
                    <a:pt x="159908" y="0"/>
                  </a:moveTo>
                  <a:cubicBezTo>
                    <a:pt x="70373" y="0"/>
                    <a:pt x="7508" y="60008"/>
                    <a:pt x="650" y="146399"/>
                  </a:cubicBezTo>
                  <a:cubicBezTo>
                    <a:pt x="145" y="150762"/>
                    <a:pt x="1460" y="155134"/>
                    <a:pt x="4269" y="158496"/>
                  </a:cubicBezTo>
                  <a:cubicBezTo>
                    <a:pt x="7451" y="162316"/>
                    <a:pt x="11994" y="164744"/>
                    <a:pt x="16938" y="165259"/>
                  </a:cubicBezTo>
                  <a:lnTo>
                    <a:pt x="18366" y="165259"/>
                  </a:lnTo>
                  <a:cubicBezTo>
                    <a:pt x="27463" y="164773"/>
                    <a:pt x="34816" y="157667"/>
                    <a:pt x="35607" y="148590"/>
                  </a:cubicBezTo>
                  <a:cubicBezTo>
                    <a:pt x="42465" y="80200"/>
                    <a:pt x="89804" y="34290"/>
                    <a:pt x="159908" y="34290"/>
                  </a:cubicBezTo>
                  <a:cubicBezTo>
                    <a:pt x="236108" y="34290"/>
                    <a:pt x="285257" y="87154"/>
                    <a:pt x="285257" y="168974"/>
                  </a:cubicBezTo>
                  <a:cubicBezTo>
                    <a:pt x="285257" y="253937"/>
                    <a:pt x="234870" y="310991"/>
                    <a:pt x="159908" y="310991"/>
                  </a:cubicBezTo>
                  <a:cubicBezTo>
                    <a:pt x="89328" y="310991"/>
                    <a:pt x="41798" y="264509"/>
                    <a:pt x="35131" y="192119"/>
                  </a:cubicBezTo>
                  <a:cubicBezTo>
                    <a:pt x="34502" y="183023"/>
                    <a:pt x="27101" y="175870"/>
                    <a:pt x="17985" y="175546"/>
                  </a:cubicBezTo>
                  <a:lnTo>
                    <a:pt x="16461" y="175546"/>
                  </a:lnTo>
                  <a:cubicBezTo>
                    <a:pt x="11528" y="176041"/>
                    <a:pt x="6984" y="178432"/>
                    <a:pt x="3793" y="182213"/>
                  </a:cubicBezTo>
                  <a:cubicBezTo>
                    <a:pt x="993" y="185480"/>
                    <a:pt x="-350" y="189748"/>
                    <a:pt x="78" y="194024"/>
                  </a:cubicBezTo>
                  <a:cubicBezTo>
                    <a:pt x="6079" y="282416"/>
                    <a:pt x="69230" y="344996"/>
                    <a:pt x="159908" y="344996"/>
                  </a:cubicBezTo>
                  <a:cubicBezTo>
                    <a:pt x="255825" y="344996"/>
                    <a:pt x="320404" y="274130"/>
                    <a:pt x="320404" y="168878"/>
                  </a:cubicBezTo>
                  <a:cubicBezTo>
                    <a:pt x="320404" y="66199"/>
                    <a:pt x="257349" y="0"/>
                    <a:pt x="15990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" name="CustomShape 28">
              <a:extLst>
                <a:ext uri="{FF2B5EF4-FFF2-40B4-BE49-F238E27FC236}">
                  <a16:creationId xmlns:a16="http://schemas.microsoft.com/office/drawing/2014/main" id="{54662DD7-5DD2-E952-E6C9-9C96BC019A79}"/>
                </a:ext>
              </a:extLst>
            </p:cNvPr>
            <p:cNvSpPr/>
            <p:nvPr/>
          </p:nvSpPr>
          <p:spPr>
            <a:xfrm>
              <a:off x="11034000" y="766080"/>
              <a:ext cx="63000" cy="14760"/>
            </a:xfrm>
            <a:custGeom>
              <a:avLst/>
              <a:gdLst/>
              <a:ahLst/>
              <a:cxnLst/>
              <a:rect l="l" t="t" r="r" b="b"/>
              <a:pathLst>
                <a:path w="141446" h="34099">
                  <a:moveTo>
                    <a:pt x="124396" y="0"/>
                  </a:moveTo>
                  <a:lnTo>
                    <a:pt x="17050" y="0"/>
                  </a:lnTo>
                  <a:cubicBezTo>
                    <a:pt x="7629" y="0"/>
                    <a:pt x="0" y="7629"/>
                    <a:pt x="0" y="17050"/>
                  </a:cubicBezTo>
                  <a:cubicBezTo>
                    <a:pt x="0" y="26470"/>
                    <a:pt x="7629" y="34100"/>
                    <a:pt x="17050" y="34100"/>
                  </a:cubicBezTo>
                  <a:lnTo>
                    <a:pt x="124396" y="34100"/>
                  </a:lnTo>
                  <a:cubicBezTo>
                    <a:pt x="133817" y="34100"/>
                    <a:pt x="141446" y="26470"/>
                    <a:pt x="141446" y="17050"/>
                  </a:cubicBezTo>
                  <a:cubicBezTo>
                    <a:pt x="141446" y="7629"/>
                    <a:pt x="133817" y="0"/>
                    <a:pt x="124396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" name="CustomShape 29">
              <a:extLst>
                <a:ext uri="{FF2B5EF4-FFF2-40B4-BE49-F238E27FC236}">
                  <a16:creationId xmlns:a16="http://schemas.microsoft.com/office/drawing/2014/main" id="{12BDA28F-9165-0822-BC1F-96EB17D30800}"/>
                </a:ext>
              </a:extLst>
            </p:cNvPr>
            <p:cNvSpPr/>
            <p:nvPr/>
          </p:nvSpPr>
          <p:spPr>
            <a:xfrm>
              <a:off x="10778760" y="628920"/>
              <a:ext cx="112320" cy="41400"/>
            </a:xfrm>
            <a:custGeom>
              <a:avLst/>
              <a:gdLst/>
              <a:ahLst/>
              <a:cxnLst/>
              <a:rect l="l" t="t" r="r" b="b"/>
              <a:pathLst>
                <a:path w="251290" h="93637">
                  <a:moveTo>
                    <a:pt x="28799" y="68110"/>
                  </a:moveTo>
                  <a:cubicBezTo>
                    <a:pt x="55364" y="45526"/>
                    <a:pt x="89188" y="33277"/>
                    <a:pt x="124049" y="33630"/>
                  </a:cubicBezTo>
                  <a:cubicBezTo>
                    <a:pt x="169198" y="33630"/>
                    <a:pt x="203488" y="51632"/>
                    <a:pt x="217775" y="83064"/>
                  </a:cubicBezTo>
                  <a:cubicBezTo>
                    <a:pt x="220595" y="89532"/>
                    <a:pt x="227005" y="93694"/>
                    <a:pt x="234063" y="93637"/>
                  </a:cubicBezTo>
                  <a:cubicBezTo>
                    <a:pt x="236606" y="93666"/>
                    <a:pt x="239130" y="93085"/>
                    <a:pt x="241397" y="91923"/>
                  </a:cubicBezTo>
                  <a:cubicBezTo>
                    <a:pt x="245531" y="90122"/>
                    <a:pt x="248712" y="86665"/>
                    <a:pt x="250160" y="82398"/>
                  </a:cubicBezTo>
                  <a:cubicBezTo>
                    <a:pt x="251818" y="77940"/>
                    <a:pt x="251646" y="73015"/>
                    <a:pt x="249684" y="68682"/>
                  </a:cubicBezTo>
                  <a:cubicBezTo>
                    <a:pt x="229110" y="25057"/>
                    <a:pt x="183009" y="6"/>
                    <a:pt x="124049" y="6"/>
                  </a:cubicBezTo>
                  <a:cubicBezTo>
                    <a:pt x="80825" y="-356"/>
                    <a:pt x="38915" y="14818"/>
                    <a:pt x="5939" y="42773"/>
                  </a:cubicBezTo>
                  <a:cubicBezTo>
                    <a:pt x="-1157" y="48803"/>
                    <a:pt x="-2014" y="59442"/>
                    <a:pt x="4015" y="66538"/>
                  </a:cubicBezTo>
                  <a:cubicBezTo>
                    <a:pt x="4091" y="66615"/>
                    <a:pt x="4158" y="66700"/>
                    <a:pt x="4225" y="66777"/>
                  </a:cubicBezTo>
                  <a:cubicBezTo>
                    <a:pt x="10768" y="73673"/>
                    <a:pt x="21551" y="74254"/>
                    <a:pt x="28799" y="6811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" name="CustomShape 30">
              <a:extLst>
                <a:ext uri="{FF2B5EF4-FFF2-40B4-BE49-F238E27FC236}">
                  <a16:creationId xmlns:a16="http://schemas.microsoft.com/office/drawing/2014/main" id="{EA4A95B3-1CE7-BF1D-B8F9-A4FFB8A7639D}"/>
                </a:ext>
              </a:extLst>
            </p:cNvPr>
            <p:cNvSpPr/>
            <p:nvPr/>
          </p:nvSpPr>
          <p:spPr>
            <a:xfrm>
              <a:off x="10778040" y="676080"/>
              <a:ext cx="114480" cy="106200"/>
            </a:xfrm>
            <a:custGeom>
              <a:avLst/>
              <a:gdLst/>
              <a:ahLst/>
              <a:cxnLst/>
              <a:rect l="l" t="t" r="r" b="b"/>
              <a:pathLst>
                <a:path w="255891" h="237420">
                  <a:moveTo>
                    <a:pt x="237935" y="0"/>
                  </a:moveTo>
                  <a:cubicBezTo>
                    <a:pt x="228190" y="57"/>
                    <a:pt x="220313" y="7972"/>
                    <a:pt x="220313" y="17717"/>
                  </a:cubicBezTo>
                  <a:lnTo>
                    <a:pt x="220313" y="112109"/>
                  </a:lnTo>
                  <a:cubicBezTo>
                    <a:pt x="216980" y="200406"/>
                    <a:pt x="106490" y="201073"/>
                    <a:pt x="106490" y="201073"/>
                  </a:cubicBezTo>
                  <a:cubicBezTo>
                    <a:pt x="59436" y="201073"/>
                    <a:pt x="34671" y="174498"/>
                    <a:pt x="34671" y="148209"/>
                  </a:cubicBezTo>
                  <a:cubicBezTo>
                    <a:pt x="34671" y="108775"/>
                    <a:pt x="53721" y="89821"/>
                    <a:pt x="91821" y="81534"/>
                  </a:cubicBezTo>
                  <a:lnTo>
                    <a:pt x="198311" y="59436"/>
                  </a:lnTo>
                  <a:cubicBezTo>
                    <a:pt x="202940" y="58598"/>
                    <a:pt x="207007" y="55874"/>
                    <a:pt x="209550" y="51911"/>
                  </a:cubicBezTo>
                  <a:cubicBezTo>
                    <a:pt x="212131" y="48016"/>
                    <a:pt x="213093" y="43262"/>
                    <a:pt x="212217" y="38671"/>
                  </a:cubicBezTo>
                  <a:cubicBezTo>
                    <a:pt x="209998" y="30594"/>
                    <a:pt x="202778" y="24917"/>
                    <a:pt x="194405" y="24670"/>
                  </a:cubicBezTo>
                  <a:lnTo>
                    <a:pt x="191167" y="24670"/>
                  </a:lnTo>
                  <a:lnTo>
                    <a:pt x="83058" y="48196"/>
                  </a:lnTo>
                  <a:cubicBezTo>
                    <a:pt x="28861" y="60293"/>
                    <a:pt x="0" y="94869"/>
                    <a:pt x="0" y="147923"/>
                  </a:cubicBezTo>
                  <a:cubicBezTo>
                    <a:pt x="0" y="189833"/>
                    <a:pt x="33528" y="234887"/>
                    <a:pt x="106966" y="234887"/>
                  </a:cubicBezTo>
                  <a:cubicBezTo>
                    <a:pt x="136484" y="235201"/>
                    <a:pt x="165592" y="227886"/>
                    <a:pt x="191453" y="213646"/>
                  </a:cubicBezTo>
                  <a:cubicBezTo>
                    <a:pt x="197968" y="210207"/>
                    <a:pt x="204130" y="206121"/>
                    <a:pt x="209836" y="201454"/>
                  </a:cubicBezTo>
                  <a:cubicBezTo>
                    <a:pt x="211836" y="199834"/>
                    <a:pt x="213932" y="198310"/>
                    <a:pt x="215837" y="196596"/>
                  </a:cubicBezTo>
                  <a:lnTo>
                    <a:pt x="222123" y="185261"/>
                  </a:lnTo>
                  <a:lnTo>
                    <a:pt x="220694" y="196215"/>
                  </a:lnTo>
                  <a:lnTo>
                    <a:pt x="220694" y="218504"/>
                  </a:lnTo>
                  <a:cubicBezTo>
                    <a:pt x="219980" y="228209"/>
                    <a:pt x="227267" y="236658"/>
                    <a:pt x="236973" y="237373"/>
                  </a:cubicBezTo>
                  <a:cubicBezTo>
                    <a:pt x="246679" y="238087"/>
                    <a:pt x="255127" y="230800"/>
                    <a:pt x="255842" y="221094"/>
                  </a:cubicBezTo>
                  <a:cubicBezTo>
                    <a:pt x="255908" y="220228"/>
                    <a:pt x="255908" y="219370"/>
                    <a:pt x="255842" y="218504"/>
                  </a:cubicBezTo>
                  <a:lnTo>
                    <a:pt x="255842" y="17717"/>
                  </a:lnTo>
                  <a:cubicBezTo>
                    <a:pt x="255899" y="7982"/>
                    <a:pt x="248050" y="48"/>
                    <a:pt x="238316" y="0"/>
                  </a:cubicBezTo>
                  <a:cubicBezTo>
                    <a:pt x="238192" y="0"/>
                    <a:pt x="238058" y="0"/>
                    <a:pt x="237935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" name="CustomShape 31">
              <a:extLst>
                <a:ext uri="{FF2B5EF4-FFF2-40B4-BE49-F238E27FC236}">
                  <a16:creationId xmlns:a16="http://schemas.microsoft.com/office/drawing/2014/main" id="{3C67736C-BDD8-CEDA-6F22-8D5811D4AACD}"/>
                </a:ext>
              </a:extLst>
            </p:cNvPr>
            <p:cNvSpPr/>
            <p:nvPr/>
          </p:nvSpPr>
          <p:spPr>
            <a:xfrm>
              <a:off x="10119600" y="693720"/>
              <a:ext cx="117000" cy="14760"/>
            </a:xfrm>
            <a:custGeom>
              <a:avLst/>
              <a:gdLst/>
              <a:ahLst/>
              <a:cxnLst/>
              <a:rect l="l" t="t" r="r" b="b"/>
              <a:pathLst>
                <a:path w="261270" h="34670">
                  <a:moveTo>
                    <a:pt x="243935" y="0"/>
                  </a:moveTo>
                  <a:lnTo>
                    <a:pt x="17335" y="0"/>
                  </a:lnTo>
                  <a:cubicBezTo>
                    <a:pt x="7761" y="0"/>
                    <a:pt x="0" y="7763"/>
                    <a:pt x="0" y="17335"/>
                  </a:cubicBezTo>
                  <a:cubicBezTo>
                    <a:pt x="0" y="26908"/>
                    <a:pt x="7761" y="34671"/>
                    <a:pt x="17335" y="34671"/>
                  </a:cubicBezTo>
                  <a:lnTo>
                    <a:pt x="243935" y="34671"/>
                  </a:lnTo>
                  <a:cubicBezTo>
                    <a:pt x="253510" y="34671"/>
                    <a:pt x="261271" y="26908"/>
                    <a:pt x="261271" y="17335"/>
                  </a:cubicBezTo>
                  <a:cubicBezTo>
                    <a:pt x="261271" y="7763"/>
                    <a:pt x="253510" y="0"/>
                    <a:pt x="243935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" name="CustomShape 32">
              <a:extLst>
                <a:ext uri="{FF2B5EF4-FFF2-40B4-BE49-F238E27FC236}">
                  <a16:creationId xmlns:a16="http://schemas.microsoft.com/office/drawing/2014/main" id="{82B27430-9407-95C5-DB74-9D40A2BB6803}"/>
                </a:ext>
              </a:extLst>
            </p:cNvPr>
            <p:cNvSpPr/>
            <p:nvPr/>
          </p:nvSpPr>
          <p:spPr>
            <a:xfrm>
              <a:off x="10097280" y="653400"/>
              <a:ext cx="133560" cy="129600"/>
            </a:xfrm>
            <a:custGeom>
              <a:avLst/>
              <a:gdLst/>
              <a:ahLst/>
              <a:cxnLst/>
              <a:rect l="l" t="t" r="r" b="b"/>
              <a:pathLst>
                <a:path w="298447" h="289706">
                  <a:moveTo>
                    <a:pt x="268224" y="213397"/>
                  </a:moveTo>
                  <a:cubicBezTo>
                    <a:pt x="242772" y="240819"/>
                    <a:pt x="206758" y="255983"/>
                    <a:pt x="169355" y="255021"/>
                  </a:cubicBezTo>
                  <a:cubicBezTo>
                    <a:pt x="100394" y="255021"/>
                    <a:pt x="36005" y="214064"/>
                    <a:pt x="36005" y="115956"/>
                  </a:cubicBezTo>
                  <a:cubicBezTo>
                    <a:pt x="36005" y="85190"/>
                    <a:pt x="47435" y="48710"/>
                    <a:pt x="67247" y="29469"/>
                  </a:cubicBezTo>
                  <a:cubicBezTo>
                    <a:pt x="73980" y="22706"/>
                    <a:pt x="73959" y="11772"/>
                    <a:pt x="67199" y="5038"/>
                  </a:cubicBezTo>
                  <a:cubicBezTo>
                    <a:pt x="60439" y="-1697"/>
                    <a:pt x="49501" y="-1678"/>
                    <a:pt x="42767" y="5085"/>
                  </a:cubicBezTo>
                  <a:cubicBezTo>
                    <a:pt x="17907" y="29469"/>
                    <a:pt x="0" y="76237"/>
                    <a:pt x="0" y="115956"/>
                  </a:cubicBezTo>
                  <a:cubicBezTo>
                    <a:pt x="0" y="239781"/>
                    <a:pt x="83630" y="289692"/>
                    <a:pt x="169164" y="289692"/>
                  </a:cubicBezTo>
                  <a:cubicBezTo>
                    <a:pt x="216019" y="290311"/>
                    <a:pt x="261044" y="271518"/>
                    <a:pt x="293561" y="237781"/>
                  </a:cubicBezTo>
                  <a:cubicBezTo>
                    <a:pt x="300294" y="230732"/>
                    <a:pt x="300038" y="219560"/>
                    <a:pt x="292989" y="212825"/>
                  </a:cubicBezTo>
                  <a:cubicBezTo>
                    <a:pt x="285940" y="206091"/>
                    <a:pt x="274767" y="206348"/>
                    <a:pt x="268034" y="213397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" name="CustomShape 33">
              <a:extLst>
                <a:ext uri="{FF2B5EF4-FFF2-40B4-BE49-F238E27FC236}">
                  <a16:creationId xmlns:a16="http://schemas.microsoft.com/office/drawing/2014/main" id="{B43CE8E5-8A19-B791-03FD-2748653D3C81}"/>
                </a:ext>
              </a:extLst>
            </p:cNvPr>
            <p:cNvSpPr/>
            <p:nvPr/>
          </p:nvSpPr>
          <p:spPr>
            <a:xfrm>
              <a:off x="10128240" y="628200"/>
              <a:ext cx="107280" cy="60120"/>
            </a:xfrm>
            <a:custGeom>
              <a:avLst/>
              <a:gdLst/>
              <a:ahLst/>
              <a:cxnLst/>
              <a:rect l="l" t="t" r="r" b="b"/>
              <a:pathLst>
                <a:path w="239891" h="135339">
                  <a:moveTo>
                    <a:pt x="26997" y="53270"/>
                  </a:moveTo>
                  <a:cubicBezTo>
                    <a:pt x="45476" y="39173"/>
                    <a:pt x="66526" y="34697"/>
                    <a:pt x="93672" y="34697"/>
                  </a:cubicBezTo>
                  <a:cubicBezTo>
                    <a:pt x="158156" y="34697"/>
                    <a:pt x="202829" y="70606"/>
                    <a:pt x="204067" y="118040"/>
                  </a:cubicBezTo>
                  <a:cubicBezTo>
                    <a:pt x="204409" y="127927"/>
                    <a:pt x="212703" y="135671"/>
                    <a:pt x="222593" y="135328"/>
                  </a:cubicBezTo>
                  <a:cubicBezTo>
                    <a:pt x="232483" y="134985"/>
                    <a:pt x="240223" y="126689"/>
                    <a:pt x="239881" y="116802"/>
                  </a:cubicBezTo>
                  <a:cubicBezTo>
                    <a:pt x="238547" y="53937"/>
                    <a:pt x="184922" y="121"/>
                    <a:pt x="93672" y="121"/>
                  </a:cubicBezTo>
                  <a:cubicBezTo>
                    <a:pt x="62710" y="-1165"/>
                    <a:pt x="32194" y="7846"/>
                    <a:pt x="6899" y="25743"/>
                  </a:cubicBezTo>
                  <a:cubicBezTo>
                    <a:pt x="-530" y="31344"/>
                    <a:pt x="-2211" y="41812"/>
                    <a:pt x="3089" y="49460"/>
                  </a:cubicBezTo>
                  <a:cubicBezTo>
                    <a:pt x="8647" y="57099"/>
                    <a:pt x="19339" y="58804"/>
                    <a:pt x="26997" y="5327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" name="CustomShape 34">
              <a:extLst>
                <a:ext uri="{FF2B5EF4-FFF2-40B4-BE49-F238E27FC236}">
                  <a16:creationId xmlns:a16="http://schemas.microsoft.com/office/drawing/2014/main" id="{DD1FD5A2-B688-18C9-FFEE-E19B2B6A1505}"/>
                </a:ext>
              </a:extLst>
            </p:cNvPr>
            <p:cNvSpPr/>
            <p:nvPr/>
          </p:nvSpPr>
          <p:spPr>
            <a:xfrm>
              <a:off x="10635840" y="627840"/>
              <a:ext cx="105480" cy="35640"/>
            </a:xfrm>
            <a:custGeom>
              <a:avLst/>
              <a:gdLst/>
              <a:ahLst/>
              <a:cxnLst/>
              <a:rect l="l" t="t" r="r" b="b"/>
              <a:pathLst>
                <a:path w="235686" h="80535">
                  <a:moveTo>
                    <a:pt x="26644" y="61541"/>
                  </a:moveTo>
                  <a:cubicBezTo>
                    <a:pt x="49475" y="45529"/>
                    <a:pt x="76412" y="36376"/>
                    <a:pt x="104272" y="35156"/>
                  </a:cubicBezTo>
                  <a:cubicBezTo>
                    <a:pt x="112597" y="35223"/>
                    <a:pt x="120903" y="35861"/>
                    <a:pt x="129132" y="37061"/>
                  </a:cubicBezTo>
                  <a:lnTo>
                    <a:pt x="210857" y="78686"/>
                  </a:lnTo>
                  <a:cubicBezTo>
                    <a:pt x="219201" y="82934"/>
                    <a:pt x="229412" y="79619"/>
                    <a:pt x="233660" y="71275"/>
                  </a:cubicBezTo>
                  <a:cubicBezTo>
                    <a:pt x="233708" y="71171"/>
                    <a:pt x="233765" y="71075"/>
                    <a:pt x="233812" y="70970"/>
                  </a:cubicBezTo>
                  <a:cubicBezTo>
                    <a:pt x="238099" y="62589"/>
                    <a:pt x="234784" y="52311"/>
                    <a:pt x="226402" y="48025"/>
                  </a:cubicBezTo>
                  <a:cubicBezTo>
                    <a:pt x="226335" y="47987"/>
                    <a:pt x="226259" y="47958"/>
                    <a:pt x="226192" y="47920"/>
                  </a:cubicBezTo>
                  <a:lnTo>
                    <a:pt x="142372" y="5153"/>
                  </a:lnTo>
                  <a:cubicBezTo>
                    <a:pt x="140982" y="4438"/>
                    <a:pt x="139458" y="4010"/>
                    <a:pt x="137895" y="3914"/>
                  </a:cubicBezTo>
                  <a:cubicBezTo>
                    <a:pt x="126837" y="1190"/>
                    <a:pt x="115474" y="-124"/>
                    <a:pt x="104082" y="9"/>
                  </a:cubicBezTo>
                  <a:cubicBezTo>
                    <a:pt x="69554" y="1343"/>
                    <a:pt x="36121" y="12477"/>
                    <a:pt x="7689" y="32108"/>
                  </a:cubicBezTo>
                  <a:cubicBezTo>
                    <a:pt x="-112" y="37623"/>
                    <a:pt x="-2313" y="48234"/>
                    <a:pt x="2641" y="56397"/>
                  </a:cubicBezTo>
                  <a:cubicBezTo>
                    <a:pt x="8051" y="64151"/>
                    <a:pt x="18528" y="66389"/>
                    <a:pt x="26644" y="61541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" name="CustomShape 35">
              <a:extLst>
                <a:ext uri="{FF2B5EF4-FFF2-40B4-BE49-F238E27FC236}">
                  <a16:creationId xmlns:a16="http://schemas.microsoft.com/office/drawing/2014/main" id="{78DC9332-8556-7BE0-BA88-D88AA1F40E23}"/>
                </a:ext>
              </a:extLst>
            </p:cNvPr>
            <p:cNvSpPr/>
            <p:nvPr/>
          </p:nvSpPr>
          <p:spPr>
            <a:xfrm>
              <a:off x="10603800" y="655560"/>
              <a:ext cx="138600" cy="127080"/>
            </a:xfrm>
            <a:custGeom>
              <a:avLst/>
              <a:gdLst/>
              <a:ahLst/>
              <a:cxnLst/>
              <a:rect l="l" t="t" r="r" b="b"/>
              <a:pathLst>
                <a:path w="309212" h="283751">
                  <a:moveTo>
                    <a:pt x="279654" y="205552"/>
                  </a:moveTo>
                  <a:cubicBezTo>
                    <a:pt x="251774" y="233231"/>
                    <a:pt x="214170" y="248900"/>
                    <a:pt x="174879" y="249176"/>
                  </a:cubicBezTo>
                  <a:cubicBezTo>
                    <a:pt x="93154" y="249176"/>
                    <a:pt x="35719" y="194026"/>
                    <a:pt x="35719" y="117160"/>
                  </a:cubicBezTo>
                  <a:cubicBezTo>
                    <a:pt x="35719" y="79917"/>
                    <a:pt x="47149" y="48580"/>
                    <a:pt x="66961" y="30006"/>
                  </a:cubicBezTo>
                  <a:cubicBezTo>
                    <a:pt x="73419" y="22995"/>
                    <a:pt x="73704" y="12299"/>
                    <a:pt x="67627" y="4955"/>
                  </a:cubicBezTo>
                  <a:cubicBezTo>
                    <a:pt x="60646" y="-1389"/>
                    <a:pt x="50073" y="-1674"/>
                    <a:pt x="42767" y="4288"/>
                  </a:cubicBezTo>
                  <a:cubicBezTo>
                    <a:pt x="17812" y="28006"/>
                    <a:pt x="0" y="68392"/>
                    <a:pt x="0" y="117160"/>
                  </a:cubicBezTo>
                  <a:cubicBezTo>
                    <a:pt x="0" y="213267"/>
                    <a:pt x="71438" y="283752"/>
                    <a:pt x="174879" y="283752"/>
                  </a:cubicBezTo>
                  <a:cubicBezTo>
                    <a:pt x="223437" y="283476"/>
                    <a:pt x="269958" y="264150"/>
                    <a:pt x="304419" y="229936"/>
                  </a:cubicBezTo>
                  <a:cubicBezTo>
                    <a:pt x="310810" y="223059"/>
                    <a:pt x="310810" y="212429"/>
                    <a:pt x="304419" y="205552"/>
                  </a:cubicBezTo>
                  <a:cubicBezTo>
                    <a:pt x="297866" y="198713"/>
                    <a:pt x="287017" y="198475"/>
                    <a:pt x="280178" y="205028"/>
                  </a:cubicBezTo>
                  <a:cubicBezTo>
                    <a:pt x="279997" y="205199"/>
                    <a:pt x="279825" y="205371"/>
                    <a:pt x="279654" y="20555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" name="CustomShape 36">
              <a:extLst>
                <a:ext uri="{FF2B5EF4-FFF2-40B4-BE49-F238E27FC236}">
                  <a16:creationId xmlns:a16="http://schemas.microsoft.com/office/drawing/2014/main" id="{C5FD13ED-A5AC-8B41-C6ED-083674E92393}"/>
                </a:ext>
              </a:extLst>
            </p:cNvPr>
            <p:cNvSpPr/>
            <p:nvPr/>
          </p:nvSpPr>
          <p:spPr>
            <a:xfrm>
              <a:off x="10944360" y="570600"/>
              <a:ext cx="15120" cy="54000"/>
            </a:xfrm>
            <a:custGeom>
              <a:avLst/>
              <a:gdLst/>
              <a:ahLst/>
              <a:cxnLst/>
              <a:rect l="l" t="t" r="r" b="b"/>
              <a:pathLst>
                <a:path w="35435" h="121502">
                  <a:moveTo>
                    <a:pt x="17671" y="121503"/>
                  </a:moveTo>
                  <a:cubicBezTo>
                    <a:pt x="27396" y="121455"/>
                    <a:pt x="35283" y="113606"/>
                    <a:pt x="35388" y="103881"/>
                  </a:cubicBezTo>
                  <a:lnTo>
                    <a:pt x="35388" y="19014"/>
                  </a:lnTo>
                  <a:cubicBezTo>
                    <a:pt x="36102" y="9260"/>
                    <a:pt x="28777" y="764"/>
                    <a:pt x="19014" y="49"/>
                  </a:cubicBezTo>
                  <a:cubicBezTo>
                    <a:pt x="9261" y="-675"/>
                    <a:pt x="764" y="6660"/>
                    <a:pt x="50" y="16413"/>
                  </a:cubicBezTo>
                  <a:cubicBezTo>
                    <a:pt x="-17" y="17280"/>
                    <a:pt x="-17" y="18147"/>
                    <a:pt x="50" y="19014"/>
                  </a:cubicBezTo>
                  <a:lnTo>
                    <a:pt x="50" y="103977"/>
                  </a:lnTo>
                  <a:cubicBezTo>
                    <a:pt x="155" y="113654"/>
                    <a:pt x="7994" y="121455"/>
                    <a:pt x="17671" y="121503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" name="CustomShape 37">
              <a:extLst>
                <a:ext uri="{FF2B5EF4-FFF2-40B4-BE49-F238E27FC236}">
                  <a16:creationId xmlns:a16="http://schemas.microsoft.com/office/drawing/2014/main" id="{924A2AB5-920F-2C14-FBED-9743A2D40E8E}"/>
                </a:ext>
              </a:extLst>
            </p:cNvPr>
            <p:cNvSpPr/>
            <p:nvPr/>
          </p:nvSpPr>
          <p:spPr>
            <a:xfrm>
              <a:off x="11404080" y="694080"/>
              <a:ext cx="15120" cy="88920"/>
            </a:xfrm>
            <a:custGeom>
              <a:avLst/>
              <a:gdLst/>
              <a:ahLst/>
              <a:cxnLst/>
              <a:rect l="l" t="t" r="r" b="b"/>
              <a:pathLst>
                <a:path w="35435" h="198655">
                  <a:moveTo>
                    <a:pt x="17669" y="0"/>
                  </a:moveTo>
                  <a:cubicBezTo>
                    <a:pt x="7925" y="57"/>
                    <a:pt x="48" y="7972"/>
                    <a:pt x="48" y="17717"/>
                  </a:cubicBezTo>
                  <a:lnTo>
                    <a:pt x="48" y="179642"/>
                  </a:lnTo>
                  <a:cubicBezTo>
                    <a:pt x="-666" y="189395"/>
                    <a:pt x="6658" y="197891"/>
                    <a:pt x="16422" y="198606"/>
                  </a:cubicBezTo>
                  <a:cubicBezTo>
                    <a:pt x="26175" y="199330"/>
                    <a:pt x="34671" y="191995"/>
                    <a:pt x="35386" y="182242"/>
                  </a:cubicBezTo>
                  <a:cubicBezTo>
                    <a:pt x="35452" y="181375"/>
                    <a:pt x="35452" y="180508"/>
                    <a:pt x="35386" y="179642"/>
                  </a:cubicBezTo>
                  <a:lnTo>
                    <a:pt x="35386" y="17717"/>
                  </a:lnTo>
                  <a:cubicBezTo>
                    <a:pt x="35386" y="7934"/>
                    <a:pt x="27451" y="0"/>
                    <a:pt x="17669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" name="CustomShape 38">
              <a:extLst>
                <a:ext uri="{FF2B5EF4-FFF2-40B4-BE49-F238E27FC236}">
                  <a16:creationId xmlns:a16="http://schemas.microsoft.com/office/drawing/2014/main" id="{A338F58D-17AF-1317-DB2B-EB548A884C47}"/>
                </a:ext>
              </a:extLst>
            </p:cNvPr>
            <p:cNvSpPr/>
            <p:nvPr/>
          </p:nvSpPr>
          <p:spPr>
            <a:xfrm>
              <a:off x="11297160" y="630360"/>
              <a:ext cx="15120" cy="152640"/>
            </a:xfrm>
            <a:custGeom>
              <a:avLst/>
              <a:gdLst/>
              <a:ahLst/>
              <a:cxnLst/>
              <a:rect l="l" t="t" r="r" b="b"/>
              <a:pathLst>
                <a:path w="35245" h="340290">
                  <a:moveTo>
                    <a:pt x="17670" y="0"/>
                  </a:moveTo>
                  <a:cubicBezTo>
                    <a:pt x="7964" y="48"/>
                    <a:pt x="96" y="7915"/>
                    <a:pt x="48" y="17621"/>
                  </a:cubicBezTo>
                  <a:lnTo>
                    <a:pt x="48" y="321374"/>
                  </a:lnTo>
                  <a:cubicBezTo>
                    <a:pt x="-666" y="331080"/>
                    <a:pt x="6621" y="339528"/>
                    <a:pt x="16327" y="340243"/>
                  </a:cubicBezTo>
                  <a:cubicBezTo>
                    <a:pt x="26032" y="340957"/>
                    <a:pt x="34481" y="333670"/>
                    <a:pt x="35196" y="323964"/>
                  </a:cubicBezTo>
                  <a:cubicBezTo>
                    <a:pt x="35262" y="323098"/>
                    <a:pt x="35262" y="322231"/>
                    <a:pt x="35196" y="321374"/>
                  </a:cubicBezTo>
                  <a:lnTo>
                    <a:pt x="35196" y="17621"/>
                  </a:lnTo>
                  <a:cubicBezTo>
                    <a:pt x="35148" y="7944"/>
                    <a:pt x="27347" y="105"/>
                    <a:pt x="17670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" name="CustomShape 39">
              <a:extLst>
                <a:ext uri="{FF2B5EF4-FFF2-40B4-BE49-F238E27FC236}">
                  <a16:creationId xmlns:a16="http://schemas.microsoft.com/office/drawing/2014/main" id="{C4640963-3762-8FDE-BC6E-31C10DB3D940}"/>
                </a:ext>
              </a:extLst>
            </p:cNvPr>
            <p:cNvSpPr/>
            <p:nvPr/>
          </p:nvSpPr>
          <p:spPr>
            <a:xfrm>
              <a:off x="11316600" y="630360"/>
              <a:ext cx="102600" cy="58680"/>
            </a:xfrm>
            <a:custGeom>
              <a:avLst/>
              <a:gdLst/>
              <a:ahLst/>
              <a:cxnLst/>
              <a:rect l="l" t="t" r="r" b="b"/>
              <a:pathLst>
                <a:path w="229481" h="131503">
                  <a:moveTo>
                    <a:pt x="100177" y="0"/>
                  </a:moveTo>
                  <a:lnTo>
                    <a:pt x="84556" y="0"/>
                  </a:lnTo>
                  <a:cubicBezTo>
                    <a:pt x="81794" y="67"/>
                    <a:pt x="79079" y="686"/>
                    <a:pt x="76555" y="1810"/>
                  </a:cubicBezTo>
                  <a:lnTo>
                    <a:pt x="9880" y="37529"/>
                  </a:lnTo>
                  <a:cubicBezTo>
                    <a:pt x="5499" y="39681"/>
                    <a:pt x="2241" y="43596"/>
                    <a:pt x="927" y="48292"/>
                  </a:cubicBezTo>
                  <a:cubicBezTo>
                    <a:pt x="-626" y="52664"/>
                    <a:pt x="-216" y="57493"/>
                    <a:pt x="2070" y="61532"/>
                  </a:cubicBezTo>
                  <a:cubicBezTo>
                    <a:pt x="6851" y="69847"/>
                    <a:pt x="17443" y="72743"/>
                    <a:pt x="25787" y="68009"/>
                  </a:cubicBezTo>
                  <a:lnTo>
                    <a:pt x="89033" y="34100"/>
                  </a:lnTo>
                  <a:lnTo>
                    <a:pt x="100177" y="34100"/>
                  </a:lnTo>
                  <a:cubicBezTo>
                    <a:pt x="158946" y="34100"/>
                    <a:pt x="194094" y="63341"/>
                    <a:pt x="194094" y="112490"/>
                  </a:cubicBezTo>
                  <a:cubicBezTo>
                    <a:pt x="193379" y="122244"/>
                    <a:pt x="200704" y="130740"/>
                    <a:pt x="210467" y="131455"/>
                  </a:cubicBezTo>
                  <a:cubicBezTo>
                    <a:pt x="220221" y="132179"/>
                    <a:pt x="228717" y="124844"/>
                    <a:pt x="229431" y="115091"/>
                  </a:cubicBezTo>
                  <a:cubicBezTo>
                    <a:pt x="229498" y="114224"/>
                    <a:pt x="229498" y="113357"/>
                    <a:pt x="229431" y="112490"/>
                  </a:cubicBezTo>
                  <a:cubicBezTo>
                    <a:pt x="229431" y="43148"/>
                    <a:pt x="179901" y="0"/>
                    <a:pt x="10017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6" name="CustomShape 40">
              <a:extLst>
                <a:ext uri="{FF2B5EF4-FFF2-40B4-BE49-F238E27FC236}">
                  <a16:creationId xmlns:a16="http://schemas.microsoft.com/office/drawing/2014/main" id="{B4929BC7-AA2D-AF06-6237-D293820FFD0B}"/>
                </a:ext>
              </a:extLst>
            </p:cNvPr>
            <p:cNvSpPr/>
            <p:nvPr/>
          </p:nvSpPr>
          <p:spPr>
            <a:xfrm>
              <a:off x="10965240" y="630360"/>
              <a:ext cx="43560" cy="14760"/>
            </a:xfrm>
            <a:custGeom>
              <a:avLst/>
              <a:gdLst/>
              <a:ahLst/>
              <a:cxnLst/>
              <a:rect l="l" t="t" r="r" b="b"/>
              <a:pathLst>
                <a:path w="98583" h="34106">
                  <a:moveTo>
                    <a:pt x="81534" y="0"/>
                  </a:moveTo>
                  <a:lnTo>
                    <a:pt x="17621" y="0"/>
                  </a:lnTo>
                  <a:cubicBezTo>
                    <a:pt x="7915" y="48"/>
                    <a:pt x="48" y="7915"/>
                    <a:pt x="0" y="17621"/>
                  </a:cubicBezTo>
                  <a:cubicBezTo>
                    <a:pt x="362" y="27013"/>
                    <a:pt x="8220" y="34366"/>
                    <a:pt x="17621" y="34100"/>
                  </a:cubicBezTo>
                  <a:lnTo>
                    <a:pt x="81534" y="34100"/>
                  </a:lnTo>
                  <a:cubicBezTo>
                    <a:pt x="90954" y="34100"/>
                    <a:pt x="98584" y="26470"/>
                    <a:pt x="98584" y="17050"/>
                  </a:cubicBezTo>
                  <a:cubicBezTo>
                    <a:pt x="98584" y="7630"/>
                    <a:pt x="90954" y="0"/>
                    <a:pt x="81534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7" name="CustomShape 41">
              <a:extLst>
                <a:ext uri="{FF2B5EF4-FFF2-40B4-BE49-F238E27FC236}">
                  <a16:creationId xmlns:a16="http://schemas.microsoft.com/office/drawing/2014/main" id="{BCC5617B-E069-E2B3-F07A-CACB2C0946D8}"/>
                </a:ext>
              </a:extLst>
            </p:cNvPr>
            <p:cNvSpPr/>
            <p:nvPr/>
          </p:nvSpPr>
          <p:spPr>
            <a:xfrm>
              <a:off x="10913760" y="630360"/>
              <a:ext cx="94320" cy="151920"/>
            </a:xfrm>
            <a:custGeom>
              <a:avLst/>
              <a:gdLst/>
              <a:ahLst/>
              <a:cxnLst/>
              <a:rect l="l" t="t" r="r" b="b"/>
              <a:pathLst>
                <a:path w="211112" h="339138">
                  <a:moveTo>
                    <a:pt x="192691" y="305181"/>
                  </a:moveTo>
                  <a:lnTo>
                    <a:pt x="154591" y="305181"/>
                  </a:lnTo>
                  <a:cubicBezTo>
                    <a:pt x="119253" y="305181"/>
                    <a:pt x="103537" y="299561"/>
                    <a:pt x="103537" y="265271"/>
                  </a:cubicBezTo>
                  <a:lnTo>
                    <a:pt x="103537" y="17621"/>
                  </a:lnTo>
                  <a:cubicBezTo>
                    <a:pt x="103432" y="7896"/>
                    <a:pt x="95545" y="48"/>
                    <a:pt x="85820" y="0"/>
                  </a:cubicBezTo>
                  <a:lnTo>
                    <a:pt x="17050" y="0"/>
                  </a:lnTo>
                  <a:cubicBezTo>
                    <a:pt x="7629" y="0"/>
                    <a:pt x="0" y="7630"/>
                    <a:pt x="0" y="17050"/>
                  </a:cubicBezTo>
                  <a:cubicBezTo>
                    <a:pt x="0" y="26470"/>
                    <a:pt x="7629" y="34100"/>
                    <a:pt x="17050" y="34100"/>
                  </a:cubicBezTo>
                  <a:lnTo>
                    <a:pt x="68199" y="34100"/>
                  </a:lnTo>
                  <a:lnTo>
                    <a:pt x="68199" y="264986"/>
                  </a:lnTo>
                  <a:cubicBezTo>
                    <a:pt x="68199" y="326422"/>
                    <a:pt x="102775" y="339090"/>
                    <a:pt x="154591" y="339090"/>
                  </a:cubicBezTo>
                  <a:lnTo>
                    <a:pt x="192691" y="339090"/>
                  </a:lnTo>
                  <a:cubicBezTo>
                    <a:pt x="202130" y="339795"/>
                    <a:pt x="210360" y="332708"/>
                    <a:pt x="211064" y="323269"/>
                  </a:cubicBezTo>
                  <a:cubicBezTo>
                    <a:pt x="211769" y="313830"/>
                    <a:pt x="204692" y="305600"/>
                    <a:pt x="195243" y="304895"/>
                  </a:cubicBezTo>
                  <a:cubicBezTo>
                    <a:pt x="194396" y="304829"/>
                    <a:pt x="193538" y="304829"/>
                    <a:pt x="192691" y="30489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8" name="CustomShape 42">
              <a:extLst>
                <a:ext uri="{FF2B5EF4-FFF2-40B4-BE49-F238E27FC236}">
                  <a16:creationId xmlns:a16="http://schemas.microsoft.com/office/drawing/2014/main" id="{DA14344E-FE88-B0BD-68DE-8DE57F7BF122}"/>
                </a:ext>
              </a:extLst>
            </p:cNvPr>
            <p:cNvSpPr/>
            <p:nvPr/>
          </p:nvSpPr>
          <p:spPr>
            <a:xfrm>
              <a:off x="10269000" y="628200"/>
              <a:ext cx="136440" cy="154800"/>
            </a:xfrm>
            <a:custGeom>
              <a:avLst/>
              <a:gdLst/>
              <a:ahLst/>
              <a:cxnLst/>
              <a:rect l="l" t="t" r="r" b="b"/>
              <a:pathLst>
                <a:path w="304574" h="345379">
                  <a:moveTo>
                    <a:pt x="169259" y="0"/>
                  </a:moveTo>
                  <a:cubicBezTo>
                    <a:pt x="69628" y="0"/>
                    <a:pt x="0" y="72961"/>
                    <a:pt x="0" y="177355"/>
                  </a:cubicBezTo>
                  <a:cubicBezTo>
                    <a:pt x="0" y="276320"/>
                    <a:pt x="67818" y="345376"/>
                    <a:pt x="164973" y="345376"/>
                  </a:cubicBezTo>
                  <a:cubicBezTo>
                    <a:pt x="196420" y="345595"/>
                    <a:pt x="227082" y="335566"/>
                    <a:pt x="252317" y="316801"/>
                  </a:cubicBezTo>
                  <a:cubicBezTo>
                    <a:pt x="255851" y="314363"/>
                    <a:pt x="258147" y="310496"/>
                    <a:pt x="258604" y="306229"/>
                  </a:cubicBezTo>
                  <a:cubicBezTo>
                    <a:pt x="259318" y="300457"/>
                    <a:pt x="257432" y="294665"/>
                    <a:pt x="253460" y="290417"/>
                  </a:cubicBezTo>
                  <a:cubicBezTo>
                    <a:pt x="246412" y="284674"/>
                    <a:pt x="236437" y="284207"/>
                    <a:pt x="228886" y="289274"/>
                  </a:cubicBezTo>
                  <a:cubicBezTo>
                    <a:pt x="210723" y="303619"/>
                    <a:pt x="188106" y="311134"/>
                    <a:pt x="164973" y="310515"/>
                  </a:cubicBezTo>
                  <a:cubicBezTo>
                    <a:pt x="88773" y="310515"/>
                    <a:pt x="35814" y="255556"/>
                    <a:pt x="35814" y="177165"/>
                  </a:cubicBezTo>
                  <a:cubicBezTo>
                    <a:pt x="35814" y="91440"/>
                    <a:pt x="89440" y="34290"/>
                    <a:pt x="169164" y="34290"/>
                  </a:cubicBezTo>
                  <a:cubicBezTo>
                    <a:pt x="204597" y="34290"/>
                    <a:pt x="249745" y="51530"/>
                    <a:pt x="270891" y="90488"/>
                  </a:cubicBezTo>
                  <a:cubicBezTo>
                    <a:pt x="276263" y="98803"/>
                    <a:pt x="287112" y="101622"/>
                    <a:pt x="295846" y="96964"/>
                  </a:cubicBezTo>
                  <a:cubicBezTo>
                    <a:pt x="303962" y="91954"/>
                    <a:pt x="306895" y="81572"/>
                    <a:pt x="302609" y="73057"/>
                  </a:cubicBezTo>
                  <a:cubicBezTo>
                    <a:pt x="272986" y="19240"/>
                    <a:pt x="212312" y="0"/>
                    <a:pt x="169259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9" name="CustomShape 43">
              <a:extLst>
                <a:ext uri="{FF2B5EF4-FFF2-40B4-BE49-F238E27FC236}">
                  <a16:creationId xmlns:a16="http://schemas.microsoft.com/office/drawing/2014/main" id="{F7E87312-E420-52F2-4C20-2CD2D952FC05}"/>
                </a:ext>
              </a:extLst>
            </p:cNvPr>
            <p:cNvSpPr/>
            <p:nvPr/>
          </p:nvSpPr>
          <p:spPr>
            <a:xfrm>
              <a:off x="10390320" y="572760"/>
              <a:ext cx="15480" cy="68760"/>
            </a:xfrm>
            <a:custGeom>
              <a:avLst/>
              <a:gdLst/>
              <a:ahLst/>
              <a:cxnLst/>
              <a:rect l="l" t="t" r="r" b="b"/>
              <a:pathLst>
                <a:path w="35814" h="153924">
                  <a:moveTo>
                    <a:pt x="17907" y="153924"/>
                  </a:moveTo>
                  <a:cubicBezTo>
                    <a:pt x="27756" y="153924"/>
                    <a:pt x="35757" y="145961"/>
                    <a:pt x="35814" y="13611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136112"/>
                  </a:lnTo>
                  <a:cubicBezTo>
                    <a:pt x="48" y="145961"/>
                    <a:pt x="8058" y="153924"/>
                    <a:pt x="17907" y="153924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0" name="CustomShape 44">
              <a:extLst>
                <a:ext uri="{FF2B5EF4-FFF2-40B4-BE49-F238E27FC236}">
                  <a16:creationId xmlns:a16="http://schemas.microsoft.com/office/drawing/2014/main" id="{62E80F1F-C003-63D3-5885-AD962275ED33}"/>
                </a:ext>
              </a:extLst>
            </p:cNvPr>
            <p:cNvSpPr/>
            <p:nvPr/>
          </p:nvSpPr>
          <p:spPr>
            <a:xfrm>
              <a:off x="10390320" y="677520"/>
              <a:ext cx="15480" cy="104400"/>
            </a:xfrm>
            <a:custGeom>
              <a:avLst/>
              <a:gdLst/>
              <a:ahLst/>
              <a:cxnLst/>
              <a:rect l="l" t="t" r="r" b="b"/>
              <a:pathLst>
                <a:path w="35814" h="233171">
                  <a:moveTo>
                    <a:pt x="17907" y="0"/>
                  </a:moveTo>
                  <a:cubicBezTo>
                    <a:pt x="8058" y="0"/>
                    <a:pt x="57" y="7963"/>
                    <a:pt x="0" y="17812"/>
                  </a:cubicBezTo>
                  <a:lnTo>
                    <a:pt x="0" y="215265"/>
                  </a:lnTo>
                  <a:cubicBezTo>
                    <a:pt x="0" y="225152"/>
                    <a:pt x="8020" y="233172"/>
                    <a:pt x="17907" y="233172"/>
                  </a:cubicBezTo>
                  <a:cubicBezTo>
                    <a:pt x="27794" y="233172"/>
                    <a:pt x="35814" y="225152"/>
                    <a:pt x="35814" y="215265"/>
                  </a:cubicBezTo>
                  <a:lnTo>
                    <a:pt x="35814" y="17812"/>
                  </a:lnTo>
                  <a:cubicBezTo>
                    <a:pt x="35757" y="7963"/>
                    <a:pt x="27756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" name="CustomShape 45">
              <a:extLst>
                <a:ext uri="{FF2B5EF4-FFF2-40B4-BE49-F238E27FC236}">
                  <a16:creationId xmlns:a16="http://schemas.microsoft.com/office/drawing/2014/main" id="{105F7DB2-D28A-B1B9-10FB-33D38DEADA75}"/>
                </a:ext>
              </a:extLst>
            </p:cNvPr>
            <p:cNvSpPr/>
            <p:nvPr/>
          </p:nvSpPr>
          <p:spPr>
            <a:xfrm>
              <a:off x="10446480" y="630000"/>
              <a:ext cx="15480" cy="85680"/>
            </a:xfrm>
            <a:custGeom>
              <a:avLst/>
              <a:gdLst/>
              <a:ahLst/>
              <a:cxnLst/>
              <a:rect l="l" t="t" r="r" b="b"/>
              <a:pathLst>
                <a:path w="35816" h="192119">
                  <a:moveTo>
                    <a:pt x="17909" y="192119"/>
                  </a:moveTo>
                  <a:cubicBezTo>
                    <a:pt x="27796" y="192119"/>
                    <a:pt x="35816" y="184099"/>
                    <a:pt x="35816" y="174212"/>
                  </a:cubicBezTo>
                  <a:lnTo>
                    <a:pt x="35816" y="17907"/>
                  </a:lnTo>
                  <a:cubicBezTo>
                    <a:pt x="35816" y="8020"/>
                    <a:pt x="27796" y="0"/>
                    <a:pt x="17909" y="0"/>
                  </a:cubicBezTo>
                  <a:cubicBezTo>
                    <a:pt x="8022" y="0"/>
                    <a:pt x="2" y="8020"/>
                    <a:pt x="2" y="17907"/>
                  </a:cubicBezTo>
                  <a:lnTo>
                    <a:pt x="2" y="173926"/>
                  </a:lnTo>
                  <a:cubicBezTo>
                    <a:pt x="-160" y="183813"/>
                    <a:pt x="7737" y="191957"/>
                    <a:pt x="17624" y="192119"/>
                  </a:cubicBezTo>
                  <a:cubicBezTo>
                    <a:pt x="17719" y="192119"/>
                    <a:pt x="17814" y="192119"/>
                    <a:pt x="17909" y="19211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2" name="CustomShape 46">
              <a:extLst>
                <a:ext uri="{FF2B5EF4-FFF2-40B4-BE49-F238E27FC236}">
                  <a16:creationId xmlns:a16="http://schemas.microsoft.com/office/drawing/2014/main" id="{800A3D40-0D84-46CD-1D35-A9981C8649FC}"/>
                </a:ext>
              </a:extLst>
            </p:cNvPr>
            <p:cNvSpPr/>
            <p:nvPr/>
          </p:nvSpPr>
          <p:spPr>
            <a:xfrm>
              <a:off x="10446480" y="630000"/>
              <a:ext cx="122040" cy="153000"/>
            </a:xfrm>
            <a:custGeom>
              <a:avLst/>
              <a:gdLst/>
              <a:ahLst/>
              <a:cxnLst/>
              <a:rect l="l" t="t" r="r" b="b"/>
              <a:pathLst>
                <a:path w="272510" h="340899">
                  <a:moveTo>
                    <a:pt x="254603" y="0"/>
                  </a:moveTo>
                  <a:cubicBezTo>
                    <a:pt x="244754" y="0"/>
                    <a:pt x="236753" y="7963"/>
                    <a:pt x="236696" y="17812"/>
                  </a:cubicBezTo>
                  <a:lnTo>
                    <a:pt x="236696" y="224504"/>
                  </a:lnTo>
                  <a:cubicBezTo>
                    <a:pt x="216503" y="284893"/>
                    <a:pt x="173355" y="306419"/>
                    <a:pt x="139636" y="306419"/>
                  </a:cubicBezTo>
                  <a:lnTo>
                    <a:pt x="129159" y="306419"/>
                  </a:lnTo>
                  <a:cubicBezTo>
                    <a:pt x="71533" y="306419"/>
                    <a:pt x="35814" y="273939"/>
                    <a:pt x="35814" y="221742"/>
                  </a:cubicBezTo>
                  <a:cubicBezTo>
                    <a:pt x="35814" y="211855"/>
                    <a:pt x="27794" y="203835"/>
                    <a:pt x="17907" y="203835"/>
                  </a:cubicBezTo>
                  <a:cubicBezTo>
                    <a:pt x="8020" y="203835"/>
                    <a:pt x="0" y="211855"/>
                    <a:pt x="0" y="221742"/>
                  </a:cubicBezTo>
                  <a:cubicBezTo>
                    <a:pt x="0" y="295275"/>
                    <a:pt x="49530" y="340900"/>
                    <a:pt x="129159" y="340900"/>
                  </a:cubicBezTo>
                  <a:lnTo>
                    <a:pt x="139636" y="340900"/>
                  </a:lnTo>
                  <a:cubicBezTo>
                    <a:pt x="174946" y="340176"/>
                    <a:pt x="208483" y="325279"/>
                    <a:pt x="232696" y="299561"/>
                  </a:cubicBezTo>
                  <a:lnTo>
                    <a:pt x="238125" y="290036"/>
                  </a:lnTo>
                  <a:lnTo>
                    <a:pt x="236696" y="302324"/>
                  </a:lnTo>
                  <a:lnTo>
                    <a:pt x="236696" y="320231"/>
                  </a:lnTo>
                  <a:cubicBezTo>
                    <a:pt x="236696" y="330118"/>
                    <a:pt x="244716" y="338138"/>
                    <a:pt x="254603" y="338138"/>
                  </a:cubicBezTo>
                  <a:cubicBezTo>
                    <a:pt x="264490" y="338138"/>
                    <a:pt x="272510" y="330118"/>
                    <a:pt x="272510" y="320231"/>
                  </a:cubicBezTo>
                  <a:lnTo>
                    <a:pt x="272510" y="17812"/>
                  </a:lnTo>
                  <a:cubicBezTo>
                    <a:pt x="272453" y="7963"/>
                    <a:pt x="264452" y="0"/>
                    <a:pt x="254603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  <p:extLst>
      <p:ext uri="{BB962C8B-B14F-4D97-AF65-F5344CB8AC3E}">
        <p14:creationId xmlns:p14="http://schemas.microsoft.com/office/powerpoint/2010/main" val="347750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403" y="3553755"/>
            <a:ext cx="8443912" cy="2221574"/>
          </a:xfrm>
        </p:spPr>
        <p:txBody>
          <a:bodyPr anchor="b"/>
          <a:lstStyle>
            <a:lvl1pPr>
              <a:defRPr sz="6000" baseline="0">
                <a:solidFill>
                  <a:schemeClr val="tx1"/>
                </a:solidFill>
              </a:defRPr>
            </a:lvl1pPr>
          </a:lstStyle>
          <a:p>
            <a:r>
              <a:rPr lang="et-EE" dirty="0" err="1"/>
              <a:t>Title</a:t>
            </a:r>
            <a:endParaRPr lang="en-GB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CBB58941-81E5-4953-941F-6E307D9AC4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5109" y="5550959"/>
            <a:ext cx="7559676" cy="668216"/>
          </a:xfrm>
        </p:spPr>
        <p:txBody>
          <a:bodyPr wrap="square" bIns="0"/>
          <a:lstStyle>
            <a:lvl1pPr>
              <a:buClr>
                <a:schemeClr val="bg1"/>
              </a:buClr>
              <a:buNone/>
              <a:defRPr sz="2400" b="0">
                <a:solidFill>
                  <a:schemeClr val="tx1"/>
                </a:solidFill>
              </a:defRPr>
            </a:lvl1pPr>
            <a:lvl2pPr>
              <a:buClr>
                <a:schemeClr val="bg1"/>
              </a:buClr>
              <a:buNone/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t-EE" dirty="0" err="1"/>
              <a:t>Author</a:t>
            </a:r>
            <a:endParaRPr lang="en-GB" dirty="0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A5E97E40-18DF-C1AD-CDA1-41F681DD222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614041" y="1"/>
            <a:ext cx="1954071" cy="146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0746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ldi kohatäide 5">
            <a:extLst>
              <a:ext uri="{FF2B5EF4-FFF2-40B4-BE49-F238E27FC236}">
                <a16:creationId xmlns:a16="http://schemas.microsoft.com/office/drawing/2014/main" id="{126F0A89-86A5-4090-9178-9BFAD233258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t-EE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658801"/>
            <a:ext cx="7559676" cy="969974"/>
          </a:xfrm>
        </p:spPr>
        <p:txBody>
          <a:bodyPr/>
          <a:lstStyle>
            <a:lvl1pPr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t-EE" dirty="0" err="1"/>
              <a:t>Thank</a:t>
            </a:r>
            <a:r>
              <a:rPr lang="et-EE" dirty="0"/>
              <a:t> </a:t>
            </a:r>
            <a:r>
              <a:rPr lang="et-EE" dirty="0" err="1"/>
              <a:t>you</a:t>
            </a:r>
            <a:r>
              <a:rPr lang="et-EE" dirty="0"/>
              <a:t>!</a:t>
            </a:r>
            <a:endParaRPr lang="en-GB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CBB58941-81E5-4953-941F-6E307D9AC4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1594347"/>
            <a:ext cx="7559676" cy="668216"/>
          </a:xfrm>
        </p:spPr>
        <p:txBody>
          <a:bodyPr wrap="square" bIns="0"/>
          <a:lstStyle>
            <a:lvl1pPr>
              <a:buClr>
                <a:schemeClr val="bg1"/>
              </a:buClr>
              <a:buNone/>
              <a:defRPr sz="22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None/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t-EE" dirty="0" err="1"/>
              <a:t>Author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CC6AD63-665D-ADB9-3D8A-8529EDFD55B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3888" y="2262563"/>
            <a:ext cx="7559676" cy="351692"/>
          </a:xfrm>
        </p:spPr>
        <p:txBody>
          <a:bodyPr wrap="square" bIns="0"/>
          <a:lstStyle>
            <a:lvl1pPr>
              <a:buClr>
                <a:schemeClr val="bg1"/>
              </a:buClr>
              <a:buNone/>
              <a:defRPr sz="18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None/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endParaRPr lang="et-EE" dirty="0"/>
          </a:p>
          <a:p>
            <a:pPr lvl="0"/>
            <a:r>
              <a:rPr lang="et-EE" dirty="0"/>
              <a:t>email</a:t>
            </a:r>
            <a:endParaRPr lang="en-GB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EF66D70-7EF5-EFFA-126A-6B13B4A8C8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16200000">
            <a:off x="8834783" y="3111236"/>
            <a:ext cx="5583888" cy="668216"/>
          </a:xfrm>
        </p:spPr>
        <p:txBody>
          <a:bodyPr wrap="square" bIns="0"/>
          <a:lstStyle>
            <a:lvl1pPr>
              <a:spcBef>
                <a:spcPts val="0"/>
              </a:spcBef>
              <a:buClr>
                <a:schemeClr val="bg1"/>
              </a:buClr>
              <a:buNone/>
              <a:defRPr sz="1000">
                <a:solidFill>
                  <a:schemeClr val="tx1">
                    <a:lumMod val="75000"/>
                  </a:schemeClr>
                </a:solidFill>
              </a:defRPr>
            </a:lvl1pPr>
            <a:lvl2pPr>
              <a:buClr>
                <a:schemeClr val="bg1"/>
              </a:buClr>
              <a:buNone/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t-EE" dirty="0" err="1"/>
              <a:t>Copyright</a:t>
            </a:r>
            <a:endParaRPr lang="en-GB" dirty="0"/>
          </a:p>
        </p:txBody>
      </p:sp>
      <p:grpSp>
        <p:nvGrpSpPr>
          <p:cNvPr id="11" name="Group 5">
            <a:extLst>
              <a:ext uri="{FF2B5EF4-FFF2-40B4-BE49-F238E27FC236}">
                <a16:creationId xmlns:a16="http://schemas.microsoft.com/office/drawing/2014/main" id="{FB377AFB-24E6-379F-A6C9-CBE639CDB942}"/>
              </a:ext>
            </a:extLst>
          </p:cNvPr>
          <p:cNvGrpSpPr/>
          <p:nvPr userDrawn="1"/>
        </p:nvGrpSpPr>
        <p:grpSpPr>
          <a:xfrm>
            <a:off x="9949320" y="0"/>
            <a:ext cx="1618200" cy="1215360"/>
            <a:chOff x="9949320" y="0"/>
            <a:chExt cx="1618200" cy="1215360"/>
          </a:xfrm>
        </p:grpSpPr>
        <p:sp>
          <p:nvSpPr>
            <p:cNvPr id="12" name="CustomShape 6">
              <a:extLst>
                <a:ext uri="{FF2B5EF4-FFF2-40B4-BE49-F238E27FC236}">
                  <a16:creationId xmlns:a16="http://schemas.microsoft.com/office/drawing/2014/main" id="{DAD43082-20AB-9431-68A5-10AB9F6F7C97}"/>
                </a:ext>
              </a:extLst>
            </p:cNvPr>
            <p:cNvSpPr/>
            <p:nvPr/>
          </p:nvSpPr>
          <p:spPr>
            <a:xfrm>
              <a:off x="9949320" y="0"/>
              <a:ext cx="1618200" cy="1215360"/>
            </a:xfrm>
            <a:custGeom>
              <a:avLst/>
              <a:gdLst/>
              <a:ahLst/>
              <a:cxnLst/>
              <a:rect l="l" t="t" r="r" b="b"/>
              <a:pathLst>
                <a:path w="3593877" h="2699956">
                  <a:moveTo>
                    <a:pt x="0" y="0"/>
                  </a:moveTo>
                  <a:lnTo>
                    <a:pt x="3593878" y="0"/>
                  </a:lnTo>
                  <a:lnTo>
                    <a:pt x="3593878" y="2699957"/>
                  </a:lnTo>
                  <a:lnTo>
                    <a:pt x="0" y="2699957"/>
                  </a:lnTo>
                  <a:close/>
                </a:path>
              </a:pathLst>
            </a:custGeom>
            <a:solidFill>
              <a:srgbClr val="FFFFFF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13" name="CustomShape 7">
              <a:extLst>
                <a:ext uri="{FF2B5EF4-FFF2-40B4-BE49-F238E27FC236}">
                  <a16:creationId xmlns:a16="http://schemas.microsoft.com/office/drawing/2014/main" id="{BCD89C7F-ED6C-6205-464B-1C2969EB0786}"/>
                </a:ext>
              </a:extLst>
            </p:cNvPr>
            <p:cNvSpPr/>
            <p:nvPr/>
          </p:nvSpPr>
          <p:spPr>
            <a:xfrm>
              <a:off x="10822320" y="914760"/>
              <a:ext cx="39240" cy="131040"/>
            </a:xfrm>
            <a:custGeom>
              <a:avLst/>
              <a:gdLst/>
              <a:ahLst/>
              <a:cxnLst/>
              <a:rect l="l" t="t" r="r" b="b"/>
              <a:pathLst>
                <a:path w="88677" h="292427">
                  <a:moveTo>
                    <a:pt x="17621" y="34300"/>
                  </a:moveTo>
                  <a:lnTo>
                    <a:pt x="52864" y="34300"/>
                  </a:lnTo>
                  <a:lnTo>
                    <a:pt x="52864" y="274521"/>
                  </a:lnTo>
                  <a:cubicBezTo>
                    <a:pt x="52864" y="284408"/>
                    <a:pt x="60884" y="292428"/>
                    <a:pt x="70771" y="292428"/>
                  </a:cubicBezTo>
                  <a:cubicBezTo>
                    <a:pt x="80658" y="292428"/>
                    <a:pt x="88678" y="284408"/>
                    <a:pt x="88678" y="274521"/>
                  </a:cubicBezTo>
                  <a:lnTo>
                    <a:pt x="88678" y="17346"/>
                  </a:lnTo>
                  <a:cubicBezTo>
                    <a:pt x="88573" y="7668"/>
                    <a:pt x="80648" y="-94"/>
                    <a:pt x="70971" y="1"/>
                  </a:cubicBezTo>
                  <a:cubicBezTo>
                    <a:pt x="70876" y="10"/>
                    <a:pt x="70771" y="10"/>
                    <a:pt x="70675" y="10"/>
                  </a:cubicBezTo>
                  <a:lnTo>
                    <a:pt x="17336" y="10"/>
                  </a:lnTo>
                  <a:cubicBezTo>
                    <a:pt x="7763" y="10"/>
                    <a:pt x="0" y="7773"/>
                    <a:pt x="0" y="17346"/>
                  </a:cubicBezTo>
                  <a:cubicBezTo>
                    <a:pt x="0" y="26919"/>
                    <a:pt x="7763" y="34681"/>
                    <a:pt x="17336" y="34681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14" name="CustomShape 8">
              <a:extLst>
                <a:ext uri="{FF2B5EF4-FFF2-40B4-BE49-F238E27FC236}">
                  <a16:creationId xmlns:a16="http://schemas.microsoft.com/office/drawing/2014/main" id="{C6198014-AD44-DAE8-7C9A-FF4493802E2F}"/>
                </a:ext>
              </a:extLst>
            </p:cNvPr>
            <p:cNvSpPr/>
            <p:nvPr/>
          </p:nvSpPr>
          <p:spPr>
            <a:xfrm>
              <a:off x="10846080" y="854280"/>
              <a:ext cx="15480" cy="38160"/>
            </a:xfrm>
            <a:custGeom>
              <a:avLst/>
              <a:gdLst/>
              <a:ahLst/>
              <a:cxnLst/>
              <a:rect l="l" t="t" r="r" b="b"/>
              <a:pathLst>
                <a:path w="35813" h="86391">
                  <a:moveTo>
                    <a:pt x="17812" y="86392"/>
                  </a:moveTo>
                  <a:cubicBezTo>
                    <a:pt x="27422" y="86306"/>
                    <a:pt x="35309" y="78753"/>
                    <a:pt x="35814" y="6915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69437"/>
                  </a:lnTo>
                  <a:cubicBezTo>
                    <a:pt x="686" y="78829"/>
                    <a:pt x="8391" y="86173"/>
                    <a:pt x="17812" y="8639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15" name="CustomShape 9">
              <a:extLst>
                <a:ext uri="{FF2B5EF4-FFF2-40B4-BE49-F238E27FC236}">
                  <a16:creationId xmlns:a16="http://schemas.microsoft.com/office/drawing/2014/main" id="{039D1C67-27E9-B17F-9178-35DBB4F8672B}"/>
                </a:ext>
              </a:extLst>
            </p:cNvPr>
            <p:cNvSpPr/>
            <p:nvPr/>
          </p:nvSpPr>
          <p:spPr>
            <a:xfrm>
              <a:off x="10911960" y="911520"/>
              <a:ext cx="114840" cy="42120"/>
            </a:xfrm>
            <a:custGeom>
              <a:avLst/>
              <a:gdLst/>
              <a:ahLst/>
              <a:cxnLst/>
              <a:rect l="l" t="t" r="r" b="b"/>
              <a:pathLst>
                <a:path w="256598" h="95453">
                  <a:moveTo>
                    <a:pt x="29917" y="69545"/>
                  </a:moveTo>
                  <a:cubicBezTo>
                    <a:pt x="56930" y="46580"/>
                    <a:pt x="91325" y="34131"/>
                    <a:pt x="126786" y="34493"/>
                  </a:cubicBezTo>
                  <a:cubicBezTo>
                    <a:pt x="172982" y="34493"/>
                    <a:pt x="207844" y="52781"/>
                    <a:pt x="222512" y="84690"/>
                  </a:cubicBezTo>
                  <a:cubicBezTo>
                    <a:pt x="225379" y="91281"/>
                    <a:pt x="231904" y="95510"/>
                    <a:pt x="239086" y="95453"/>
                  </a:cubicBezTo>
                  <a:cubicBezTo>
                    <a:pt x="241667" y="95481"/>
                    <a:pt x="244210" y="94900"/>
                    <a:pt x="246515" y="93738"/>
                  </a:cubicBezTo>
                  <a:cubicBezTo>
                    <a:pt x="250821" y="91824"/>
                    <a:pt x="254088" y="88147"/>
                    <a:pt x="255469" y="83642"/>
                  </a:cubicBezTo>
                  <a:cubicBezTo>
                    <a:pt x="257126" y="79118"/>
                    <a:pt x="256955" y="74136"/>
                    <a:pt x="254993" y="69735"/>
                  </a:cubicBezTo>
                  <a:cubicBezTo>
                    <a:pt x="234038" y="25349"/>
                    <a:pt x="187365" y="12"/>
                    <a:pt x="126786" y="12"/>
                  </a:cubicBezTo>
                  <a:cubicBezTo>
                    <a:pt x="82647" y="-502"/>
                    <a:pt x="39794" y="14919"/>
                    <a:pt x="6104" y="43446"/>
                  </a:cubicBezTo>
                  <a:cubicBezTo>
                    <a:pt x="-1116" y="49495"/>
                    <a:pt x="-2068" y="60248"/>
                    <a:pt x="3980" y="67469"/>
                  </a:cubicBezTo>
                  <a:cubicBezTo>
                    <a:pt x="4085" y="67592"/>
                    <a:pt x="4190" y="67707"/>
                    <a:pt x="4295" y="67830"/>
                  </a:cubicBezTo>
                  <a:cubicBezTo>
                    <a:pt x="11105" y="74936"/>
                    <a:pt x="22221" y="75679"/>
                    <a:pt x="29917" y="6954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16" name="CustomShape 10">
              <a:extLst>
                <a:ext uri="{FF2B5EF4-FFF2-40B4-BE49-F238E27FC236}">
                  <a16:creationId xmlns:a16="http://schemas.microsoft.com/office/drawing/2014/main" id="{A1328454-6F06-BE03-EFDE-E3CA0EBEC058}"/>
                </a:ext>
              </a:extLst>
            </p:cNvPr>
            <p:cNvSpPr/>
            <p:nvPr/>
          </p:nvSpPr>
          <p:spPr>
            <a:xfrm>
              <a:off x="10118880" y="911520"/>
              <a:ext cx="109080" cy="62640"/>
            </a:xfrm>
            <a:custGeom>
              <a:avLst/>
              <a:gdLst/>
              <a:ahLst/>
              <a:cxnLst/>
              <a:rect l="l" t="t" r="r" b="b"/>
              <a:pathLst>
                <a:path w="243607" h="140735">
                  <a:moveTo>
                    <a:pt x="27579" y="62435"/>
                  </a:moveTo>
                  <a:cubicBezTo>
                    <a:pt x="52439" y="43385"/>
                    <a:pt x="70060" y="34622"/>
                    <a:pt x="103017" y="34622"/>
                  </a:cubicBezTo>
                  <a:cubicBezTo>
                    <a:pt x="152547" y="34622"/>
                    <a:pt x="203505" y="69579"/>
                    <a:pt x="207792" y="122824"/>
                  </a:cubicBezTo>
                  <a:cubicBezTo>
                    <a:pt x="208087" y="132549"/>
                    <a:pt x="215876" y="140388"/>
                    <a:pt x="225603" y="140731"/>
                  </a:cubicBezTo>
                  <a:cubicBezTo>
                    <a:pt x="235333" y="140940"/>
                    <a:pt x="243392" y="133225"/>
                    <a:pt x="243604" y="123500"/>
                  </a:cubicBezTo>
                  <a:cubicBezTo>
                    <a:pt x="243608" y="123272"/>
                    <a:pt x="243609" y="123052"/>
                    <a:pt x="243606" y="122824"/>
                  </a:cubicBezTo>
                  <a:cubicBezTo>
                    <a:pt x="239605" y="54434"/>
                    <a:pt x="176169" y="47"/>
                    <a:pt x="102636" y="47"/>
                  </a:cubicBezTo>
                  <a:cubicBezTo>
                    <a:pt x="67423" y="-849"/>
                    <a:pt x="33101" y="11181"/>
                    <a:pt x="6147" y="33860"/>
                  </a:cubicBezTo>
                  <a:cubicBezTo>
                    <a:pt x="-1311" y="40357"/>
                    <a:pt x="-2092" y="51663"/>
                    <a:pt x="4402" y="59121"/>
                  </a:cubicBezTo>
                  <a:cubicBezTo>
                    <a:pt x="10237" y="65826"/>
                    <a:pt x="20102" y="67236"/>
                    <a:pt x="27579" y="6243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17" name="CustomShape 11">
              <a:extLst>
                <a:ext uri="{FF2B5EF4-FFF2-40B4-BE49-F238E27FC236}">
                  <a16:creationId xmlns:a16="http://schemas.microsoft.com/office/drawing/2014/main" id="{18ED1FA0-6440-D7E6-2C7C-9A018297F959}"/>
                </a:ext>
              </a:extLst>
            </p:cNvPr>
            <p:cNvSpPr/>
            <p:nvPr/>
          </p:nvSpPr>
          <p:spPr>
            <a:xfrm>
              <a:off x="10410120" y="854640"/>
              <a:ext cx="15480" cy="54000"/>
            </a:xfrm>
            <a:custGeom>
              <a:avLst/>
              <a:gdLst/>
              <a:ahLst/>
              <a:cxnLst/>
              <a:rect l="l" t="t" r="r" b="b"/>
              <a:pathLst>
                <a:path w="35814" h="121538">
                  <a:moveTo>
                    <a:pt x="17812" y="121539"/>
                  </a:moveTo>
                  <a:cubicBezTo>
                    <a:pt x="27718" y="121539"/>
                    <a:pt x="35757" y="113538"/>
                    <a:pt x="35814" y="10363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103632"/>
                  </a:lnTo>
                  <a:cubicBezTo>
                    <a:pt x="0" y="113481"/>
                    <a:pt x="7963" y="121482"/>
                    <a:pt x="17812" y="12153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18" name="CustomShape 12">
              <a:extLst>
                <a:ext uri="{FF2B5EF4-FFF2-40B4-BE49-F238E27FC236}">
                  <a16:creationId xmlns:a16="http://schemas.microsoft.com/office/drawing/2014/main" id="{435F7EB6-3414-0217-82BE-46D1A8A927E8}"/>
                </a:ext>
              </a:extLst>
            </p:cNvPr>
            <p:cNvSpPr/>
            <p:nvPr/>
          </p:nvSpPr>
          <p:spPr>
            <a:xfrm>
              <a:off x="10490400" y="911520"/>
              <a:ext cx="146520" cy="156960"/>
            </a:xfrm>
            <a:custGeom>
              <a:avLst/>
              <a:gdLst/>
              <a:ahLst/>
              <a:cxnLst/>
              <a:rect l="l" t="t" r="r" b="b"/>
              <a:pathLst>
                <a:path w="326722" h="349853">
                  <a:moveTo>
                    <a:pt x="163083" y="0"/>
                  </a:moveTo>
                  <a:cubicBezTo>
                    <a:pt x="71739" y="0"/>
                    <a:pt x="7731" y="60865"/>
                    <a:pt x="587" y="148590"/>
                  </a:cubicBezTo>
                  <a:cubicBezTo>
                    <a:pt x="111" y="153019"/>
                    <a:pt x="1454" y="157448"/>
                    <a:pt x="4302" y="160877"/>
                  </a:cubicBezTo>
                  <a:cubicBezTo>
                    <a:pt x="7512" y="164773"/>
                    <a:pt x="12131" y="167240"/>
                    <a:pt x="17160" y="167735"/>
                  </a:cubicBezTo>
                  <a:lnTo>
                    <a:pt x="18684" y="167735"/>
                  </a:lnTo>
                  <a:cubicBezTo>
                    <a:pt x="27886" y="167097"/>
                    <a:pt x="35315" y="159953"/>
                    <a:pt x="36306" y="150781"/>
                  </a:cubicBezTo>
                  <a:cubicBezTo>
                    <a:pt x="43259" y="81343"/>
                    <a:pt x="91551" y="34385"/>
                    <a:pt x="163083" y="34385"/>
                  </a:cubicBezTo>
                  <a:cubicBezTo>
                    <a:pt x="240712" y="34385"/>
                    <a:pt x="290814" y="88106"/>
                    <a:pt x="290814" y="171069"/>
                  </a:cubicBezTo>
                  <a:cubicBezTo>
                    <a:pt x="290814" y="257365"/>
                    <a:pt x="239474" y="315373"/>
                    <a:pt x="163083" y="315373"/>
                  </a:cubicBezTo>
                  <a:cubicBezTo>
                    <a:pt x="91074" y="315373"/>
                    <a:pt x="42497" y="267748"/>
                    <a:pt x="35734" y="194691"/>
                  </a:cubicBezTo>
                  <a:cubicBezTo>
                    <a:pt x="35144" y="185414"/>
                    <a:pt x="27590" y="178108"/>
                    <a:pt x="18303" y="177832"/>
                  </a:cubicBezTo>
                  <a:lnTo>
                    <a:pt x="16684" y="177832"/>
                  </a:lnTo>
                  <a:cubicBezTo>
                    <a:pt x="11674" y="178298"/>
                    <a:pt x="7054" y="180727"/>
                    <a:pt x="3825" y="184594"/>
                  </a:cubicBezTo>
                  <a:cubicBezTo>
                    <a:pt x="939" y="187890"/>
                    <a:pt x="-413" y="192253"/>
                    <a:pt x="111" y="196596"/>
                  </a:cubicBezTo>
                  <a:cubicBezTo>
                    <a:pt x="6207" y="286321"/>
                    <a:pt x="70596" y="349853"/>
                    <a:pt x="163083" y="349853"/>
                  </a:cubicBezTo>
                  <a:cubicBezTo>
                    <a:pt x="260810" y="349853"/>
                    <a:pt x="326723" y="277939"/>
                    <a:pt x="326723" y="170974"/>
                  </a:cubicBezTo>
                  <a:cubicBezTo>
                    <a:pt x="326723" y="67151"/>
                    <a:pt x="262429" y="0"/>
                    <a:pt x="163083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19" name="CustomShape 13">
              <a:extLst>
                <a:ext uri="{FF2B5EF4-FFF2-40B4-BE49-F238E27FC236}">
                  <a16:creationId xmlns:a16="http://schemas.microsoft.com/office/drawing/2014/main" id="{0C18A2C9-B03F-5A4E-714E-1FCEB118F0C7}"/>
                </a:ext>
              </a:extLst>
            </p:cNvPr>
            <p:cNvSpPr/>
            <p:nvPr/>
          </p:nvSpPr>
          <p:spPr>
            <a:xfrm>
              <a:off x="10379160" y="914400"/>
              <a:ext cx="95400" cy="151200"/>
            </a:xfrm>
            <a:custGeom>
              <a:avLst/>
              <a:gdLst/>
              <a:ahLst/>
              <a:cxnLst/>
              <a:rect l="l" t="t" r="r" b="b"/>
              <a:pathLst>
                <a:path w="213693" h="337613">
                  <a:moveTo>
                    <a:pt x="194881" y="303752"/>
                  </a:moveTo>
                  <a:lnTo>
                    <a:pt x="156781" y="303752"/>
                  </a:lnTo>
                  <a:cubicBezTo>
                    <a:pt x="120777" y="303752"/>
                    <a:pt x="104870" y="297942"/>
                    <a:pt x="104870" y="263176"/>
                  </a:cubicBezTo>
                  <a:lnTo>
                    <a:pt x="104870" y="18002"/>
                  </a:lnTo>
                  <a:cubicBezTo>
                    <a:pt x="104870" y="8058"/>
                    <a:pt x="96812" y="0"/>
                    <a:pt x="86868" y="0"/>
                  </a:cubicBezTo>
                  <a:lnTo>
                    <a:pt x="17335" y="0"/>
                  </a:lnTo>
                  <a:cubicBezTo>
                    <a:pt x="7763" y="0"/>
                    <a:pt x="0" y="7763"/>
                    <a:pt x="0" y="17335"/>
                  </a:cubicBezTo>
                  <a:cubicBezTo>
                    <a:pt x="0" y="26908"/>
                    <a:pt x="7763" y="34671"/>
                    <a:pt x="17335" y="34671"/>
                  </a:cubicBezTo>
                  <a:lnTo>
                    <a:pt x="69247" y="34671"/>
                  </a:lnTo>
                  <a:lnTo>
                    <a:pt x="69247" y="262414"/>
                  </a:lnTo>
                  <a:cubicBezTo>
                    <a:pt x="69247" y="324803"/>
                    <a:pt x="104299" y="337566"/>
                    <a:pt x="156972" y="337566"/>
                  </a:cubicBezTo>
                  <a:lnTo>
                    <a:pt x="195072" y="337566"/>
                  </a:lnTo>
                  <a:cubicBezTo>
                    <a:pt x="204616" y="338271"/>
                    <a:pt x="212931" y="331108"/>
                    <a:pt x="213646" y="321564"/>
                  </a:cubicBezTo>
                  <a:cubicBezTo>
                    <a:pt x="214351" y="312010"/>
                    <a:pt x="207188" y="303695"/>
                    <a:pt x="197644" y="302990"/>
                  </a:cubicBezTo>
                  <a:cubicBezTo>
                    <a:pt x="196786" y="302924"/>
                    <a:pt x="195929" y="302924"/>
                    <a:pt x="195072" y="30299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20" name="CustomShape 14">
              <a:extLst>
                <a:ext uri="{FF2B5EF4-FFF2-40B4-BE49-F238E27FC236}">
                  <a16:creationId xmlns:a16="http://schemas.microsoft.com/office/drawing/2014/main" id="{B16A7688-7340-7871-CD40-C6775C21A3A1}"/>
                </a:ext>
              </a:extLst>
            </p:cNvPr>
            <p:cNvSpPr/>
            <p:nvPr/>
          </p:nvSpPr>
          <p:spPr>
            <a:xfrm>
              <a:off x="10431360" y="914400"/>
              <a:ext cx="45000" cy="14760"/>
            </a:xfrm>
            <a:custGeom>
              <a:avLst/>
              <a:gdLst/>
              <a:ahLst/>
              <a:cxnLst/>
              <a:rect l="l" t="t" r="r" b="b"/>
              <a:pathLst>
                <a:path w="101108" h="34673">
                  <a:moveTo>
                    <a:pt x="82487" y="50"/>
                  </a:moveTo>
                  <a:lnTo>
                    <a:pt x="17812" y="50"/>
                  </a:lnTo>
                  <a:cubicBezTo>
                    <a:pt x="7963" y="107"/>
                    <a:pt x="0" y="8108"/>
                    <a:pt x="0" y="17957"/>
                  </a:cubicBezTo>
                  <a:cubicBezTo>
                    <a:pt x="362" y="27453"/>
                    <a:pt x="8306" y="34892"/>
                    <a:pt x="17812" y="34626"/>
                  </a:cubicBezTo>
                  <a:lnTo>
                    <a:pt x="82487" y="34626"/>
                  </a:lnTo>
                  <a:cubicBezTo>
                    <a:pt x="92031" y="35331"/>
                    <a:pt x="100346" y="28168"/>
                    <a:pt x="101060" y="18624"/>
                  </a:cubicBezTo>
                  <a:cubicBezTo>
                    <a:pt x="101765" y="9070"/>
                    <a:pt x="94602" y="755"/>
                    <a:pt x="85058" y="50"/>
                  </a:cubicBezTo>
                  <a:cubicBezTo>
                    <a:pt x="84201" y="-17"/>
                    <a:pt x="83344" y="-17"/>
                    <a:pt x="82487" y="5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21" name="CustomShape 15">
              <a:extLst>
                <a:ext uri="{FF2B5EF4-FFF2-40B4-BE49-F238E27FC236}">
                  <a16:creationId xmlns:a16="http://schemas.microsoft.com/office/drawing/2014/main" id="{E315A3F5-5871-F801-F6DA-44F61C6453A2}"/>
                </a:ext>
              </a:extLst>
            </p:cNvPr>
            <p:cNvSpPr/>
            <p:nvPr/>
          </p:nvSpPr>
          <p:spPr>
            <a:xfrm>
              <a:off x="10778040" y="979200"/>
              <a:ext cx="15480" cy="88200"/>
            </a:xfrm>
            <a:custGeom>
              <a:avLst/>
              <a:gdLst/>
              <a:ahLst/>
              <a:cxnLst/>
              <a:rect l="l" t="t" r="r" b="b"/>
              <a:pathLst>
                <a:path w="35814" h="197643">
                  <a:moveTo>
                    <a:pt x="17907" y="0"/>
                  </a:moveTo>
                  <a:cubicBezTo>
                    <a:pt x="8058" y="0"/>
                    <a:pt x="57" y="7963"/>
                    <a:pt x="0" y="17812"/>
                  </a:cubicBezTo>
                  <a:lnTo>
                    <a:pt x="0" y="179737"/>
                  </a:lnTo>
                  <a:cubicBezTo>
                    <a:pt x="0" y="189624"/>
                    <a:pt x="8020" y="197644"/>
                    <a:pt x="17907" y="197644"/>
                  </a:cubicBezTo>
                  <a:cubicBezTo>
                    <a:pt x="27794" y="197644"/>
                    <a:pt x="35814" y="189624"/>
                    <a:pt x="35814" y="179737"/>
                  </a:cubicBezTo>
                  <a:lnTo>
                    <a:pt x="35814" y="17812"/>
                  </a:lnTo>
                  <a:cubicBezTo>
                    <a:pt x="35757" y="7963"/>
                    <a:pt x="27756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22" name="CustomShape 16">
              <a:extLst>
                <a:ext uri="{FF2B5EF4-FFF2-40B4-BE49-F238E27FC236}">
                  <a16:creationId xmlns:a16="http://schemas.microsoft.com/office/drawing/2014/main" id="{B5831DD0-7D0C-F904-FA68-6F60BD1B8C9E}"/>
                </a:ext>
              </a:extLst>
            </p:cNvPr>
            <p:cNvSpPr/>
            <p:nvPr/>
          </p:nvSpPr>
          <p:spPr>
            <a:xfrm>
              <a:off x="10669320" y="912960"/>
              <a:ext cx="15480" cy="154080"/>
            </a:xfrm>
            <a:custGeom>
              <a:avLst/>
              <a:gdLst/>
              <a:ahLst/>
              <a:cxnLst/>
              <a:rect l="l" t="t" r="r" b="b"/>
              <a:pathLst>
                <a:path w="35813" h="343757">
                  <a:moveTo>
                    <a:pt x="17907" y="0"/>
                  </a:moveTo>
                  <a:cubicBezTo>
                    <a:pt x="8020" y="0"/>
                    <a:pt x="0" y="8020"/>
                    <a:pt x="0" y="17907"/>
                  </a:cubicBezTo>
                  <a:lnTo>
                    <a:pt x="0" y="325850"/>
                  </a:lnTo>
                  <a:cubicBezTo>
                    <a:pt x="0" y="335737"/>
                    <a:pt x="8020" y="343757"/>
                    <a:pt x="17907" y="343757"/>
                  </a:cubicBezTo>
                  <a:cubicBezTo>
                    <a:pt x="27794" y="343757"/>
                    <a:pt x="35814" y="335737"/>
                    <a:pt x="35814" y="325850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23" name="CustomShape 17">
              <a:extLst>
                <a:ext uri="{FF2B5EF4-FFF2-40B4-BE49-F238E27FC236}">
                  <a16:creationId xmlns:a16="http://schemas.microsoft.com/office/drawing/2014/main" id="{8BA8AA51-7FCA-DC04-EE29-47E1A7A3CC29}"/>
                </a:ext>
              </a:extLst>
            </p:cNvPr>
            <p:cNvSpPr/>
            <p:nvPr/>
          </p:nvSpPr>
          <p:spPr>
            <a:xfrm>
              <a:off x="10911240" y="959760"/>
              <a:ext cx="116640" cy="107280"/>
            </a:xfrm>
            <a:custGeom>
              <a:avLst/>
              <a:gdLst/>
              <a:ahLst/>
              <a:cxnLst/>
              <a:rect l="l" t="t" r="r" b="b"/>
              <a:pathLst>
                <a:path w="260699" h="239744">
                  <a:moveTo>
                    <a:pt x="243078" y="0"/>
                  </a:moveTo>
                  <a:cubicBezTo>
                    <a:pt x="233191" y="0"/>
                    <a:pt x="225171" y="8020"/>
                    <a:pt x="225171" y="17907"/>
                  </a:cubicBezTo>
                  <a:lnTo>
                    <a:pt x="225171" y="113824"/>
                  </a:lnTo>
                  <a:cubicBezTo>
                    <a:pt x="221742" y="203454"/>
                    <a:pt x="109061" y="204121"/>
                    <a:pt x="109061" y="204121"/>
                  </a:cubicBezTo>
                  <a:cubicBezTo>
                    <a:pt x="61436" y="204121"/>
                    <a:pt x="35814" y="177165"/>
                    <a:pt x="35814" y="150495"/>
                  </a:cubicBezTo>
                  <a:cubicBezTo>
                    <a:pt x="35814" y="110395"/>
                    <a:pt x="55626" y="91154"/>
                    <a:pt x="94583" y="82772"/>
                  </a:cubicBezTo>
                  <a:lnTo>
                    <a:pt x="202216" y="60293"/>
                  </a:lnTo>
                  <a:cubicBezTo>
                    <a:pt x="206921" y="59446"/>
                    <a:pt x="211055" y="56683"/>
                    <a:pt x="213646" y="52673"/>
                  </a:cubicBezTo>
                  <a:cubicBezTo>
                    <a:pt x="216265" y="48720"/>
                    <a:pt x="217256" y="43910"/>
                    <a:pt x="216408" y="39243"/>
                  </a:cubicBezTo>
                  <a:cubicBezTo>
                    <a:pt x="214227" y="30956"/>
                    <a:pt x="206778" y="25155"/>
                    <a:pt x="198215" y="25051"/>
                  </a:cubicBezTo>
                  <a:lnTo>
                    <a:pt x="194977" y="25051"/>
                  </a:lnTo>
                  <a:lnTo>
                    <a:pt x="84677" y="48863"/>
                  </a:lnTo>
                  <a:cubicBezTo>
                    <a:pt x="29337" y="61246"/>
                    <a:pt x="0" y="96488"/>
                    <a:pt x="0" y="150209"/>
                  </a:cubicBezTo>
                  <a:cubicBezTo>
                    <a:pt x="0" y="192691"/>
                    <a:pt x="34195" y="238506"/>
                    <a:pt x="109061" y="238506"/>
                  </a:cubicBezTo>
                  <a:cubicBezTo>
                    <a:pt x="139017" y="238735"/>
                    <a:pt x="168526" y="231295"/>
                    <a:pt x="194786" y="216884"/>
                  </a:cubicBezTo>
                  <a:cubicBezTo>
                    <a:pt x="201520" y="213369"/>
                    <a:pt x="207893" y="209226"/>
                    <a:pt x="213836" y="204502"/>
                  </a:cubicBezTo>
                  <a:lnTo>
                    <a:pt x="219932" y="199549"/>
                  </a:lnTo>
                  <a:lnTo>
                    <a:pt x="226314" y="188023"/>
                  </a:lnTo>
                  <a:lnTo>
                    <a:pt x="224885" y="199168"/>
                  </a:lnTo>
                  <a:lnTo>
                    <a:pt x="224885" y="221837"/>
                  </a:lnTo>
                  <a:cubicBezTo>
                    <a:pt x="224885" y="231724"/>
                    <a:pt x="232905" y="239744"/>
                    <a:pt x="242792" y="239744"/>
                  </a:cubicBezTo>
                  <a:cubicBezTo>
                    <a:pt x="252679" y="239744"/>
                    <a:pt x="260699" y="231724"/>
                    <a:pt x="260699" y="221837"/>
                  </a:cubicBezTo>
                  <a:lnTo>
                    <a:pt x="260699" y="17907"/>
                  </a:lnTo>
                  <a:cubicBezTo>
                    <a:pt x="260699" y="8125"/>
                    <a:pt x="252860" y="152"/>
                    <a:pt x="24307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24" name="CustomShape 18">
              <a:extLst>
                <a:ext uri="{FF2B5EF4-FFF2-40B4-BE49-F238E27FC236}">
                  <a16:creationId xmlns:a16="http://schemas.microsoft.com/office/drawing/2014/main" id="{1D042588-EE74-F253-2726-AC33633E8521}"/>
                </a:ext>
              </a:extLst>
            </p:cNvPr>
            <p:cNvSpPr/>
            <p:nvPr/>
          </p:nvSpPr>
          <p:spPr>
            <a:xfrm>
              <a:off x="10821240" y="1051200"/>
              <a:ext cx="64080" cy="14760"/>
            </a:xfrm>
            <a:custGeom>
              <a:avLst/>
              <a:gdLst/>
              <a:ahLst/>
              <a:cxnLst/>
              <a:rect l="l" t="t" r="r" b="b"/>
              <a:pathLst>
                <a:path w="144114" h="34673">
                  <a:moveTo>
                    <a:pt x="128064" y="48"/>
                  </a:moveTo>
                  <a:lnTo>
                    <a:pt x="18622" y="48"/>
                  </a:lnTo>
                  <a:cubicBezTo>
                    <a:pt x="9078" y="-657"/>
                    <a:pt x="762" y="6506"/>
                    <a:pt x="48" y="16050"/>
                  </a:cubicBezTo>
                  <a:cubicBezTo>
                    <a:pt x="-657" y="25603"/>
                    <a:pt x="6506" y="33919"/>
                    <a:pt x="16050" y="34624"/>
                  </a:cubicBezTo>
                  <a:cubicBezTo>
                    <a:pt x="16907" y="34690"/>
                    <a:pt x="17764" y="34690"/>
                    <a:pt x="18622" y="34624"/>
                  </a:cubicBezTo>
                  <a:lnTo>
                    <a:pt x="128064" y="34624"/>
                  </a:lnTo>
                  <a:cubicBezTo>
                    <a:pt x="137608" y="33919"/>
                    <a:pt x="144780" y="25603"/>
                    <a:pt x="144066" y="16050"/>
                  </a:cubicBezTo>
                  <a:cubicBezTo>
                    <a:pt x="143428" y="7487"/>
                    <a:pt x="136627" y="686"/>
                    <a:pt x="128064" y="48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25" name="CustomShape 19">
              <a:extLst>
                <a:ext uri="{FF2B5EF4-FFF2-40B4-BE49-F238E27FC236}">
                  <a16:creationId xmlns:a16="http://schemas.microsoft.com/office/drawing/2014/main" id="{133B3D80-F8CC-700D-B324-7871A96BC681}"/>
                </a:ext>
              </a:extLst>
            </p:cNvPr>
            <p:cNvSpPr/>
            <p:nvPr/>
          </p:nvSpPr>
          <p:spPr>
            <a:xfrm>
              <a:off x="10689120" y="914400"/>
              <a:ext cx="104040" cy="58680"/>
            </a:xfrm>
            <a:custGeom>
              <a:avLst/>
              <a:gdLst/>
              <a:ahLst/>
              <a:cxnLst/>
              <a:rect l="l" t="t" r="r" b="b"/>
              <a:pathLst>
                <a:path w="232668" h="131921">
                  <a:moveTo>
                    <a:pt x="101984" y="0"/>
                  </a:moveTo>
                  <a:lnTo>
                    <a:pt x="86173" y="0"/>
                  </a:lnTo>
                  <a:cubicBezTo>
                    <a:pt x="83334" y="48"/>
                    <a:pt x="80543" y="695"/>
                    <a:pt x="77981" y="1905"/>
                  </a:cubicBezTo>
                  <a:lnTo>
                    <a:pt x="10449" y="38005"/>
                  </a:lnTo>
                  <a:cubicBezTo>
                    <a:pt x="5858" y="40081"/>
                    <a:pt x="2381" y="44034"/>
                    <a:pt x="924" y="48863"/>
                  </a:cubicBezTo>
                  <a:cubicBezTo>
                    <a:pt x="-629" y="53302"/>
                    <a:pt x="-210" y="58188"/>
                    <a:pt x="2067" y="62294"/>
                  </a:cubicBezTo>
                  <a:cubicBezTo>
                    <a:pt x="6877" y="70752"/>
                    <a:pt x="17631" y="73714"/>
                    <a:pt x="26089" y="68904"/>
                  </a:cubicBezTo>
                  <a:cubicBezTo>
                    <a:pt x="26118" y="68894"/>
                    <a:pt x="26137" y="68875"/>
                    <a:pt x="26165" y="68866"/>
                  </a:cubicBezTo>
                  <a:lnTo>
                    <a:pt x="90269" y="34576"/>
                  </a:lnTo>
                  <a:lnTo>
                    <a:pt x="101603" y="34576"/>
                  </a:lnTo>
                  <a:cubicBezTo>
                    <a:pt x="161230" y="34576"/>
                    <a:pt x="196853" y="64294"/>
                    <a:pt x="196853" y="114014"/>
                  </a:cubicBezTo>
                  <a:cubicBezTo>
                    <a:pt x="196853" y="123901"/>
                    <a:pt x="204873" y="131921"/>
                    <a:pt x="214760" y="131921"/>
                  </a:cubicBezTo>
                  <a:cubicBezTo>
                    <a:pt x="224647" y="131921"/>
                    <a:pt x="232667" y="123901"/>
                    <a:pt x="232667" y="114014"/>
                  </a:cubicBezTo>
                  <a:cubicBezTo>
                    <a:pt x="232953" y="43720"/>
                    <a:pt x="182756" y="0"/>
                    <a:pt x="101984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26" name="CustomShape 20">
              <a:extLst>
                <a:ext uri="{FF2B5EF4-FFF2-40B4-BE49-F238E27FC236}">
                  <a16:creationId xmlns:a16="http://schemas.microsoft.com/office/drawing/2014/main" id="{6C02E3B5-5310-8343-DF74-0F5C97FC7AC4}"/>
                </a:ext>
              </a:extLst>
            </p:cNvPr>
            <p:cNvSpPr/>
            <p:nvPr/>
          </p:nvSpPr>
          <p:spPr>
            <a:xfrm>
              <a:off x="10250280" y="1028880"/>
              <a:ext cx="112680" cy="39600"/>
            </a:xfrm>
            <a:custGeom>
              <a:avLst/>
              <a:gdLst/>
              <a:ahLst/>
              <a:cxnLst/>
              <a:rect l="l" t="t" r="r" b="b"/>
              <a:pathLst>
                <a:path w="251517" h="89820">
                  <a:moveTo>
                    <a:pt x="247763" y="7334"/>
                  </a:moveTo>
                  <a:cubicBezTo>
                    <a:pt x="245432" y="4648"/>
                    <a:pt x="242398" y="2667"/>
                    <a:pt x="239000" y="1619"/>
                  </a:cubicBezTo>
                  <a:cubicBezTo>
                    <a:pt x="229892" y="-1172"/>
                    <a:pt x="220196" y="3696"/>
                    <a:pt x="216998" y="12668"/>
                  </a:cubicBezTo>
                  <a:cubicBezTo>
                    <a:pt x="216998" y="12668"/>
                    <a:pt x="216998" y="13145"/>
                    <a:pt x="216998" y="13335"/>
                  </a:cubicBezTo>
                  <a:cubicBezTo>
                    <a:pt x="206255" y="32595"/>
                    <a:pt x="187892" y="46425"/>
                    <a:pt x="166420" y="51435"/>
                  </a:cubicBezTo>
                  <a:cubicBezTo>
                    <a:pt x="154895" y="54083"/>
                    <a:pt x="143098" y="55359"/>
                    <a:pt x="131273" y="55245"/>
                  </a:cubicBezTo>
                  <a:cubicBezTo>
                    <a:pt x="88410" y="55245"/>
                    <a:pt x="44786" y="35242"/>
                    <a:pt x="33927" y="10858"/>
                  </a:cubicBezTo>
                  <a:cubicBezTo>
                    <a:pt x="31206" y="4315"/>
                    <a:pt x="24825" y="29"/>
                    <a:pt x="17735" y="0"/>
                  </a:cubicBezTo>
                  <a:cubicBezTo>
                    <a:pt x="15232" y="10"/>
                    <a:pt x="12762" y="562"/>
                    <a:pt x="10496" y="1619"/>
                  </a:cubicBezTo>
                  <a:cubicBezTo>
                    <a:pt x="9414" y="2029"/>
                    <a:pt x="8390" y="2572"/>
                    <a:pt x="7448" y="3238"/>
                  </a:cubicBezTo>
                  <a:cubicBezTo>
                    <a:pt x="594" y="7820"/>
                    <a:pt x="-1910" y="16707"/>
                    <a:pt x="1542" y="24194"/>
                  </a:cubicBezTo>
                  <a:cubicBezTo>
                    <a:pt x="17830" y="60388"/>
                    <a:pt x="75742" y="89821"/>
                    <a:pt x="131273" y="89821"/>
                  </a:cubicBezTo>
                  <a:cubicBezTo>
                    <a:pt x="206901" y="89821"/>
                    <a:pt x="241763" y="54578"/>
                    <a:pt x="250716" y="23813"/>
                  </a:cubicBezTo>
                  <a:cubicBezTo>
                    <a:pt x="251785" y="20145"/>
                    <a:pt x="251785" y="16240"/>
                    <a:pt x="250716" y="12573"/>
                  </a:cubicBezTo>
                  <a:cubicBezTo>
                    <a:pt x="250065" y="10659"/>
                    <a:pt x="249064" y="8887"/>
                    <a:pt x="247763" y="7334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27" name="CustomShape 21">
              <a:extLst>
                <a:ext uri="{FF2B5EF4-FFF2-40B4-BE49-F238E27FC236}">
                  <a16:creationId xmlns:a16="http://schemas.microsoft.com/office/drawing/2014/main" id="{EEACD986-9C27-2B49-9BB8-03D4D97027AF}"/>
                </a:ext>
              </a:extLst>
            </p:cNvPr>
            <p:cNvSpPr/>
            <p:nvPr/>
          </p:nvSpPr>
          <p:spPr>
            <a:xfrm>
              <a:off x="10256400" y="911520"/>
              <a:ext cx="108000" cy="39960"/>
            </a:xfrm>
            <a:custGeom>
              <a:avLst/>
              <a:gdLst/>
              <a:ahLst/>
              <a:cxnLst/>
              <a:rect l="l" t="t" r="r" b="b"/>
              <a:pathLst>
                <a:path w="241676" h="90487">
                  <a:moveTo>
                    <a:pt x="122998" y="0"/>
                  </a:moveTo>
                  <a:cubicBezTo>
                    <a:pt x="62228" y="0"/>
                    <a:pt x="3935" y="34100"/>
                    <a:pt x="220" y="72200"/>
                  </a:cubicBezTo>
                  <a:cubicBezTo>
                    <a:pt x="-518" y="76733"/>
                    <a:pt x="617" y="81372"/>
                    <a:pt x="3364" y="85058"/>
                  </a:cubicBezTo>
                  <a:cubicBezTo>
                    <a:pt x="6332" y="88383"/>
                    <a:pt x="10531" y="90345"/>
                    <a:pt x="14984" y="90488"/>
                  </a:cubicBezTo>
                  <a:lnTo>
                    <a:pt x="17937" y="90488"/>
                  </a:lnTo>
                  <a:cubicBezTo>
                    <a:pt x="27462" y="90488"/>
                    <a:pt x="31653" y="83153"/>
                    <a:pt x="35939" y="75057"/>
                  </a:cubicBezTo>
                  <a:cubicBezTo>
                    <a:pt x="44797" y="58388"/>
                    <a:pt x="72610" y="34576"/>
                    <a:pt x="122998" y="34576"/>
                  </a:cubicBezTo>
                  <a:cubicBezTo>
                    <a:pt x="160240" y="34576"/>
                    <a:pt x="193864" y="48387"/>
                    <a:pt x="208723" y="70009"/>
                  </a:cubicBezTo>
                  <a:cubicBezTo>
                    <a:pt x="214160" y="78305"/>
                    <a:pt x="225173" y="80820"/>
                    <a:pt x="233678" y="75724"/>
                  </a:cubicBezTo>
                  <a:cubicBezTo>
                    <a:pt x="241772" y="70380"/>
                    <a:pt x="244102" y="59541"/>
                    <a:pt x="238917" y="51340"/>
                  </a:cubicBezTo>
                  <a:cubicBezTo>
                    <a:pt x="217676" y="19717"/>
                    <a:pt x="173290" y="0"/>
                    <a:pt x="12299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28" name="CustomShape 22">
              <a:extLst>
                <a:ext uri="{FF2B5EF4-FFF2-40B4-BE49-F238E27FC236}">
                  <a16:creationId xmlns:a16="http://schemas.microsoft.com/office/drawing/2014/main" id="{2A911081-B14F-6398-FCAB-A97B942E9BB9}"/>
                </a:ext>
              </a:extLst>
            </p:cNvPr>
            <p:cNvSpPr/>
            <p:nvPr/>
          </p:nvSpPr>
          <p:spPr>
            <a:xfrm>
              <a:off x="10090080" y="938880"/>
              <a:ext cx="134280" cy="129960"/>
            </a:xfrm>
            <a:custGeom>
              <a:avLst/>
              <a:gdLst/>
              <a:ahLst/>
              <a:cxnLst/>
              <a:rect l="l" t="t" r="r" b="b"/>
              <a:pathLst>
                <a:path w="299811" h="290060">
                  <a:moveTo>
                    <a:pt x="268510" y="212239"/>
                  </a:moveTo>
                  <a:cubicBezTo>
                    <a:pt x="242449" y="239804"/>
                    <a:pt x="206144" y="255349"/>
                    <a:pt x="168212" y="255196"/>
                  </a:cubicBezTo>
                  <a:cubicBezTo>
                    <a:pt x="104394" y="255196"/>
                    <a:pt x="35814" y="211095"/>
                    <a:pt x="35814" y="114036"/>
                  </a:cubicBezTo>
                  <a:cubicBezTo>
                    <a:pt x="35814" y="85461"/>
                    <a:pt x="44005" y="47837"/>
                    <a:pt x="62293" y="30311"/>
                  </a:cubicBezTo>
                  <a:cubicBezTo>
                    <a:pt x="65763" y="27273"/>
                    <a:pt x="67802" y="22920"/>
                    <a:pt x="67913" y="18310"/>
                  </a:cubicBezTo>
                  <a:cubicBezTo>
                    <a:pt x="68016" y="13414"/>
                    <a:pt x="66165" y="8689"/>
                    <a:pt x="62770" y="5165"/>
                  </a:cubicBezTo>
                  <a:cubicBezTo>
                    <a:pt x="55765" y="-1722"/>
                    <a:pt x="44533" y="-1722"/>
                    <a:pt x="37528" y="5165"/>
                  </a:cubicBezTo>
                  <a:cubicBezTo>
                    <a:pt x="12001" y="29835"/>
                    <a:pt x="0" y="78222"/>
                    <a:pt x="0" y="114322"/>
                  </a:cubicBezTo>
                  <a:cubicBezTo>
                    <a:pt x="0" y="235003"/>
                    <a:pt x="87154" y="290058"/>
                    <a:pt x="168212" y="290058"/>
                  </a:cubicBezTo>
                  <a:cubicBezTo>
                    <a:pt x="215952" y="290334"/>
                    <a:pt x="261777" y="271303"/>
                    <a:pt x="295275" y="237289"/>
                  </a:cubicBezTo>
                  <a:cubicBezTo>
                    <a:pt x="301671" y="229765"/>
                    <a:pt x="301258" y="218601"/>
                    <a:pt x="294322" y="211572"/>
                  </a:cubicBezTo>
                  <a:cubicBezTo>
                    <a:pt x="286749" y="205342"/>
                    <a:pt x="275752" y="205628"/>
                    <a:pt x="268510" y="21223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29" name="CustomShape 23">
              <a:extLst>
                <a:ext uri="{FF2B5EF4-FFF2-40B4-BE49-F238E27FC236}">
                  <a16:creationId xmlns:a16="http://schemas.microsoft.com/office/drawing/2014/main" id="{4AF9B1D3-D26C-34C4-E40E-4956031B23A6}"/>
                </a:ext>
              </a:extLst>
            </p:cNvPr>
            <p:cNvSpPr/>
            <p:nvPr/>
          </p:nvSpPr>
          <p:spPr>
            <a:xfrm>
              <a:off x="10256760" y="956520"/>
              <a:ext cx="107280" cy="68400"/>
            </a:xfrm>
            <a:custGeom>
              <a:avLst/>
              <a:gdLst/>
              <a:ahLst/>
              <a:cxnLst/>
              <a:rect l="l" t="t" r="r" b="b"/>
              <a:pathLst>
                <a:path w="239647" h="153076">
                  <a:moveTo>
                    <a:pt x="136329" y="66108"/>
                  </a:moveTo>
                  <a:lnTo>
                    <a:pt x="98229" y="52392"/>
                  </a:lnTo>
                  <a:cubicBezTo>
                    <a:pt x="83751" y="47058"/>
                    <a:pt x="41745" y="30675"/>
                    <a:pt x="34697" y="13149"/>
                  </a:cubicBezTo>
                  <a:cubicBezTo>
                    <a:pt x="32310" y="5757"/>
                    <a:pt x="25678" y="557"/>
                    <a:pt x="17933" y="4"/>
                  </a:cubicBezTo>
                  <a:cubicBezTo>
                    <a:pt x="16351" y="-34"/>
                    <a:pt x="14773" y="195"/>
                    <a:pt x="13266" y="671"/>
                  </a:cubicBezTo>
                  <a:cubicBezTo>
                    <a:pt x="8579" y="1823"/>
                    <a:pt x="4599" y="4900"/>
                    <a:pt x="2312" y="9148"/>
                  </a:cubicBezTo>
                  <a:cubicBezTo>
                    <a:pt x="-43" y="13111"/>
                    <a:pt x="-629" y="17873"/>
                    <a:pt x="693" y="22293"/>
                  </a:cubicBezTo>
                  <a:cubicBezTo>
                    <a:pt x="7932" y="49439"/>
                    <a:pt x="51080" y="73632"/>
                    <a:pt x="85846" y="86301"/>
                  </a:cubicBezTo>
                  <a:lnTo>
                    <a:pt x="123946" y="100017"/>
                  </a:lnTo>
                  <a:cubicBezTo>
                    <a:pt x="130899" y="102684"/>
                    <a:pt x="138043" y="104970"/>
                    <a:pt x="144711" y="107351"/>
                  </a:cubicBezTo>
                  <a:cubicBezTo>
                    <a:pt x="174429" y="117447"/>
                    <a:pt x="197193" y="125829"/>
                    <a:pt x="204623" y="142689"/>
                  </a:cubicBezTo>
                  <a:cubicBezTo>
                    <a:pt x="207954" y="149213"/>
                    <a:pt x="214731" y="153252"/>
                    <a:pt x="222054" y="153071"/>
                  </a:cubicBezTo>
                  <a:cubicBezTo>
                    <a:pt x="224415" y="153081"/>
                    <a:pt x="226751" y="152595"/>
                    <a:pt x="228912" y="151642"/>
                  </a:cubicBezTo>
                  <a:cubicBezTo>
                    <a:pt x="237755" y="147346"/>
                    <a:pt x="241880" y="137040"/>
                    <a:pt x="238437" y="127830"/>
                  </a:cubicBezTo>
                  <a:cubicBezTo>
                    <a:pt x="226149" y="99159"/>
                    <a:pt x="186716" y="84586"/>
                    <a:pt x="136329" y="66108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0" name="CustomShape 24">
              <a:extLst>
                <a:ext uri="{FF2B5EF4-FFF2-40B4-BE49-F238E27FC236}">
                  <a16:creationId xmlns:a16="http://schemas.microsoft.com/office/drawing/2014/main" id="{E7882D1E-27B5-0BA4-6D90-2A0BFA1B4167}"/>
                </a:ext>
              </a:extLst>
            </p:cNvPr>
            <p:cNvSpPr/>
            <p:nvPr/>
          </p:nvSpPr>
          <p:spPr>
            <a:xfrm>
              <a:off x="10110960" y="978480"/>
              <a:ext cx="117720" cy="14760"/>
            </a:xfrm>
            <a:custGeom>
              <a:avLst/>
              <a:gdLst/>
              <a:ahLst/>
              <a:cxnLst/>
              <a:rect l="l" t="t" r="r" b="b"/>
              <a:pathLst>
                <a:path w="262887" h="34675">
                  <a:moveTo>
                    <a:pt x="244268" y="50"/>
                  </a:moveTo>
                  <a:lnTo>
                    <a:pt x="18620" y="50"/>
                  </a:lnTo>
                  <a:cubicBezTo>
                    <a:pt x="9072" y="-655"/>
                    <a:pt x="757" y="6508"/>
                    <a:pt x="48" y="16052"/>
                  </a:cubicBezTo>
                  <a:cubicBezTo>
                    <a:pt x="-661" y="25606"/>
                    <a:pt x="6505" y="33921"/>
                    <a:pt x="16052" y="34626"/>
                  </a:cubicBezTo>
                  <a:cubicBezTo>
                    <a:pt x="16907" y="34693"/>
                    <a:pt x="17765" y="34693"/>
                    <a:pt x="18620" y="34626"/>
                  </a:cubicBezTo>
                  <a:lnTo>
                    <a:pt x="244268" y="34626"/>
                  </a:lnTo>
                  <a:cubicBezTo>
                    <a:pt x="253815" y="35331"/>
                    <a:pt x="262131" y="28168"/>
                    <a:pt x="262839" y="18624"/>
                  </a:cubicBezTo>
                  <a:cubicBezTo>
                    <a:pt x="263549" y="9070"/>
                    <a:pt x="256383" y="755"/>
                    <a:pt x="246836" y="50"/>
                  </a:cubicBezTo>
                  <a:cubicBezTo>
                    <a:pt x="245981" y="-17"/>
                    <a:pt x="245123" y="-17"/>
                    <a:pt x="244268" y="5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1" name="CustomShape 25">
              <a:extLst>
                <a:ext uri="{FF2B5EF4-FFF2-40B4-BE49-F238E27FC236}">
                  <a16:creationId xmlns:a16="http://schemas.microsoft.com/office/drawing/2014/main" id="{BA90D201-48F0-31CE-DE84-4E221313AA15}"/>
                </a:ext>
              </a:extLst>
            </p:cNvPr>
            <p:cNvSpPr/>
            <p:nvPr/>
          </p:nvSpPr>
          <p:spPr>
            <a:xfrm>
              <a:off x="11034720" y="631800"/>
              <a:ext cx="38520" cy="128520"/>
            </a:xfrm>
            <a:custGeom>
              <a:avLst/>
              <a:gdLst/>
              <a:ahLst/>
              <a:cxnLst/>
              <a:rect l="l" t="t" r="r" b="b"/>
              <a:pathLst>
                <a:path w="87058" h="287029">
                  <a:moveTo>
                    <a:pt x="17050" y="34007"/>
                  </a:moveTo>
                  <a:lnTo>
                    <a:pt x="51911" y="34007"/>
                  </a:lnTo>
                  <a:lnTo>
                    <a:pt x="51911" y="270703"/>
                  </a:lnTo>
                  <a:cubicBezTo>
                    <a:pt x="52626" y="280409"/>
                    <a:pt x="61074" y="287696"/>
                    <a:pt x="70780" y="286981"/>
                  </a:cubicBezTo>
                  <a:cubicBezTo>
                    <a:pt x="79486" y="286343"/>
                    <a:pt x="86420" y="279418"/>
                    <a:pt x="87058" y="270703"/>
                  </a:cubicBezTo>
                  <a:lnTo>
                    <a:pt x="87058" y="16957"/>
                  </a:lnTo>
                  <a:cubicBezTo>
                    <a:pt x="86906" y="7432"/>
                    <a:pt x="79058" y="-159"/>
                    <a:pt x="69542" y="3"/>
                  </a:cubicBezTo>
                  <a:cubicBezTo>
                    <a:pt x="69475" y="3"/>
                    <a:pt x="69409" y="3"/>
                    <a:pt x="69342" y="3"/>
                  </a:cubicBezTo>
                  <a:lnTo>
                    <a:pt x="17050" y="3"/>
                  </a:lnTo>
                  <a:cubicBezTo>
                    <a:pt x="7630" y="3"/>
                    <a:pt x="0" y="7632"/>
                    <a:pt x="0" y="17052"/>
                  </a:cubicBezTo>
                  <a:cubicBezTo>
                    <a:pt x="0" y="26472"/>
                    <a:pt x="7630" y="34102"/>
                    <a:pt x="17050" y="3410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2" name="CustomShape 26">
              <a:extLst>
                <a:ext uri="{FF2B5EF4-FFF2-40B4-BE49-F238E27FC236}">
                  <a16:creationId xmlns:a16="http://schemas.microsoft.com/office/drawing/2014/main" id="{736D9E86-F5A4-2FFA-38CC-A6B4101E08D9}"/>
                </a:ext>
              </a:extLst>
            </p:cNvPr>
            <p:cNvSpPr/>
            <p:nvPr/>
          </p:nvSpPr>
          <p:spPr>
            <a:xfrm>
              <a:off x="11058120" y="572760"/>
              <a:ext cx="15120" cy="37080"/>
            </a:xfrm>
            <a:custGeom>
              <a:avLst/>
              <a:gdLst/>
              <a:ahLst/>
              <a:cxnLst/>
              <a:rect l="l" t="t" r="r" b="b"/>
              <a:pathLst>
                <a:path w="35147" h="84049">
                  <a:moveTo>
                    <a:pt x="17431" y="84049"/>
                  </a:moveTo>
                  <a:cubicBezTo>
                    <a:pt x="26899" y="83916"/>
                    <a:pt x="34652" y="76458"/>
                    <a:pt x="35147" y="66999"/>
                  </a:cubicBezTo>
                  <a:lnTo>
                    <a:pt x="35147" y="16327"/>
                  </a:lnTo>
                  <a:cubicBezTo>
                    <a:pt x="34433" y="6621"/>
                    <a:pt x="25984" y="-666"/>
                    <a:pt x="16278" y="48"/>
                  </a:cubicBezTo>
                  <a:cubicBezTo>
                    <a:pt x="7573" y="687"/>
                    <a:pt x="638" y="7611"/>
                    <a:pt x="0" y="16327"/>
                  </a:cubicBezTo>
                  <a:lnTo>
                    <a:pt x="0" y="66999"/>
                  </a:lnTo>
                  <a:cubicBezTo>
                    <a:pt x="495" y="76353"/>
                    <a:pt x="8068" y="83764"/>
                    <a:pt x="17431" y="8404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3" name="CustomShape 27">
              <a:extLst>
                <a:ext uri="{FF2B5EF4-FFF2-40B4-BE49-F238E27FC236}">
                  <a16:creationId xmlns:a16="http://schemas.microsoft.com/office/drawing/2014/main" id="{380B0FA7-FA8C-D694-9FCC-D7F47946525A}"/>
                </a:ext>
              </a:extLst>
            </p:cNvPr>
            <p:cNvSpPr/>
            <p:nvPr/>
          </p:nvSpPr>
          <p:spPr>
            <a:xfrm>
              <a:off x="11118960" y="628920"/>
              <a:ext cx="143640" cy="154800"/>
            </a:xfrm>
            <a:custGeom>
              <a:avLst/>
              <a:gdLst/>
              <a:ahLst/>
              <a:cxnLst/>
              <a:rect l="l" t="t" r="r" b="b"/>
              <a:pathLst>
                <a:path w="320404" h="344995">
                  <a:moveTo>
                    <a:pt x="159908" y="0"/>
                  </a:moveTo>
                  <a:cubicBezTo>
                    <a:pt x="70373" y="0"/>
                    <a:pt x="7508" y="60008"/>
                    <a:pt x="650" y="146399"/>
                  </a:cubicBezTo>
                  <a:cubicBezTo>
                    <a:pt x="145" y="150762"/>
                    <a:pt x="1460" y="155134"/>
                    <a:pt x="4269" y="158496"/>
                  </a:cubicBezTo>
                  <a:cubicBezTo>
                    <a:pt x="7451" y="162316"/>
                    <a:pt x="11994" y="164744"/>
                    <a:pt x="16938" y="165259"/>
                  </a:cubicBezTo>
                  <a:lnTo>
                    <a:pt x="18366" y="165259"/>
                  </a:lnTo>
                  <a:cubicBezTo>
                    <a:pt x="27463" y="164773"/>
                    <a:pt x="34816" y="157667"/>
                    <a:pt x="35607" y="148590"/>
                  </a:cubicBezTo>
                  <a:cubicBezTo>
                    <a:pt x="42465" y="80200"/>
                    <a:pt x="89804" y="34290"/>
                    <a:pt x="159908" y="34290"/>
                  </a:cubicBezTo>
                  <a:cubicBezTo>
                    <a:pt x="236108" y="34290"/>
                    <a:pt x="285257" y="87154"/>
                    <a:pt x="285257" y="168974"/>
                  </a:cubicBezTo>
                  <a:cubicBezTo>
                    <a:pt x="285257" y="253937"/>
                    <a:pt x="234870" y="310991"/>
                    <a:pt x="159908" y="310991"/>
                  </a:cubicBezTo>
                  <a:cubicBezTo>
                    <a:pt x="89328" y="310991"/>
                    <a:pt x="41798" y="264509"/>
                    <a:pt x="35131" y="192119"/>
                  </a:cubicBezTo>
                  <a:cubicBezTo>
                    <a:pt x="34502" y="183023"/>
                    <a:pt x="27101" y="175870"/>
                    <a:pt x="17985" y="175546"/>
                  </a:cubicBezTo>
                  <a:lnTo>
                    <a:pt x="16461" y="175546"/>
                  </a:lnTo>
                  <a:cubicBezTo>
                    <a:pt x="11528" y="176041"/>
                    <a:pt x="6984" y="178432"/>
                    <a:pt x="3793" y="182213"/>
                  </a:cubicBezTo>
                  <a:cubicBezTo>
                    <a:pt x="993" y="185480"/>
                    <a:pt x="-350" y="189748"/>
                    <a:pt x="78" y="194024"/>
                  </a:cubicBezTo>
                  <a:cubicBezTo>
                    <a:pt x="6079" y="282416"/>
                    <a:pt x="69230" y="344996"/>
                    <a:pt x="159908" y="344996"/>
                  </a:cubicBezTo>
                  <a:cubicBezTo>
                    <a:pt x="255825" y="344996"/>
                    <a:pt x="320404" y="274130"/>
                    <a:pt x="320404" y="168878"/>
                  </a:cubicBezTo>
                  <a:cubicBezTo>
                    <a:pt x="320404" y="66199"/>
                    <a:pt x="257349" y="0"/>
                    <a:pt x="15990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4" name="CustomShape 28">
              <a:extLst>
                <a:ext uri="{FF2B5EF4-FFF2-40B4-BE49-F238E27FC236}">
                  <a16:creationId xmlns:a16="http://schemas.microsoft.com/office/drawing/2014/main" id="{54662DD7-5DD2-E952-E6C9-9C96BC019A79}"/>
                </a:ext>
              </a:extLst>
            </p:cNvPr>
            <p:cNvSpPr/>
            <p:nvPr/>
          </p:nvSpPr>
          <p:spPr>
            <a:xfrm>
              <a:off x="11034000" y="766080"/>
              <a:ext cx="63000" cy="14760"/>
            </a:xfrm>
            <a:custGeom>
              <a:avLst/>
              <a:gdLst/>
              <a:ahLst/>
              <a:cxnLst/>
              <a:rect l="l" t="t" r="r" b="b"/>
              <a:pathLst>
                <a:path w="141446" h="34099">
                  <a:moveTo>
                    <a:pt x="124396" y="0"/>
                  </a:moveTo>
                  <a:lnTo>
                    <a:pt x="17050" y="0"/>
                  </a:lnTo>
                  <a:cubicBezTo>
                    <a:pt x="7629" y="0"/>
                    <a:pt x="0" y="7629"/>
                    <a:pt x="0" y="17050"/>
                  </a:cubicBezTo>
                  <a:cubicBezTo>
                    <a:pt x="0" y="26470"/>
                    <a:pt x="7629" y="34100"/>
                    <a:pt x="17050" y="34100"/>
                  </a:cubicBezTo>
                  <a:lnTo>
                    <a:pt x="124396" y="34100"/>
                  </a:lnTo>
                  <a:cubicBezTo>
                    <a:pt x="133817" y="34100"/>
                    <a:pt x="141446" y="26470"/>
                    <a:pt x="141446" y="17050"/>
                  </a:cubicBezTo>
                  <a:cubicBezTo>
                    <a:pt x="141446" y="7629"/>
                    <a:pt x="133817" y="0"/>
                    <a:pt x="124396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5" name="CustomShape 29">
              <a:extLst>
                <a:ext uri="{FF2B5EF4-FFF2-40B4-BE49-F238E27FC236}">
                  <a16:creationId xmlns:a16="http://schemas.microsoft.com/office/drawing/2014/main" id="{12BDA28F-9165-0822-BC1F-96EB17D30800}"/>
                </a:ext>
              </a:extLst>
            </p:cNvPr>
            <p:cNvSpPr/>
            <p:nvPr/>
          </p:nvSpPr>
          <p:spPr>
            <a:xfrm>
              <a:off x="10778760" y="628920"/>
              <a:ext cx="112320" cy="41400"/>
            </a:xfrm>
            <a:custGeom>
              <a:avLst/>
              <a:gdLst/>
              <a:ahLst/>
              <a:cxnLst/>
              <a:rect l="l" t="t" r="r" b="b"/>
              <a:pathLst>
                <a:path w="251290" h="93637">
                  <a:moveTo>
                    <a:pt x="28799" y="68110"/>
                  </a:moveTo>
                  <a:cubicBezTo>
                    <a:pt x="55364" y="45526"/>
                    <a:pt x="89188" y="33277"/>
                    <a:pt x="124049" y="33630"/>
                  </a:cubicBezTo>
                  <a:cubicBezTo>
                    <a:pt x="169198" y="33630"/>
                    <a:pt x="203488" y="51632"/>
                    <a:pt x="217775" y="83064"/>
                  </a:cubicBezTo>
                  <a:cubicBezTo>
                    <a:pt x="220595" y="89532"/>
                    <a:pt x="227005" y="93694"/>
                    <a:pt x="234063" y="93637"/>
                  </a:cubicBezTo>
                  <a:cubicBezTo>
                    <a:pt x="236606" y="93666"/>
                    <a:pt x="239130" y="93085"/>
                    <a:pt x="241397" y="91923"/>
                  </a:cubicBezTo>
                  <a:cubicBezTo>
                    <a:pt x="245531" y="90122"/>
                    <a:pt x="248712" y="86665"/>
                    <a:pt x="250160" y="82398"/>
                  </a:cubicBezTo>
                  <a:cubicBezTo>
                    <a:pt x="251818" y="77940"/>
                    <a:pt x="251646" y="73015"/>
                    <a:pt x="249684" y="68682"/>
                  </a:cubicBezTo>
                  <a:cubicBezTo>
                    <a:pt x="229110" y="25057"/>
                    <a:pt x="183009" y="6"/>
                    <a:pt x="124049" y="6"/>
                  </a:cubicBezTo>
                  <a:cubicBezTo>
                    <a:pt x="80825" y="-356"/>
                    <a:pt x="38915" y="14818"/>
                    <a:pt x="5939" y="42773"/>
                  </a:cubicBezTo>
                  <a:cubicBezTo>
                    <a:pt x="-1157" y="48803"/>
                    <a:pt x="-2014" y="59442"/>
                    <a:pt x="4015" y="66538"/>
                  </a:cubicBezTo>
                  <a:cubicBezTo>
                    <a:pt x="4091" y="66615"/>
                    <a:pt x="4158" y="66700"/>
                    <a:pt x="4225" y="66777"/>
                  </a:cubicBezTo>
                  <a:cubicBezTo>
                    <a:pt x="10768" y="73673"/>
                    <a:pt x="21551" y="74254"/>
                    <a:pt x="28799" y="6811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6" name="CustomShape 30">
              <a:extLst>
                <a:ext uri="{FF2B5EF4-FFF2-40B4-BE49-F238E27FC236}">
                  <a16:creationId xmlns:a16="http://schemas.microsoft.com/office/drawing/2014/main" id="{EA4A95B3-1CE7-BF1D-B8F9-A4FFB8A7639D}"/>
                </a:ext>
              </a:extLst>
            </p:cNvPr>
            <p:cNvSpPr/>
            <p:nvPr/>
          </p:nvSpPr>
          <p:spPr>
            <a:xfrm>
              <a:off x="10778040" y="676080"/>
              <a:ext cx="114480" cy="106200"/>
            </a:xfrm>
            <a:custGeom>
              <a:avLst/>
              <a:gdLst/>
              <a:ahLst/>
              <a:cxnLst/>
              <a:rect l="l" t="t" r="r" b="b"/>
              <a:pathLst>
                <a:path w="255891" h="237420">
                  <a:moveTo>
                    <a:pt x="237935" y="0"/>
                  </a:moveTo>
                  <a:cubicBezTo>
                    <a:pt x="228190" y="57"/>
                    <a:pt x="220313" y="7972"/>
                    <a:pt x="220313" y="17717"/>
                  </a:cubicBezTo>
                  <a:lnTo>
                    <a:pt x="220313" y="112109"/>
                  </a:lnTo>
                  <a:cubicBezTo>
                    <a:pt x="216980" y="200406"/>
                    <a:pt x="106490" y="201073"/>
                    <a:pt x="106490" y="201073"/>
                  </a:cubicBezTo>
                  <a:cubicBezTo>
                    <a:pt x="59436" y="201073"/>
                    <a:pt x="34671" y="174498"/>
                    <a:pt x="34671" y="148209"/>
                  </a:cubicBezTo>
                  <a:cubicBezTo>
                    <a:pt x="34671" y="108775"/>
                    <a:pt x="53721" y="89821"/>
                    <a:pt x="91821" y="81534"/>
                  </a:cubicBezTo>
                  <a:lnTo>
                    <a:pt x="198311" y="59436"/>
                  </a:lnTo>
                  <a:cubicBezTo>
                    <a:pt x="202940" y="58598"/>
                    <a:pt x="207007" y="55874"/>
                    <a:pt x="209550" y="51911"/>
                  </a:cubicBezTo>
                  <a:cubicBezTo>
                    <a:pt x="212131" y="48016"/>
                    <a:pt x="213093" y="43262"/>
                    <a:pt x="212217" y="38671"/>
                  </a:cubicBezTo>
                  <a:cubicBezTo>
                    <a:pt x="209998" y="30594"/>
                    <a:pt x="202778" y="24917"/>
                    <a:pt x="194405" y="24670"/>
                  </a:cubicBezTo>
                  <a:lnTo>
                    <a:pt x="191167" y="24670"/>
                  </a:lnTo>
                  <a:lnTo>
                    <a:pt x="83058" y="48196"/>
                  </a:lnTo>
                  <a:cubicBezTo>
                    <a:pt x="28861" y="60293"/>
                    <a:pt x="0" y="94869"/>
                    <a:pt x="0" y="147923"/>
                  </a:cubicBezTo>
                  <a:cubicBezTo>
                    <a:pt x="0" y="189833"/>
                    <a:pt x="33528" y="234887"/>
                    <a:pt x="106966" y="234887"/>
                  </a:cubicBezTo>
                  <a:cubicBezTo>
                    <a:pt x="136484" y="235201"/>
                    <a:pt x="165592" y="227886"/>
                    <a:pt x="191453" y="213646"/>
                  </a:cubicBezTo>
                  <a:cubicBezTo>
                    <a:pt x="197968" y="210207"/>
                    <a:pt x="204130" y="206121"/>
                    <a:pt x="209836" y="201454"/>
                  </a:cubicBezTo>
                  <a:cubicBezTo>
                    <a:pt x="211836" y="199834"/>
                    <a:pt x="213932" y="198310"/>
                    <a:pt x="215837" y="196596"/>
                  </a:cubicBezTo>
                  <a:lnTo>
                    <a:pt x="222123" y="185261"/>
                  </a:lnTo>
                  <a:lnTo>
                    <a:pt x="220694" y="196215"/>
                  </a:lnTo>
                  <a:lnTo>
                    <a:pt x="220694" y="218504"/>
                  </a:lnTo>
                  <a:cubicBezTo>
                    <a:pt x="219980" y="228209"/>
                    <a:pt x="227267" y="236658"/>
                    <a:pt x="236973" y="237373"/>
                  </a:cubicBezTo>
                  <a:cubicBezTo>
                    <a:pt x="246679" y="238087"/>
                    <a:pt x="255127" y="230800"/>
                    <a:pt x="255842" y="221094"/>
                  </a:cubicBezTo>
                  <a:cubicBezTo>
                    <a:pt x="255908" y="220228"/>
                    <a:pt x="255908" y="219370"/>
                    <a:pt x="255842" y="218504"/>
                  </a:cubicBezTo>
                  <a:lnTo>
                    <a:pt x="255842" y="17717"/>
                  </a:lnTo>
                  <a:cubicBezTo>
                    <a:pt x="255899" y="7982"/>
                    <a:pt x="248050" y="48"/>
                    <a:pt x="238316" y="0"/>
                  </a:cubicBezTo>
                  <a:cubicBezTo>
                    <a:pt x="238192" y="0"/>
                    <a:pt x="238058" y="0"/>
                    <a:pt x="237935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7" name="CustomShape 31">
              <a:extLst>
                <a:ext uri="{FF2B5EF4-FFF2-40B4-BE49-F238E27FC236}">
                  <a16:creationId xmlns:a16="http://schemas.microsoft.com/office/drawing/2014/main" id="{3C67736C-BDD8-CEDA-6F22-8D5811D4AACD}"/>
                </a:ext>
              </a:extLst>
            </p:cNvPr>
            <p:cNvSpPr/>
            <p:nvPr/>
          </p:nvSpPr>
          <p:spPr>
            <a:xfrm>
              <a:off x="10119600" y="693720"/>
              <a:ext cx="117000" cy="14760"/>
            </a:xfrm>
            <a:custGeom>
              <a:avLst/>
              <a:gdLst/>
              <a:ahLst/>
              <a:cxnLst/>
              <a:rect l="l" t="t" r="r" b="b"/>
              <a:pathLst>
                <a:path w="261270" h="34670">
                  <a:moveTo>
                    <a:pt x="243935" y="0"/>
                  </a:moveTo>
                  <a:lnTo>
                    <a:pt x="17335" y="0"/>
                  </a:lnTo>
                  <a:cubicBezTo>
                    <a:pt x="7761" y="0"/>
                    <a:pt x="0" y="7763"/>
                    <a:pt x="0" y="17335"/>
                  </a:cubicBezTo>
                  <a:cubicBezTo>
                    <a:pt x="0" y="26908"/>
                    <a:pt x="7761" y="34671"/>
                    <a:pt x="17335" y="34671"/>
                  </a:cubicBezTo>
                  <a:lnTo>
                    <a:pt x="243935" y="34671"/>
                  </a:lnTo>
                  <a:cubicBezTo>
                    <a:pt x="253510" y="34671"/>
                    <a:pt x="261271" y="26908"/>
                    <a:pt x="261271" y="17335"/>
                  </a:cubicBezTo>
                  <a:cubicBezTo>
                    <a:pt x="261271" y="7763"/>
                    <a:pt x="253510" y="0"/>
                    <a:pt x="243935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8" name="CustomShape 32">
              <a:extLst>
                <a:ext uri="{FF2B5EF4-FFF2-40B4-BE49-F238E27FC236}">
                  <a16:creationId xmlns:a16="http://schemas.microsoft.com/office/drawing/2014/main" id="{82B27430-9407-95C5-DB74-9D40A2BB6803}"/>
                </a:ext>
              </a:extLst>
            </p:cNvPr>
            <p:cNvSpPr/>
            <p:nvPr/>
          </p:nvSpPr>
          <p:spPr>
            <a:xfrm>
              <a:off x="10097280" y="653400"/>
              <a:ext cx="133560" cy="129600"/>
            </a:xfrm>
            <a:custGeom>
              <a:avLst/>
              <a:gdLst/>
              <a:ahLst/>
              <a:cxnLst/>
              <a:rect l="l" t="t" r="r" b="b"/>
              <a:pathLst>
                <a:path w="298447" h="289706">
                  <a:moveTo>
                    <a:pt x="268224" y="213397"/>
                  </a:moveTo>
                  <a:cubicBezTo>
                    <a:pt x="242772" y="240819"/>
                    <a:pt x="206758" y="255983"/>
                    <a:pt x="169355" y="255021"/>
                  </a:cubicBezTo>
                  <a:cubicBezTo>
                    <a:pt x="100394" y="255021"/>
                    <a:pt x="36005" y="214064"/>
                    <a:pt x="36005" y="115956"/>
                  </a:cubicBezTo>
                  <a:cubicBezTo>
                    <a:pt x="36005" y="85190"/>
                    <a:pt x="47435" y="48710"/>
                    <a:pt x="67247" y="29469"/>
                  </a:cubicBezTo>
                  <a:cubicBezTo>
                    <a:pt x="73980" y="22706"/>
                    <a:pt x="73959" y="11772"/>
                    <a:pt x="67199" y="5038"/>
                  </a:cubicBezTo>
                  <a:cubicBezTo>
                    <a:pt x="60439" y="-1697"/>
                    <a:pt x="49501" y="-1678"/>
                    <a:pt x="42767" y="5085"/>
                  </a:cubicBezTo>
                  <a:cubicBezTo>
                    <a:pt x="17907" y="29469"/>
                    <a:pt x="0" y="76237"/>
                    <a:pt x="0" y="115956"/>
                  </a:cubicBezTo>
                  <a:cubicBezTo>
                    <a:pt x="0" y="239781"/>
                    <a:pt x="83630" y="289692"/>
                    <a:pt x="169164" y="289692"/>
                  </a:cubicBezTo>
                  <a:cubicBezTo>
                    <a:pt x="216019" y="290311"/>
                    <a:pt x="261044" y="271518"/>
                    <a:pt x="293561" y="237781"/>
                  </a:cubicBezTo>
                  <a:cubicBezTo>
                    <a:pt x="300294" y="230732"/>
                    <a:pt x="300038" y="219560"/>
                    <a:pt x="292989" y="212825"/>
                  </a:cubicBezTo>
                  <a:cubicBezTo>
                    <a:pt x="285940" y="206091"/>
                    <a:pt x="274767" y="206348"/>
                    <a:pt x="268034" y="213397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9" name="CustomShape 33">
              <a:extLst>
                <a:ext uri="{FF2B5EF4-FFF2-40B4-BE49-F238E27FC236}">
                  <a16:creationId xmlns:a16="http://schemas.microsoft.com/office/drawing/2014/main" id="{B43CE8E5-8A19-B791-03FD-2748653D3C81}"/>
                </a:ext>
              </a:extLst>
            </p:cNvPr>
            <p:cNvSpPr/>
            <p:nvPr/>
          </p:nvSpPr>
          <p:spPr>
            <a:xfrm>
              <a:off x="10128240" y="628200"/>
              <a:ext cx="107280" cy="60120"/>
            </a:xfrm>
            <a:custGeom>
              <a:avLst/>
              <a:gdLst/>
              <a:ahLst/>
              <a:cxnLst/>
              <a:rect l="l" t="t" r="r" b="b"/>
              <a:pathLst>
                <a:path w="239891" h="135339">
                  <a:moveTo>
                    <a:pt x="26997" y="53270"/>
                  </a:moveTo>
                  <a:cubicBezTo>
                    <a:pt x="45476" y="39173"/>
                    <a:pt x="66526" y="34697"/>
                    <a:pt x="93672" y="34697"/>
                  </a:cubicBezTo>
                  <a:cubicBezTo>
                    <a:pt x="158156" y="34697"/>
                    <a:pt x="202829" y="70606"/>
                    <a:pt x="204067" y="118040"/>
                  </a:cubicBezTo>
                  <a:cubicBezTo>
                    <a:pt x="204409" y="127927"/>
                    <a:pt x="212703" y="135671"/>
                    <a:pt x="222593" y="135328"/>
                  </a:cubicBezTo>
                  <a:cubicBezTo>
                    <a:pt x="232483" y="134985"/>
                    <a:pt x="240223" y="126689"/>
                    <a:pt x="239881" y="116802"/>
                  </a:cubicBezTo>
                  <a:cubicBezTo>
                    <a:pt x="238547" y="53937"/>
                    <a:pt x="184922" y="121"/>
                    <a:pt x="93672" y="121"/>
                  </a:cubicBezTo>
                  <a:cubicBezTo>
                    <a:pt x="62710" y="-1165"/>
                    <a:pt x="32194" y="7846"/>
                    <a:pt x="6899" y="25743"/>
                  </a:cubicBezTo>
                  <a:cubicBezTo>
                    <a:pt x="-530" y="31344"/>
                    <a:pt x="-2211" y="41812"/>
                    <a:pt x="3089" y="49460"/>
                  </a:cubicBezTo>
                  <a:cubicBezTo>
                    <a:pt x="8647" y="57099"/>
                    <a:pt x="19339" y="58804"/>
                    <a:pt x="26997" y="5327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0" name="CustomShape 34">
              <a:extLst>
                <a:ext uri="{FF2B5EF4-FFF2-40B4-BE49-F238E27FC236}">
                  <a16:creationId xmlns:a16="http://schemas.microsoft.com/office/drawing/2014/main" id="{DD1FD5A2-B688-18C9-FFEE-E19B2B6A1505}"/>
                </a:ext>
              </a:extLst>
            </p:cNvPr>
            <p:cNvSpPr/>
            <p:nvPr/>
          </p:nvSpPr>
          <p:spPr>
            <a:xfrm>
              <a:off x="10635840" y="627840"/>
              <a:ext cx="105480" cy="35640"/>
            </a:xfrm>
            <a:custGeom>
              <a:avLst/>
              <a:gdLst/>
              <a:ahLst/>
              <a:cxnLst/>
              <a:rect l="l" t="t" r="r" b="b"/>
              <a:pathLst>
                <a:path w="235686" h="80535">
                  <a:moveTo>
                    <a:pt x="26644" y="61541"/>
                  </a:moveTo>
                  <a:cubicBezTo>
                    <a:pt x="49475" y="45529"/>
                    <a:pt x="76412" y="36376"/>
                    <a:pt x="104272" y="35156"/>
                  </a:cubicBezTo>
                  <a:cubicBezTo>
                    <a:pt x="112597" y="35223"/>
                    <a:pt x="120903" y="35861"/>
                    <a:pt x="129132" y="37061"/>
                  </a:cubicBezTo>
                  <a:lnTo>
                    <a:pt x="210857" y="78686"/>
                  </a:lnTo>
                  <a:cubicBezTo>
                    <a:pt x="219201" y="82934"/>
                    <a:pt x="229412" y="79619"/>
                    <a:pt x="233660" y="71275"/>
                  </a:cubicBezTo>
                  <a:cubicBezTo>
                    <a:pt x="233708" y="71171"/>
                    <a:pt x="233765" y="71075"/>
                    <a:pt x="233812" y="70970"/>
                  </a:cubicBezTo>
                  <a:cubicBezTo>
                    <a:pt x="238099" y="62589"/>
                    <a:pt x="234784" y="52311"/>
                    <a:pt x="226402" y="48025"/>
                  </a:cubicBezTo>
                  <a:cubicBezTo>
                    <a:pt x="226335" y="47987"/>
                    <a:pt x="226259" y="47958"/>
                    <a:pt x="226192" y="47920"/>
                  </a:cubicBezTo>
                  <a:lnTo>
                    <a:pt x="142372" y="5153"/>
                  </a:lnTo>
                  <a:cubicBezTo>
                    <a:pt x="140982" y="4438"/>
                    <a:pt x="139458" y="4010"/>
                    <a:pt x="137895" y="3914"/>
                  </a:cubicBezTo>
                  <a:cubicBezTo>
                    <a:pt x="126837" y="1190"/>
                    <a:pt x="115474" y="-124"/>
                    <a:pt x="104082" y="9"/>
                  </a:cubicBezTo>
                  <a:cubicBezTo>
                    <a:pt x="69554" y="1343"/>
                    <a:pt x="36121" y="12477"/>
                    <a:pt x="7689" y="32108"/>
                  </a:cubicBezTo>
                  <a:cubicBezTo>
                    <a:pt x="-112" y="37623"/>
                    <a:pt x="-2313" y="48234"/>
                    <a:pt x="2641" y="56397"/>
                  </a:cubicBezTo>
                  <a:cubicBezTo>
                    <a:pt x="8051" y="64151"/>
                    <a:pt x="18528" y="66389"/>
                    <a:pt x="26644" y="61541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1" name="CustomShape 35">
              <a:extLst>
                <a:ext uri="{FF2B5EF4-FFF2-40B4-BE49-F238E27FC236}">
                  <a16:creationId xmlns:a16="http://schemas.microsoft.com/office/drawing/2014/main" id="{78DC9332-8556-7BE0-BA88-D88AA1F40E23}"/>
                </a:ext>
              </a:extLst>
            </p:cNvPr>
            <p:cNvSpPr/>
            <p:nvPr/>
          </p:nvSpPr>
          <p:spPr>
            <a:xfrm>
              <a:off x="10603800" y="655560"/>
              <a:ext cx="138600" cy="127080"/>
            </a:xfrm>
            <a:custGeom>
              <a:avLst/>
              <a:gdLst/>
              <a:ahLst/>
              <a:cxnLst/>
              <a:rect l="l" t="t" r="r" b="b"/>
              <a:pathLst>
                <a:path w="309212" h="283751">
                  <a:moveTo>
                    <a:pt x="279654" y="205552"/>
                  </a:moveTo>
                  <a:cubicBezTo>
                    <a:pt x="251774" y="233231"/>
                    <a:pt x="214170" y="248900"/>
                    <a:pt x="174879" y="249176"/>
                  </a:cubicBezTo>
                  <a:cubicBezTo>
                    <a:pt x="93154" y="249176"/>
                    <a:pt x="35719" y="194026"/>
                    <a:pt x="35719" y="117160"/>
                  </a:cubicBezTo>
                  <a:cubicBezTo>
                    <a:pt x="35719" y="79917"/>
                    <a:pt x="47149" y="48580"/>
                    <a:pt x="66961" y="30006"/>
                  </a:cubicBezTo>
                  <a:cubicBezTo>
                    <a:pt x="73419" y="22995"/>
                    <a:pt x="73704" y="12299"/>
                    <a:pt x="67627" y="4955"/>
                  </a:cubicBezTo>
                  <a:cubicBezTo>
                    <a:pt x="60646" y="-1389"/>
                    <a:pt x="50073" y="-1674"/>
                    <a:pt x="42767" y="4288"/>
                  </a:cubicBezTo>
                  <a:cubicBezTo>
                    <a:pt x="17812" y="28006"/>
                    <a:pt x="0" y="68392"/>
                    <a:pt x="0" y="117160"/>
                  </a:cubicBezTo>
                  <a:cubicBezTo>
                    <a:pt x="0" y="213267"/>
                    <a:pt x="71438" y="283752"/>
                    <a:pt x="174879" y="283752"/>
                  </a:cubicBezTo>
                  <a:cubicBezTo>
                    <a:pt x="223437" y="283476"/>
                    <a:pt x="269958" y="264150"/>
                    <a:pt x="304419" y="229936"/>
                  </a:cubicBezTo>
                  <a:cubicBezTo>
                    <a:pt x="310810" y="223059"/>
                    <a:pt x="310810" y="212429"/>
                    <a:pt x="304419" y="205552"/>
                  </a:cubicBezTo>
                  <a:cubicBezTo>
                    <a:pt x="297866" y="198713"/>
                    <a:pt x="287017" y="198475"/>
                    <a:pt x="280178" y="205028"/>
                  </a:cubicBezTo>
                  <a:cubicBezTo>
                    <a:pt x="279997" y="205199"/>
                    <a:pt x="279825" y="205371"/>
                    <a:pt x="279654" y="20555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2" name="CustomShape 36">
              <a:extLst>
                <a:ext uri="{FF2B5EF4-FFF2-40B4-BE49-F238E27FC236}">
                  <a16:creationId xmlns:a16="http://schemas.microsoft.com/office/drawing/2014/main" id="{C5FD13ED-A5AC-8B41-C6ED-083674E92393}"/>
                </a:ext>
              </a:extLst>
            </p:cNvPr>
            <p:cNvSpPr/>
            <p:nvPr/>
          </p:nvSpPr>
          <p:spPr>
            <a:xfrm>
              <a:off x="10944360" y="570600"/>
              <a:ext cx="15120" cy="54000"/>
            </a:xfrm>
            <a:custGeom>
              <a:avLst/>
              <a:gdLst/>
              <a:ahLst/>
              <a:cxnLst/>
              <a:rect l="l" t="t" r="r" b="b"/>
              <a:pathLst>
                <a:path w="35435" h="121502">
                  <a:moveTo>
                    <a:pt x="17671" y="121503"/>
                  </a:moveTo>
                  <a:cubicBezTo>
                    <a:pt x="27396" y="121455"/>
                    <a:pt x="35283" y="113606"/>
                    <a:pt x="35388" y="103881"/>
                  </a:cubicBezTo>
                  <a:lnTo>
                    <a:pt x="35388" y="19014"/>
                  </a:lnTo>
                  <a:cubicBezTo>
                    <a:pt x="36102" y="9260"/>
                    <a:pt x="28777" y="764"/>
                    <a:pt x="19014" y="49"/>
                  </a:cubicBezTo>
                  <a:cubicBezTo>
                    <a:pt x="9261" y="-675"/>
                    <a:pt x="764" y="6660"/>
                    <a:pt x="50" y="16413"/>
                  </a:cubicBezTo>
                  <a:cubicBezTo>
                    <a:pt x="-17" y="17280"/>
                    <a:pt x="-17" y="18147"/>
                    <a:pt x="50" y="19014"/>
                  </a:cubicBezTo>
                  <a:lnTo>
                    <a:pt x="50" y="103977"/>
                  </a:lnTo>
                  <a:cubicBezTo>
                    <a:pt x="155" y="113654"/>
                    <a:pt x="7994" y="121455"/>
                    <a:pt x="17671" y="121503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3" name="CustomShape 37">
              <a:extLst>
                <a:ext uri="{FF2B5EF4-FFF2-40B4-BE49-F238E27FC236}">
                  <a16:creationId xmlns:a16="http://schemas.microsoft.com/office/drawing/2014/main" id="{924A2AB5-920F-2C14-FBED-9743A2D40E8E}"/>
                </a:ext>
              </a:extLst>
            </p:cNvPr>
            <p:cNvSpPr/>
            <p:nvPr/>
          </p:nvSpPr>
          <p:spPr>
            <a:xfrm>
              <a:off x="11404080" y="694080"/>
              <a:ext cx="15120" cy="88920"/>
            </a:xfrm>
            <a:custGeom>
              <a:avLst/>
              <a:gdLst/>
              <a:ahLst/>
              <a:cxnLst/>
              <a:rect l="l" t="t" r="r" b="b"/>
              <a:pathLst>
                <a:path w="35435" h="198655">
                  <a:moveTo>
                    <a:pt x="17669" y="0"/>
                  </a:moveTo>
                  <a:cubicBezTo>
                    <a:pt x="7925" y="57"/>
                    <a:pt x="48" y="7972"/>
                    <a:pt x="48" y="17717"/>
                  </a:cubicBezTo>
                  <a:lnTo>
                    <a:pt x="48" y="179642"/>
                  </a:lnTo>
                  <a:cubicBezTo>
                    <a:pt x="-666" y="189395"/>
                    <a:pt x="6658" y="197891"/>
                    <a:pt x="16422" y="198606"/>
                  </a:cubicBezTo>
                  <a:cubicBezTo>
                    <a:pt x="26175" y="199330"/>
                    <a:pt x="34671" y="191995"/>
                    <a:pt x="35386" y="182242"/>
                  </a:cubicBezTo>
                  <a:cubicBezTo>
                    <a:pt x="35452" y="181375"/>
                    <a:pt x="35452" y="180508"/>
                    <a:pt x="35386" y="179642"/>
                  </a:cubicBezTo>
                  <a:lnTo>
                    <a:pt x="35386" y="17717"/>
                  </a:lnTo>
                  <a:cubicBezTo>
                    <a:pt x="35386" y="7934"/>
                    <a:pt x="27451" y="0"/>
                    <a:pt x="17669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4" name="CustomShape 38">
              <a:extLst>
                <a:ext uri="{FF2B5EF4-FFF2-40B4-BE49-F238E27FC236}">
                  <a16:creationId xmlns:a16="http://schemas.microsoft.com/office/drawing/2014/main" id="{A338F58D-17AF-1317-DB2B-EB548A884C47}"/>
                </a:ext>
              </a:extLst>
            </p:cNvPr>
            <p:cNvSpPr/>
            <p:nvPr/>
          </p:nvSpPr>
          <p:spPr>
            <a:xfrm>
              <a:off x="11297160" y="630360"/>
              <a:ext cx="15120" cy="152640"/>
            </a:xfrm>
            <a:custGeom>
              <a:avLst/>
              <a:gdLst/>
              <a:ahLst/>
              <a:cxnLst/>
              <a:rect l="l" t="t" r="r" b="b"/>
              <a:pathLst>
                <a:path w="35245" h="340290">
                  <a:moveTo>
                    <a:pt x="17670" y="0"/>
                  </a:moveTo>
                  <a:cubicBezTo>
                    <a:pt x="7964" y="48"/>
                    <a:pt x="96" y="7915"/>
                    <a:pt x="48" y="17621"/>
                  </a:cubicBezTo>
                  <a:lnTo>
                    <a:pt x="48" y="321374"/>
                  </a:lnTo>
                  <a:cubicBezTo>
                    <a:pt x="-666" y="331080"/>
                    <a:pt x="6621" y="339528"/>
                    <a:pt x="16327" y="340243"/>
                  </a:cubicBezTo>
                  <a:cubicBezTo>
                    <a:pt x="26032" y="340957"/>
                    <a:pt x="34481" y="333670"/>
                    <a:pt x="35196" y="323964"/>
                  </a:cubicBezTo>
                  <a:cubicBezTo>
                    <a:pt x="35262" y="323098"/>
                    <a:pt x="35262" y="322231"/>
                    <a:pt x="35196" y="321374"/>
                  </a:cubicBezTo>
                  <a:lnTo>
                    <a:pt x="35196" y="17621"/>
                  </a:lnTo>
                  <a:cubicBezTo>
                    <a:pt x="35148" y="7944"/>
                    <a:pt x="27347" y="105"/>
                    <a:pt x="17670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5" name="CustomShape 39">
              <a:extLst>
                <a:ext uri="{FF2B5EF4-FFF2-40B4-BE49-F238E27FC236}">
                  <a16:creationId xmlns:a16="http://schemas.microsoft.com/office/drawing/2014/main" id="{C4640963-3762-8FDE-BC6E-31C10DB3D940}"/>
                </a:ext>
              </a:extLst>
            </p:cNvPr>
            <p:cNvSpPr/>
            <p:nvPr/>
          </p:nvSpPr>
          <p:spPr>
            <a:xfrm>
              <a:off x="11316600" y="630360"/>
              <a:ext cx="102600" cy="58680"/>
            </a:xfrm>
            <a:custGeom>
              <a:avLst/>
              <a:gdLst/>
              <a:ahLst/>
              <a:cxnLst/>
              <a:rect l="l" t="t" r="r" b="b"/>
              <a:pathLst>
                <a:path w="229481" h="131503">
                  <a:moveTo>
                    <a:pt x="100177" y="0"/>
                  </a:moveTo>
                  <a:lnTo>
                    <a:pt x="84556" y="0"/>
                  </a:lnTo>
                  <a:cubicBezTo>
                    <a:pt x="81794" y="67"/>
                    <a:pt x="79079" y="686"/>
                    <a:pt x="76555" y="1810"/>
                  </a:cubicBezTo>
                  <a:lnTo>
                    <a:pt x="9880" y="37529"/>
                  </a:lnTo>
                  <a:cubicBezTo>
                    <a:pt x="5499" y="39681"/>
                    <a:pt x="2241" y="43596"/>
                    <a:pt x="927" y="48292"/>
                  </a:cubicBezTo>
                  <a:cubicBezTo>
                    <a:pt x="-626" y="52664"/>
                    <a:pt x="-216" y="57493"/>
                    <a:pt x="2070" y="61532"/>
                  </a:cubicBezTo>
                  <a:cubicBezTo>
                    <a:pt x="6851" y="69847"/>
                    <a:pt x="17443" y="72743"/>
                    <a:pt x="25787" y="68009"/>
                  </a:cubicBezTo>
                  <a:lnTo>
                    <a:pt x="89033" y="34100"/>
                  </a:lnTo>
                  <a:lnTo>
                    <a:pt x="100177" y="34100"/>
                  </a:lnTo>
                  <a:cubicBezTo>
                    <a:pt x="158946" y="34100"/>
                    <a:pt x="194094" y="63341"/>
                    <a:pt x="194094" y="112490"/>
                  </a:cubicBezTo>
                  <a:cubicBezTo>
                    <a:pt x="193379" y="122244"/>
                    <a:pt x="200704" y="130740"/>
                    <a:pt x="210467" y="131455"/>
                  </a:cubicBezTo>
                  <a:cubicBezTo>
                    <a:pt x="220221" y="132179"/>
                    <a:pt x="228717" y="124844"/>
                    <a:pt x="229431" y="115091"/>
                  </a:cubicBezTo>
                  <a:cubicBezTo>
                    <a:pt x="229498" y="114224"/>
                    <a:pt x="229498" y="113357"/>
                    <a:pt x="229431" y="112490"/>
                  </a:cubicBezTo>
                  <a:cubicBezTo>
                    <a:pt x="229431" y="43148"/>
                    <a:pt x="179901" y="0"/>
                    <a:pt x="10017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6" name="CustomShape 40">
              <a:extLst>
                <a:ext uri="{FF2B5EF4-FFF2-40B4-BE49-F238E27FC236}">
                  <a16:creationId xmlns:a16="http://schemas.microsoft.com/office/drawing/2014/main" id="{B4929BC7-AA2D-AF06-6237-D293820FFD0B}"/>
                </a:ext>
              </a:extLst>
            </p:cNvPr>
            <p:cNvSpPr/>
            <p:nvPr/>
          </p:nvSpPr>
          <p:spPr>
            <a:xfrm>
              <a:off x="10965240" y="630360"/>
              <a:ext cx="43560" cy="14760"/>
            </a:xfrm>
            <a:custGeom>
              <a:avLst/>
              <a:gdLst/>
              <a:ahLst/>
              <a:cxnLst/>
              <a:rect l="l" t="t" r="r" b="b"/>
              <a:pathLst>
                <a:path w="98583" h="34106">
                  <a:moveTo>
                    <a:pt x="81534" y="0"/>
                  </a:moveTo>
                  <a:lnTo>
                    <a:pt x="17621" y="0"/>
                  </a:lnTo>
                  <a:cubicBezTo>
                    <a:pt x="7915" y="48"/>
                    <a:pt x="48" y="7915"/>
                    <a:pt x="0" y="17621"/>
                  </a:cubicBezTo>
                  <a:cubicBezTo>
                    <a:pt x="362" y="27013"/>
                    <a:pt x="8220" y="34366"/>
                    <a:pt x="17621" y="34100"/>
                  </a:cubicBezTo>
                  <a:lnTo>
                    <a:pt x="81534" y="34100"/>
                  </a:lnTo>
                  <a:cubicBezTo>
                    <a:pt x="90954" y="34100"/>
                    <a:pt x="98584" y="26470"/>
                    <a:pt x="98584" y="17050"/>
                  </a:cubicBezTo>
                  <a:cubicBezTo>
                    <a:pt x="98584" y="7630"/>
                    <a:pt x="90954" y="0"/>
                    <a:pt x="81534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7" name="CustomShape 41">
              <a:extLst>
                <a:ext uri="{FF2B5EF4-FFF2-40B4-BE49-F238E27FC236}">
                  <a16:creationId xmlns:a16="http://schemas.microsoft.com/office/drawing/2014/main" id="{BCC5617B-E069-E2B3-F07A-CACB2C0946D8}"/>
                </a:ext>
              </a:extLst>
            </p:cNvPr>
            <p:cNvSpPr/>
            <p:nvPr/>
          </p:nvSpPr>
          <p:spPr>
            <a:xfrm>
              <a:off x="10913760" y="630360"/>
              <a:ext cx="94320" cy="151920"/>
            </a:xfrm>
            <a:custGeom>
              <a:avLst/>
              <a:gdLst/>
              <a:ahLst/>
              <a:cxnLst/>
              <a:rect l="l" t="t" r="r" b="b"/>
              <a:pathLst>
                <a:path w="211112" h="339138">
                  <a:moveTo>
                    <a:pt x="192691" y="305181"/>
                  </a:moveTo>
                  <a:lnTo>
                    <a:pt x="154591" y="305181"/>
                  </a:lnTo>
                  <a:cubicBezTo>
                    <a:pt x="119253" y="305181"/>
                    <a:pt x="103537" y="299561"/>
                    <a:pt x="103537" y="265271"/>
                  </a:cubicBezTo>
                  <a:lnTo>
                    <a:pt x="103537" y="17621"/>
                  </a:lnTo>
                  <a:cubicBezTo>
                    <a:pt x="103432" y="7896"/>
                    <a:pt x="95545" y="48"/>
                    <a:pt x="85820" y="0"/>
                  </a:cubicBezTo>
                  <a:lnTo>
                    <a:pt x="17050" y="0"/>
                  </a:lnTo>
                  <a:cubicBezTo>
                    <a:pt x="7629" y="0"/>
                    <a:pt x="0" y="7630"/>
                    <a:pt x="0" y="17050"/>
                  </a:cubicBezTo>
                  <a:cubicBezTo>
                    <a:pt x="0" y="26470"/>
                    <a:pt x="7629" y="34100"/>
                    <a:pt x="17050" y="34100"/>
                  </a:cubicBezTo>
                  <a:lnTo>
                    <a:pt x="68199" y="34100"/>
                  </a:lnTo>
                  <a:lnTo>
                    <a:pt x="68199" y="264986"/>
                  </a:lnTo>
                  <a:cubicBezTo>
                    <a:pt x="68199" y="326422"/>
                    <a:pt x="102775" y="339090"/>
                    <a:pt x="154591" y="339090"/>
                  </a:cubicBezTo>
                  <a:lnTo>
                    <a:pt x="192691" y="339090"/>
                  </a:lnTo>
                  <a:cubicBezTo>
                    <a:pt x="202130" y="339795"/>
                    <a:pt x="210360" y="332708"/>
                    <a:pt x="211064" y="323269"/>
                  </a:cubicBezTo>
                  <a:cubicBezTo>
                    <a:pt x="211769" y="313830"/>
                    <a:pt x="204692" y="305600"/>
                    <a:pt x="195243" y="304895"/>
                  </a:cubicBezTo>
                  <a:cubicBezTo>
                    <a:pt x="194396" y="304829"/>
                    <a:pt x="193538" y="304829"/>
                    <a:pt x="192691" y="30489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8" name="CustomShape 42">
              <a:extLst>
                <a:ext uri="{FF2B5EF4-FFF2-40B4-BE49-F238E27FC236}">
                  <a16:creationId xmlns:a16="http://schemas.microsoft.com/office/drawing/2014/main" id="{DA14344E-FE88-B0BD-68DE-8DE57F7BF122}"/>
                </a:ext>
              </a:extLst>
            </p:cNvPr>
            <p:cNvSpPr/>
            <p:nvPr/>
          </p:nvSpPr>
          <p:spPr>
            <a:xfrm>
              <a:off x="10269000" y="628200"/>
              <a:ext cx="136440" cy="154800"/>
            </a:xfrm>
            <a:custGeom>
              <a:avLst/>
              <a:gdLst/>
              <a:ahLst/>
              <a:cxnLst/>
              <a:rect l="l" t="t" r="r" b="b"/>
              <a:pathLst>
                <a:path w="304574" h="345379">
                  <a:moveTo>
                    <a:pt x="169259" y="0"/>
                  </a:moveTo>
                  <a:cubicBezTo>
                    <a:pt x="69628" y="0"/>
                    <a:pt x="0" y="72961"/>
                    <a:pt x="0" y="177355"/>
                  </a:cubicBezTo>
                  <a:cubicBezTo>
                    <a:pt x="0" y="276320"/>
                    <a:pt x="67818" y="345376"/>
                    <a:pt x="164973" y="345376"/>
                  </a:cubicBezTo>
                  <a:cubicBezTo>
                    <a:pt x="196420" y="345595"/>
                    <a:pt x="227082" y="335566"/>
                    <a:pt x="252317" y="316801"/>
                  </a:cubicBezTo>
                  <a:cubicBezTo>
                    <a:pt x="255851" y="314363"/>
                    <a:pt x="258147" y="310496"/>
                    <a:pt x="258604" y="306229"/>
                  </a:cubicBezTo>
                  <a:cubicBezTo>
                    <a:pt x="259318" y="300457"/>
                    <a:pt x="257432" y="294665"/>
                    <a:pt x="253460" y="290417"/>
                  </a:cubicBezTo>
                  <a:cubicBezTo>
                    <a:pt x="246412" y="284674"/>
                    <a:pt x="236437" y="284207"/>
                    <a:pt x="228886" y="289274"/>
                  </a:cubicBezTo>
                  <a:cubicBezTo>
                    <a:pt x="210723" y="303619"/>
                    <a:pt x="188106" y="311134"/>
                    <a:pt x="164973" y="310515"/>
                  </a:cubicBezTo>
                  <a:cubicBezTo>
                    <a:pt x="88773" y="310515"/>
                    <a:pt x="35814" y="255556"/>
                    <a:pt x="35814" y="177165"/>
                  </a:cubicBezTo>
                  <a:cubicBezTo>
                    <a:pt x="35814" y="91440"/>
                    <a:pt x="89440" y="34290"/>
                    <a:pt x="169164" y="34290"/>
                  </a:cubicBezTo>
                  <a:cubicBezTo>
                    <a:pt x="204597" y="34290"/>
                    <a:pt x="249745" y="51530"/>
                    <a:pt x="270891" y="90488"/>
                  </a:cubicBezTo>
                  <a:cubicBezTo>
                    <a:pt x="276263" y="98803"/>
                    <a:pt x="287112" y="101622"/>
                    <a:pt x="295846" y="96964"/>
                  </a:cubicBezTo>
                  <a:cubicBezTo>
                    <a:pt x="303962" y="91954"/>
                    <a:pt x="306895" y="81572"/>
                    <a:pt x="302609" y="73057"/>
                  </a:cubicBezTo>
                  <a:cubicBezTo>
                    <a:pt x="272986" y="19240"/>
                    <a:pt x="212312" y="0"/>
                    <a:pt x="169259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9" name="CustomShape 43">
              <a:extLst>
                <a:ext uri="{FF2B5EF4-FFF2-40B4-BE49-F238E27FC236}">
                  <a16:creationId xmlns:a16="http://schemas.microsoft.com/office/drawing/2014/main" id="{F7E87312-E420-52F2-4C20-2CD2D952FC05}"/>
                </a:ext>
              </a:extLst>
            </p:cNvPr>
            <p:cNvSpPr/>
            <p:nvPr/>
          </p:nvSpPr>
          <p:spPr>
            <a:xfrm>
              <a:off x="10390320" y="572760"/>
              <a:ext cx="15480" cy="68760"/>
            </a:xfrm>
            <a:custGeom>
              <a:avLst/>
              <a:gdLst/>
              <a:ahLst/>
              <a:cxnLst/>
              <a:rect l="l" t="t" r="r" b="b"/>
              <a:pathLst>
                <a:path w="35814" h="153924">
                  <a:moveTo>
                    <a:pt x="17907" y="153924"/>
                  </a:moveTo>
                  <a:cubicBezTo>
                    <a:pt x="27756" y="153924"/>
                    <a:pt x="35757" y="145961"/>
                    <a:pt x="35814" y="13611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136112"/>
                  </a:lnTo>
                  <a:cubicBezTo>
                    <a:pt x="48" y="145961"/>
                    <a:pt x="8058" y="153924"/>
                    <a:pt x="17907" y="153924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50" name="CustomShape 44">
              <a:extLst>
                <a:ext uri="{FF2B5EF4-FFF2-40B4-BE49-F238E27FC236}">
                  <a16:creationId xmlns:a16="http://schemas.microsoft.com/office/drawing/2014/main" id="{62E80F1F-C003-63D3-5885-AD962275ED33}"/>
                </a:ext>
              </a:extLst>
            </p:cNvPr>
            <p:cNvSpPr/>
            <p:nvPr/>
          </p:nvSpPr>
          <p:spPr>
            <a:xfrm>
              <a:off x="10390320" y="677520"/>
              <a:ext cx="15480" cy="104400"/>
            </a:xfrm>
            <a:custGeom>
              <a:avLst/>
              <a:gdLst/>
              <a:ahLst/>
              <a:cxnLst/>
              <a:rect l="l" t="t" r="r" b="b"/>
              <a:pathLst>
                <a:path w="35814" h="233171">
                  <a:moveTo>
                    <a:pt x="17907" y="0"/>
                  </a:moveTo>
                  <a:cubicBezTo>
                    <a:pt x="8058" y="0"/>
                    <a:pt x="57" y="7963"/>
                    <a:pt x="0" y="17812"/>
                  </a:cubicBezTo>
                  <a:lnTo>
                    <a:pt x="0" y="215265"/>
                  </a:lnTo>
                  <a:cubicBezTo>
                    <a:pt x="0" y="225152"/>
                    <a:pt x="8020" y="233172"/>
                    <a:pt x="17907" y="233172"/>
                  </a:cubicBezTo>
                  <a:cubicBezTo>
                    <a:pt x="27794" y="233172"/>
                    <a:pt x="35814" y="225152"/>
                    <a:pt x="35814" y="215265"/>
                  </a:cubicBezTo>
                  <a:lnTo>
                    <a:pt x="35814" y="17812"/>
                  </a:lnTo>
                  <a:cubicBezTo>
                    <a:pt x="35757" y="7963"/>
                    <a:pt x="27756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51" name="CustomShape 45">
              <a:extLst>
                <a:ext uri="{FF2B5EF4-FFF2-40B4-BE49-F238E27FC236}">
                  <a16:creationId xmlns:a16="http://schemas.microsoft.com/office/drawing/2014/main" id="{105F7DB2-D28A-B1B9-10FB-33D38DEADA75}"/>
                </a:ext>
              </a:extLst>
            </p:cNvPr>
            <p:cNvSpPr/>
            <p:nvPr/>
          </p:nvSpPr>
          <p:spPr>
            <a:xfrm>
              <a:off x="10446480" y="630000"/>
              <a:ext cx="15480" cy="85680"/>
            </a:xfrm>
            <a:custGeom>
              <a:avLst/>
              <a:gdLst/>
              <a:ahLst/>
              <a:cxnLst/>
              <a:rect l="l" t="t" r="r" b="b"/>
              <a:pathLst>
                <a:path w="35816" h="192119">
                  <a:moveTo>
                    <a:pt x="17909" y="192119"/>
                  </a:moveTo>
                  <a:cubicBezTo>
                    <a:pt x="27796" y="192119"/>
                    <a:pt x="35816" y="184099"/>
                    <a:pt x="35816" y="174212"/>
                  </a:cubicBezTo>
                  <a:lnTo>
                    <a:pt x="35816" y="17907"/>
                  </a:lnTo>
                  <a:cubicBezTo>
                    <a:pt x="35816" y="8020"/>
                    <a:pt x="27796" y="0"/>
                    <a:pt x="17909" y="0"/>
                  </a:cubicBezTo>
                  <a:cubicBezTo>
                    <a:pt x="8022" y="0"/>
                    <a:pt x="2" y="8020"/>
                    <a:pt x="2" y="17907"/>
                  </a:cubicBezTo>
                  <a:lnTo>
                    <a:pt x="2" y="173926"/>
                  </a:lnTo>
                  <a:cubicBezTo>
                    <a:pt x="-160" y="183813"/>
                    <a:pt x="7737" y="191957"/>
                    <a:pt x="17624" y="192119"/>
                  </a:cubicBezTo>
                  <a:cubicBezTo>
                    <a:pt x="17719" y="192119"/>
                    <a:pt x="17814" y="192119"/>
                    <a:pt x="17909" y="19211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52" name="CustomShape 46">
              <a:extLst>
                <a:ext uri="{FF2B5EF4-FFF2-40B4-BE49-F238E27FC236}">
                  <a16:creationId xmlns:a16="http://schemas.microsoft.com/office/drawing/2014/main" id="{800A3D40-0D84-46CD-1D35-A9981C8649FC}"/>
                </a:ext>
              </a:extLst>
            </p:cNvPr>
            <p:cNvSpPr/>
            <p:nvPr/>
          </p:nvSpPr>
          <p:spPr>
            <a:xfrm>
              <a:off x="10446480" y="630000"/>
              <a:ext cx="122040" cy="153000"/>
            </a:xfrm>
            <a:custGeom>
              <a:avLst/>
              <a:gdLst/>
              <a:ahLst/>
              <a:cxnLst/>
              <a:rect l="l" t="t" r="r" b="b"/>
              <a:pathLst>
                <a:path w="272510" h="340899">
                  <a:moveTo>
                    <a:pt x="254603" y="0"/>
                  </a:moveTo>
                  <a:cubicBezTo>
                    <a:pt x="244754" y="0"/>
                    <a:pt x="236753" y="7963"/>
                    <a:pt x="236696" y="17812"/>
                  </a:cubicBezTo>
                  <a:lnTo>
                    <a:pt x="236696" y="224504"/>
                  </a:lnTo>
                  <a:cubicBezTo>
                    <a:pt x="216503" y="284893"/>
                    <a:pt x="173355" y="306419"/>
                    <a:pt x="139636" y="306419"/>
                  </a:cubicBezTo>
                  <a:lnTo>
                    <a:pt x="129159" y="306419"/>
                  </a:lnTo>
                  <a:cubicBezTo>
                    <a:pt x="71533" y="306419"/>
                    <a:pt x="35814" y="273939"/>
                    <a:pt x="35814" y="221742"/>
                  </a:cubicBezTo>
                  <a:cubicBezTo>
                    <a:pt x="35814" y="211855"/>
                    <a:pt x="27794" y="203835"/>
                    <a:pt x="17907" y="203835"/>
                  </a:cubicBezTo>
                  <a:cubicBezTo>
                    <a:pt x="8020" y="203835"/>
                    <a:pt x="0" y="211855"/>
                    <a:pt x="0" y="221742"/>
                  </a:cubicBezTo>
                  <a:cubicBezTo>
                    <a:pt x="0" y="295275"/>
                    <a:pt x="49530" y="340900"/>
                    <a:pt x="129159" y="340900"/>
                  </a:cubicBezTo>
                  <a:lnTo>
                    <a:pt x="139636" y="340900"/>
                  </a:lnTo>
                  <a:cubicBezTo>
                    <a:pt x="174946" y="340176"/>
                    <a:pt x="208483" y="325279"/>
                    <a:pt x="232696" y="299561"/>
                  </a:cubicBezTo>
                  <a:lnTo>
                    <a:pt x="238125" y="290036"/>
                  </a:lnTo>
                  <a:lnTo>
                    <a:pt x="236696" y="302324"/>
                  </a:lnTo>
                  <a:lnTo>
                    <a:pt x="236696" y="320231"/>
                  </a:lnTo>
                  <a:cubicBezTo>
                    <a:pt x="236696" y="330118"/>
                    <a:pt x="244716" y="338138"/>
                    <a:pt x="254603" y="338138"/>
                  </a:cubicBezTo>
                  <a:cubicBezTo>
                    <a:pt x="264490" y="338138"/>
                    <a:pt x="272510" y="330118"/>
                    <a:pt x="272510" y="320231"/>
                  </a:cubicBezTo>
                  <a:lnTo>
                    <a:pt x="272510" y="17812"/>
                  </a:lnTo>
                  <a:cubicBezTo>
                    <a:pt x="272453" y="7963"/>
                    <a:pt x="264452" y="0"/>
                    <a:pt x="254603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</p:grpSp>
    </p:spTree>
    <p:extLst>
      <p:ext uri="{BB962C8B-B14F-4D97-AF65-F5344CB8AC3E}">
        <p14:creationId xmlns:p14="http://schemas.microsoft.com/office/powerpoint/2010/main" val="334668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</a:t>
            </a:r>
            <a:r>
              <a:rPr lang="et-EE" err="1"/>
              <a:t>edit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183563" y="657225"/>
            <a:ext cx="3384550" cy="800100"/>
          </a:xfrm>
        </p:spPr>
        <p:txBody>
          <a:bodyPr wrap="square" bIns="0" anchor="t" anchorCtr="0"/>
          <a:lstStyle>
            <a:lvl1pPr marL="0" indent="0" algn="r">
              <a:buClr>
                <a:schemeClr val="bg1"/>
              </a:buClr>
              <a:buNone/>
              <a:defRPr sz="1200">
                <a:solidFill>
                  <a:schemeClr val="accent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127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887" y="657225"/>
            <a:ext cx="7559675" cy="16192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28999"/>
            <a:ext cx="7559674" cy="280828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563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781" r:id="rId2"/>
    <p:sldLayoutId id="2147483903" r:id="rId3"/>
    <p:sldLayoutId id="2147483827" r:id="rId4"/>
    <p:sldLayoutId id="2147483913" r:id="rId5"/>
    <p:sldLayoutId id="2147483895" r:id="rId6"/>
    <p:sldLayoutId id="2147483918" r:id="rId7"/>
    <p:sldLayoutId id="2147483894" r:id="rId8"/>
    <p:sldLayoutId id="2147483731" r:id="rId9"/>
    <p:sldLayoutId id="2147483692" r:id="rId10"/>
    <p:sldLayoutId id="2147483698" r:id="rId11"/>
    <p:sldLayoutId id="2147483778" r:id="rId12"/>
    <p:sldLayoutId id="2147483686" r:id="rId13"/>
    <p:sldLayoutId id="2147483711" r:id="rId14"/>
    <p:sldLayoutId id="2147483716" r:id="rId15"/>
    <p:sldLayoutId id="2147483773" r:id="rId16"/>
    <p:sldLayoutId id="2147483858" r:id="rId17"/>
    <p:sldLayoutId id="2147483776" r:id="rId18"/>
    <p:sldLayoutId id="2147483890" r:id="rId19"/>
    <p:sldLayoutId id="2147483891" r:id="rId20"/>
    <p:sldLayoutId id="2147483727" r:id="rId21"/>
    <p:sldLayoutId id="2147483914" r:id="rId22"/>
    <p:sldLayoutId id="2147483917" r:id="rId2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540000" indent="-270000" algn="l" defTabSz="9144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81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08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7pPr>
      <a:lvl8pPr marL="54000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8pPr>
      <a:lvl9pPr marL="810000" indent="-270000" algn="l" defTabSz="9144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66" userDrawn="1">
          <p15:clr>
            <a:srgbClr val="F26B43"/>
          </p15:clr>
        </p15:guide>
        <p15:guide id="4" pos="7514" userDrawn="1">
          <p15:clr>
            <a:srgbClr val="F26B43"/>
          </p15:clr>
        </p15:guide>
        <p15:guide id="5" orient="horz" pos="3929" userDrawn="1">
          <p15:clr>
            <a:srgbClr val="F26B43"/>
          </p15:clr>
        </p15:guide>
        <p15:guide id="6" pos="393" userDrawn="1">
          <p15:clr>
            <a:srgbClr val="F26B43"/>
          </p15:clr>
        </p15:guide>
        <p15:guide id="7" pos="4248" userDrawn="1">
          <p15:clr>
            <a:srgbClr val="F26B43"/>
          </p15:clr>
        </p15:guide>
        <p15:guide id="8" pos="3432" userDrawn="1">
          <p15:clr>
            <a:srgbClr val="F26B43"/>
          </p15:clr>
        </p15:guide>
        <p15:guide id="9" pos="5155" userDrawn="1">
          <p15:clr>
            <a:srgbClr val="F26B43"/>
          </p15:clr>
        </p15:guide>
        <p15:guide id="10" pos="2525" userDrawn="1">
          <p15:clr>
            <a:srgbClr val="F26B43"/>
          </p15:clr>
        </p15:guide>
        <p15:guide id="11" orient="horz" pos="1026" userDrawn="1">
          <p15:clr>
            <a:srgbClr val="F26B43"/>
          </p15:clr>
        </p15:guide>
        <p15:guide id="12" orient="horz" pos="1434" userDrawn="1">
          <p15:clr>
            <a:srgbClr val="F26B43"/>
          </p15:clr>
        </p15:guide>
        <p15:guide id="13" orient="horz" pos="414" userDrawn="1">
          <p15:clr>
            <a:srgbClr val="F26B43"/>
          </p15:clr>
        </p15:guide>
        <p15:guide id="14" pos="728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svg"/><Relationship Id="rId4" Type="http://schemas.openxmlformats.org/officeDocument/2006/relationships/hyperlink" Target="https://www.educationestonia.org/estonia-no-1-in-europe-for-digital-learning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25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hyperlink" Target="https://www.educationestonia.org/estonia-education-system-course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haridussilm.ee/ee/tasemeharidus/oppetasemed/alusharidus/ylevaade" TargetMode="External"/><Relationship Id="rId7" Type="http://schemas.openxmlformats.org/officeDocument/2006/relationships/hyperlink" Target="https://haridussilm.ee/ee/tasemeharidus/oppetasemed/korgharidus/ylevaade" TargetMode="External"/><Relationship Id="rId2" Type="http://schemas.openxmlformats.org/officeDocument/2006/relationships/hyperlink" Target="https://www.educationestonia.org/wp-content/uploads/2023/08/Onepager.-Education-Estonia.-April-2026.pdf" TargetMode="Externa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haridussilm.ee/ee/tasemeharidus/oppetasemed/kutseharidus/ylevaade" TargetMode="External"/><Relationship Id="rId5" Type="http://schemas.openxmlformats.org/officeDocument/2006/relationships/hyperlink" Target="https://haridussilm.ee/ee/tasemeharidus/oppetasemed/yldharidus/ylevaade" TargetMode="External"/><Relationship Id="rId4" Type="http://schemas.openxmlformats.org/officeDocument/2006/relationships/hyperlink" Target="https://haridussilm.ee/en/node/7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brand.estonia.ee/guidelines/typography#aino-typeface-family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tags" Target="../tags/tag19.xml"/><Relationship Id="rId26" Type="http://schemas.openxmlformats.org/officeDocument/2006/relationships/tags" Target="../tags/tag27.xml"/><Relationship Id="rId3" Type="http://schemas.openxmlformats.org/officeDocument/2006/relationships/tags" Target="../tags/tag4.xml"/><Relationship Id="rId21" Type="http://schemas.openxmlformats.org/officeDocument/2006/relationships/tags" Target="../tags/tag22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5" Type="http://schemas.openxmlformats.org/officeDocument/2006/relationships/tags" Target="../tags/tag26.xml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20" Type="http://schemas.openxmlformats.org/officeDocument/2006/relationships/tags" Target="../tags/tag21.xml"/><Relationship Id="rId29" Type="http://schemas.openxmlformats.org/officeDocument/2006/relationships/image" Target="../media/image16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24" Type="http://schemas.openxmlformats.org/officeDocument/2006/relationships/tags" Target="../tags/tag25.xml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23" Type="http://schemas.openxmlformats.org/officeDocument/2006/relationships/tags" Target="../tags/tag24.xml"/><Relationship Id="rId28" Type="http://schemas.openxmlformats.org/officeDocument/2006/relationships/notesSlide" Target="../notesSlides/notesSlide7.xml"/><Relationship Id="rId10" Type="http://schemas.openxmlformats.org/officeDocument/2006/relationships/tags" Target="../tags/tag11.xml"/><Relationship Id="rId19" Type="http://schemas.openxmlformats.org/officeDocument/2006/relationships/tags" Target="../tags/tag20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Relationship Id="rId22" Type="http://schemas.openxmlformats.org/officeDocument/2006/relationships/tags" Target="../tags/tag23.xml"/><Relationship Id="rId27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tags" Target="../tags/tag40.xml"/><Relationship Id="rId18" Type="http://schemas.openxmlformats.org/officeDocument/2006/relationships/tags" Target="../tags/tag45.xml"/><Relationship Id="rId26" Type="http://schemas.openxmlformats.org/officeDocument/2006/relationships/tags" Target="../tags/tag53.xml"/><Relationship Id="rId3" Type="http://schemas.openxmlformats.org/officeDocument/2006/relationships/tags" Target="../tags/tag30.xml"/><Relationship Id="rId21" Type="http://schemas.openxmlformats.org/officeDocument/2006/relationships/tags" Target="../tags/tag48.xml"/><Relationship Id="rId7" Type="http://schemas.openxmlformats.org/officeDocument/2006/relationships/tags" Target="../tags/tag34.xml"/><Relationship Id="rId12" Type="http://schemas.openxmlformats.org/officeDocument/2006/relationships/tags" Target="../tags/tag39.xml"/><Relationship Id="rId17" Type="http://schemas.openxmlformats.org/officeDocument/2006/relationships/tags" Target="../tags/tag44.xml"/><Relationship Id="rId25" Type="http://schemas.openxmlformats.org/officeDocument/2006/relationships/tags" Target="../tags/tag52.xml"/><Relationship Id="rId33" Type="http://schemas.openxmlformats.org/officeDocument/2006/relationships/notesSlide" Target="../notesSlides/notesSlide8.xml"/><Relationship Id="rId2" Type="http://schemas.openxmlformats.org/officeDocument/2006/relationships/tags" Target="../tags/tag29.xml"/><Relationship Id="rId16" Type="http://schemas.openxmlformats.org/officeDocument/2006/relationships/tags" Target="../tags/tag43.xml"/><Relationship Id="rId20" Type="http://schemas.openxmlformats.org/officeDocument/2006/relationships/tags" Target="../tags/tag47.xml"/><Relationship Id="rId29" Type="http://schemas.openxmlformats.org/officeDocument/2006/relationships/tags" Target="../tags/tag56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tags" Target="../tags/tag38.xml"/><Relationship Id="rId24" Type="http://schemas.openxmlformats.org/officeDocument/2006/relationships/tags" Target="../tags/tag51.xml"/><Relationship Id="rId32" Type="http://schemas.openxmlformats.org/officeDocument/2006/relationships/slideLayout" Target="../slideLayouts/slideLayout16.xml"/><Relationship Id="rId5" Type="http://schemas.openxmlformats.org/officeDocument/2006/relationships/tags" Target="../tags/tag32.xml"/><Relationship Id="rId15" Type="http://schemas.openxmlformats.org/officeDocument/2006/relationships/tags" Target="../tags/tag42.xml"/><Relationship Id="rId23" Type="http://schemas.openxmlformats.org/officeDocument/2006/relationships/tags" Target="../tags/tag50.xml"/><Relationship Id="rId28" Type="http://schemas.openxmlformats.org/officeDocument/2006/relationships/tags" Target="../tags/tag55.xml"/><Relationship Id="rId10" Type="http://schemas.openxmlformats.org/officeDocument/2006/relationships/tags" Target="../tags/tag37.xml"/><Relationship Id="rId19" Type="http://schemas.openxmlformats.org/officeDocument/2006/relationships/tags" Target="../tags/tag46.xml"/><Relationship Id="rId31" Type="http://schemas.openxmlformats.org/officeDocument/2006/relationships/tags" Target="../tags/tag58.xml"/><Relationship Id="rId4" Type="http://schemas.openxmlformats.org/officeDocument/2006/relationships/tags" Target="../tags/tag31.xml"/><Relationship Id="rId9" Type="http://schemas.openxmlformats.org/officeDocument/2006/relationships/tags" Target="../tags/tag36.xml"/><Relationship Id="rId14" Type="http://schemas.openxmlformats.org/officeDocument/2006/relationships/tags" Target="../tags/tag41.xml"/><Relationship Id="rId22" Type="http://schemas.openxmlformats.org/officeDocument/2006/relationships/tags" Target="../tags/tag49.xml"/><Relationship Id="rId27" Type="http://schemas.openxmlformats.org/officeDocument/2006/relationships/tags" Target="../tags/tag54.xml"/><Relationship Id="rId30" Type="http://schemas.openxmlformats.org/officeDocument/2006/relationships/tags" Target="../tags/tag57.xml"/><Relationship Id="rId8" Type="http://schemas.openxmlformats.org/officeDocument/2006/relationships/tags" Target="../tags/tag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DFF442-FAEF-52AE-87E0-72C5FFE277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455" y="-1"/>
            <a:ext cx="12199455" cy="6858001"/>
          </a:xfrm>
          <a:prstGeom prst="rect">
            <a:avLst/>
          </a:prstGeom>
        </p:spPr>
      </p:pic>
      <p:sp>
        <p:nvSpPr>
          <p:cNvPr id="4" name="CustomShape 1">
            <a:extLst>
              <a:ext uri="{FF2B5EF4-FFF2-40B4-BE49-F238E27FC236}">
                <a16:creationId xmlns:a16="http://schemas.microsoft.com/office/drawing/2014/main" id="{CA23FC8D-0A8B-C761-CBD4-57E7F6A671FD}"/>
              </a:ext>
            </a:extLst>
          </p:cNvPr>
          <p:cNvSpPr/>
          <p:nvPr/>
        </p:nvSpPr>
        <p:spPr>
          <a:xfrm>
            <a:off x="-7455" y="-2"/>
            <a:ext cx="12199454" cy="6858000"/>
          </a:xfrm>
          <a:prstGeom prst="rect">
            <a:avLst/>
          </a:prstGeom>
          <a:gradFill flip="none" rotWithShape="1">
            <a:gsLst>
              <a:gs pos="18000">
                <a:srgbClr val="000000">
                  <a:alpha val="84000"/>
                </a:srgbClr>
              </a:gs>
              <a:gs pos="74000">
                <a:srgbClr val="000000">
                  <a:alpha val="0"/>
                </a:srgbClr>
              </a:gs>
            </a:gsLst>
            <a:lin ang="17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237" name="CustomShape 3"/>
          <p:cNvSpPr/>
          <p:nvPr/>
        </p:nvSpPr>
        <p:spPr>
          <a:xfrm>
            <a:off x="623880" y="3429000"/>
            <a:ext cx="5471280" cy="280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et-EE" sz="22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8" name="CustomShape 4"/>
          <p:cNvSpPr/>
          <p:nvPr/>
        </p:nvSpPr>
        <p:spPr>
          <a:xfrm>
            <a:off x="11568240" y="3429000"/>
            <a:ext cx="359640" cy="280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ot="5400000" vert="vert" lIns="0" t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et-EE" sz="8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Pealkiri 11">
            <a:extLst>
              <a:ext uri="{FF2B5EF4-FFF2-40B4-BE49-F238E27FC236}">
                <a16:creationId xmlns:a16="http://schemas.microsoft.com/office/drawing/2014/main" id="{79BFEAB2-D410-F781-D52C-AE2A42E85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403" y="3474242"/>
            <a:ext cx="8443912" cy="222157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Estonia. </a:t>
            </a:r>
            <a:b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Smart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solutions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education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innovation</a:t>
            </a: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ksti kohatäide 9">
            <a:extLst>
              <a:ext uri="{FF2B5EF4-FFF2-40B4-BE49-F238E27FC236}">
                <a16:creationId xmlns:a16="http://schemas.microsoft.com/office/drawing/2014/main" id="{736DACB7-217B-6480-FD46-761FA4CD32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5109" y="5550959"/>
            <a:ext cx="7559676" cy="668216"/>
          </a:xfrm>
        </p:spPr>
        <p:txBody>
          <a:bodyPr/>
          <a:lstStyle/>
          <a:p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lt 13">
            <a:extLst>
              <a:ext uri="{FF2B5EF4-FFF2-40B4-BE49-F238E27FC236}">
                <a16:creationId xmlns:a16="http://schemas.microsoft.com/office/drawing/2014/main" id="{2D8B1F4E-75B2-DCBA-B822-22FAF536BA4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98458" y="0"/>
            <a:ext cx="2169782" cy="162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02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>
            <a:extLst>
              <a:ext uri="{FF2B5EF4-FFF2-40B4-BE49-F238E27FC236}">
                <a16:creationId xmlns:a16="http://schemas.microsoft.com/office/drawing/2014/main" id="{BC560D0F-3548-41D1-91AE-705EFCD4CD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78607" y="65316"/>
            <a:ext cx="11469645" cy="6881786"/>
          </a:xfrm>
          <a:prstGeom prst="rect">
            <a:avLst/>
          </a:prstGeom>
        </p:spPr>
      </p:pic>
      <p:graphicFrame>
        <p:nvGraphicFramePr>
          <p:cNvPr id="9" name="Diagramm 8">
            <a:extLst>
              <a:ext uri="{FF2B5EF4-FFF2-40B4-BE49-F238E27FC236}">
                <a16:creationId xmlns:a16="http://schemas.microsoft.com/office/drawing/2014/main" id="{F377E688-B687-F3A6-A381-3F4B342A97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6216421"/>
              </p:ext>
            </p:extLst>
          </p:nvPr>
        </p:nvGraphicFramePr>
        <p:xfrm>
          <a:off x="-487018" y="3520318"/>
          <a:ext cx="5739129" cy="42814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4" name="Teksti kohatäide 1">
            <a:extLst>
              <a:ext uri="{FF2B5EF4-FFF2-40B4-BE49-F238E27FC236}">
                <a16:creationId xmlns:a16="http://schemas.microsoft.com/office/drawing/2014/main" id="{75F026E8-7594-AAD8-EBDE-9EA05DEEB6CE}"/>
              </a:ext>
            </a:extLst>
          </p:cNvPr>
          <p:cNvSpPr txBox="1">
            <a:spLocks/>
          </p:cNvSpPr>
          <p:nvPr/>
        </p:nvSpPr>
        <p:spPr>
          <a:xfrm>
            <a:off x="1607090" y="4552363"/>
            <a:ext cx="1671357" cy="99651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2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/>
              </a:buClr>
              <a:buFont typeface="Aino" panose="02000603040504020204" pitchFamily="50" charset="0"/>
              <a:buChar char="+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000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81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/>
              </a:buClr>
              <a:buFont typeface="Aino" panose="02000603040504020204" pitchFamily="50" charset="0"/>
              <a:buChar char="+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ino" panose="02000603040504020204" pitchFamily="50" charset="0"/>
              <a:buNone/>
            </a:pPr>
            <a:r>
              <a:rPr lang="et-EE" dirty="0" err="1">
                <a:latin typeface="+mj-lt"/>
              </a:rPr>
              <a:t>Schools</a:t>
            </a:r>
            <a:endParaRPr lang="et-EE" dirty="0">
              <a:latin typeface="+mj-lt"/>
            </a:endParaRPr>
          </a:p>
          <a:p>
            <a:pPr marL="0" indent="0" algn="ctr">
              <a:buFont typeface="Aino" panose="02000603040504020204" pitchFamily="50" charset="0"/>
              <a:buNone/>
            </a:pPr>
            <a:r>
              <a:rPr lang="et-EE" dirty="0">
                <a:latin typeface="+mj-lt"/>
              </a:rPr>
              <a:t>are </a:t>
            </a:r>
            <a:r>
              <a:rPr lang="et-EE" dirty="0" err="1">
                <a:latin typeface="+mj-lt"/>
              </a:rPr>
              <a:t>mainly</a:t>
            </a:r>
            <a:endParaRPr lang="et-EE" dirty="0">
              <a:latin typeface="+mj-lt"/>
            </a:endParaRPr>
          </a:p>
          <a:p>
            <a:pPr marL="0" indent="0" algn="ctr">
              <a:buFont typeface="Aino" panose="02000603040504020204" pitchFamily="50" charset="0"/>
              <a:buNone/>
            </a:pPr>
            <a:r>
              <a:rPr lang="et-EE" dirty="0" err="1">
                <a:latin typeface="+mj-lt"/>
              </a:rPr>
              <a:t>municipal</a:t>
            </a:r>
            <a:endParaRPr lang="et-EE" dirty="0">
              <a:latin typeface="+mj-lt"/>
            </a:endParaRPr>
          </a:p>
        </p:txBody>
      </p:sp>
      <p:sp>
        <p:nvSpPr>
          <p:cNvPr id="35" name="Teksti kohatäide 1">
            <a:extLst>
              <a:ext uri="{FF2B5EF4-FFF2-40B4-BE49-F238E27FC236}">
                <a16:creationId xmlns:a16="http://schemas.microsoft.com/office/drawing/2014/main" id="{81BC0AA0-3264-83DE-4D9F-E2DB5A5E742C}"/>
              </a:ext>
            </a:extLst>
          </p:cNvPr>
          <p:cNvSpPr txBox="1">
            <a:spLocks/>
          </p:cNvSpPr>
          <p:nvPr/>
        </p:nvSpPr>
        <p:spPr>
          <a:xfrm>
            <a:off x="623888" y="624827"/>
            <a:ext cx="4824412" cy="66886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2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/>
              </a:buClr>
              <a:buFont typeface="Aino" panose="02000603040504020204" pitchFamily="50" charset="0"/>
              <a:buChar char="+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000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81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/>
              </a:buClr>
              <a:buFont typeface="Aino" panose="02000603040504020204" pitchFamily="50" charset="0"/>
              <a:buChar char="+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ino" panose="02000603040504020204" pitchFamily="50" charset="0"/>
              <a:buNone/>
            </a:pPr>
            <a:r>
              <a:rPr lang="et-EE" sz="2400" dirty="0">
                <a:latin typeface="+mj-lt"/>
              </a:rPr>
              <a:t>General </a:t>
            </a:r>
            <a:r>
              <a:rPr lang="et-EE" sz="2400" dirty="0" err="1">
                <a:latin typeface="+mj-lt"/>
              </a:rPr>
              <a:t>education</a:t>
            </a:r>
            <a:r>
              <a:rPr lang="et-EE" sz="2400" dirty="0">
                <a:latin typeface="+mj-lt"/>
              </a:rPr>
              <a:t>:</a:t>
            </a:r>
          </a:p>
        </p:txBody>
      </p:sp>
      <p:grpSp>
        <p:nvGrpSpPr>
          <p:cNvPr id="54" name="Rühm 53">
            <a:extLst>
              <a:ext uri="{FF2B5EF4-FFF2-40B4-BE49-F238E27FC236}">
                <a16:creationId xmlns:a16="http://schemas.microsoft.com/office/drawing/2014/main" id="{8D807E69-FD02-B00A-E3F8-58B7A268D14C}"/>
              </a:ext>
            </a:extLst>
          </p:cNvPr>
          <p:cNvGrpSpPr/>
          <p:nvPr/>
        </p:nvGrpSpPr>
        <p:grpSpPr>
          <a:xfrm>
            <a:off x="602065" y="1172431"/>
            <a:ext cx="2375625" cy="2933379"/>
            <a:chOff x="602065" y="1136149"/>
            <a:chExt cx="2375625" cy="2933379"/>
          </a:xfrm>
        </p:grpSpPr>
        <p:grpSp>
          <p:nvGrpSpPr>
            <p:cNvPr id="36" name="Rühm 35">
              <a:extLst>
                <a:ext uri="{FF2B5EF4-FFF2-40B4-BE49-F238E27FC236}">
                  <a16:creationId xmlns:a16="http://schemas.microsoft.com/office/drawing/2014/main" id="{C6719BCB-4D7C-2448-B418-9D1E34A52594}"/>
                </a:ext>
              </a:extLst>
            </p:cNvPr>
            <p:cNvGrpSpPr/>
            <p:nvPr/>
          </p:nvGrpSpPr>
          <p:grpSpPr>
            <a:xfrm>
              <a:off x="611961" y="1136149"/>
              <a:ext cx="2353800" cy="601207"/>
              <a:chOff x="621403" y="2878512"/>
              <a:chExt cx="2353800" cy="601207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A168AC9-4639-9847-4268-DA9F8127617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1403" y="2878512"/>
                <a:ext cx="1541002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t-E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</a:rPr>
                  <a:t>171</a:t>
                </a:r>
                <a:r>
                  <a:rPr kumimoji="0" lang="et-EE" sz="2400" b="0" i="0" u="none" strike="noStrike" kern="1200" cap="none" spc="0" normalizeH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</a:rPr>
                  <a:t>,</a:t>
                </a:r>
                <a:r>
                  <a:rPr lang="et-EE" sz="2400" dirty="0">
                    <a:solidFill>
                      <a:schemeClr val="accent1"/>
                    </a:solidFill>
                    <a:latin typeface="+mj-lt"/>
                  </a:rPr>
                  <a:t>4</a:t>
                </a:r>
                <a:r>
                  <a:rPr kumimoji="0" lang="et-E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</a:rPr>
                  <a:t>00</a:t>
                </a:r>
                <a:endPara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EDE94F4-A1C5-3157-E0AD-1C64A75A45A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7290" y="3233498"/>
                <a:ext cx="234791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t-EE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Aino"/>
                    <a:ea typeface="+mn-ea"/>
                    <a:cs typeface="+mn-cs"/>
                  </a:rPr>
                  <a:t>students</a:t>
                </a:r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endParaRPr>
              </a:p>
            </p:txBody>
          </p:sp>
        </p:grpSp>
        <p:grpSp>
          <p:nvGrpSpPr>
            <p:cNvPr id="39" name="Rühm 38">
              <a:extLst>
                <a:ext uri="{FF2B5EF4-FFF2-40B4-BE49-F238E27FC236}">
                  <a16:creationId xmlns:a16="http://schemas.microsoft.com/office/drawing/2014/main" id="{19E8DD82-0C75-204F-AED0-87AF61C8A00A}"/>
                </a:ext>
              </a:extLst>
            </p:cNvPr>
            <p:cNvGrpSpPr/>
            <p:nvPr/>
          </p:nvGrpSpPr>
          <p:grpSpPr>
            <a:xfrm>
              <a:off x="608625" y="1905888"/>
              <a:ext cx="2369065" cy="617388"/>
              <a:chOff x="618067" y="3827159"/>
              <a:chExt cx="2369065" cy="617388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B5EFF677-E06B-DC1E-D915-722A5CE98DC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8067" y="3827159"/>
                <a:ext cx="152318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t-E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</a:rPr>
                  <a:t>17,500</a:t>
                </a:r>
                <a:endPara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08B0521-5FCB-9CF4-A427-7853222B594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9219" y="4198326"/>
                <a:ext cx="234791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t-EE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Aino"/>
                    <a:ea typeface="+mn-ea"/>
                    <a:cs typeface="+mn-cs"/>
                  </a:rPr>
                  <a:t>teachers</a:t>
                </a:r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endParaRPr>
              </a:p>
            </p:txBody>
          </p:sp>
        </p:grpSp>
        <p:grpSp>
          <p:nvGrpSpPr>
            <p:cNvPr id="42" name="Rühm 41">
              <a:extLst>
                <a:ext uri="{FF2B5EF4-FFF2-40B4-BE49-F238E27FC236}">
                  <a16:creationId xmlns:a16="http://schemas.microsoft.com/office/drawing/2014/main" id="{A5D6537F-7539-BE62-87C6-6E2CD941A36D}"/>
                </a:ext>
              </a:extLst>
            </p:cNvPr>
            <p:cNvGrpSpPr/>
            <p:nvPr/>
          </p:nvGrpSpPr>
          <p:grpSpPr>
            <a:xfrm>
              <a:off x="602065" y="2694940"/>
              <a:ext cx="1935550" cy="1374588"/>
              <a:chOff x="623435" y="4822942"/>
              <a:chExt cx="1935550" cy="1374588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7692B36-B524-E374-5B26-0A5085B2846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3435" y="4822942"/>
                <a:ext cx="152318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t-E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</a:rPr>
                  <a:t>474</a:t>
                </a:r>
                <a:endPara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B10F2D0-7238-0F77-D4CD-E68FC06200A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3330" y="5212645"/>
                <a:ext cx="1925655" cy="98488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t-EE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Aino"/>
                    <a:ea typeface="+mn-ea"/>
                    <a:cs typeface="+mn-cs"/>
                  </a:rPr>
                  <a:t>schools</a:t>
                </a:r>
                <a:endParaRPr lang="et-EE" sz="1600" dirty="0">
                  <a:solidFill>
                    <a:schemeClr val="accent1"/>
                  </a:solidFill>
                  <a:latin typeface="Aino"/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Aino"/>
                    <a:ea typeface="+mn-ea"/>
                    <a:cs typeface="+mn-cs"/>
                  </a:rPr>
                  <a:t> </a:t>
                </a:r>
                <a:endPara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7" name="Rühm 46">
            <a:extLst>
              <a:ext uri="{FF2B5EF4-FFF2-40B4-BE49-F238E27FC236}">
                <a16:creationId xmlns:a16="http://schemas.microsoft.com/office/drawing/2014/main" id="{C74554AF-2315-1598-C6EF-45D7FC56AB49}"/>
              </a:ext>
            </a:extLst>
          </p:cNvPr>
          <p:cNvGrpSpPr/>
          <p:nvPr/>
        </p:nvGrpSpPr>
        <p:grpSpPr>
          <a:xfrm>
            <a:off x="609897" y="4909846"/>
            <a:ext cx="1935550" cy="1231087"/>
            <a:chOff x="623435" y="5262701"/>
            <a:chExt cx="1935550" cy="1231087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BE983AD-361E-B5BD-BC7C-F5C08567F095}"/>
                </a:ext>
              </a:extLst>
            </p:cNvPr>
            <p:cNvSpPr txBox="1">
              <a:spLocks/>
            </p:cNvSpPr>
            <p:nvPr/>
          </p:nvSpPr>
          <p:spPr>
            <a:xfrm>
              <a:off x="623435" y="5262701"/>
              <a:ext cx="1523185" cy="2769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dirty="0">
                  <a:solidFill>
                    <a:schemeClr val="accent1"/>
                  </a:solidFill>
                  <a:latin typeface="+mj-lt"/>
                </a:rPr>
                <a:t>10%</a:t>
              </a: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B9F892D-2033-8F3F-25E1-CE44BF0A251B}"/>
                </a:ext>
              </a:extLst>
            </p:cNvPr>
            <p:cNvSpPr txBox="1">
              <a:spLocks/>
            </p:cNvSpPr>
            <p:nvPr/>
          </p:nvSpPr>
          <p:spPr>
            <a:xfrm>
              <a:off x="633330" y="5570458"/>
              <a:ext cx="1925655" cy="92333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1200" dirty="0" err="1">
                  <a:solidFill>
                    <a:schemeClr val="accent1"/>
                  </a:solidFill>
                  <a:latin typeface="Aino"/>
                </a:rPr>
                <a:t>state</a:t>
              </a:r>
              <a:r>
                <a:rPr lang="et-EE" sz="1200" dirty="0">
                  <a:solidFill>
                    <a:schemeClr val="accent1"/>
                  </a:solidFill>
                  <a:latin typeface="Aino"/>
                </a:rPr>
                <a:t> 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1200" dirty="0" err="1">
                  <a:solidFill>
                    <a:schemeClr val="accent1"/>
                  </a:solidFill>
                  <a:latin typeface="Aino"/>
                </a:rPr>
                <a:t>schools</a:t>
              </a:r>
              <a:endParaRPr lang="et-EE" sz="1200" dirty="0">
                <a:solidFill>
                  <a:schemeClr val="accent1"/>
                </a:solidFill>
                <a:latin typeface="Aino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  <a:endPara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</p:grpSp>
      <p:grpSp>
        <p:nvGrpSpPr>
          <p:cNvPr id="50" name="Rühm 49">
            <a:extLst>
              <a:ext uri="{FF2B5EF4-FFF2-40B4-BE49-F238E27FC236}">
                <a16:creationId xmlns:a16="http://schemas.microsoft.com/office/drawing/2014/main" id="{7CF2A31B-154C-22B5-0873-08323505971B}"/>
              </a:ext>
            </a:extLst>
          </p:cNvPr>
          <p:cNvGrpSpPr/>
          <p:nvPr/>
        </p:nvGrpSpPr>
        <p:grpSpPr>
          <a:xfrm>
            <a:off x="610017" y="5776345"/>
            <a:ext cx="1927598" cy="1022565"/>
            <a:chOff x="631387" y="4968502"/>
            <a:chExt cx="1927598" cy="1022565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91CF6AD-0D36-47E6-C2CB-25BA3910FF5C}"/>
                </a:ext>
              </a:extLst>
            </p:cNvPr>
            <p:cNvSpPr txBox="1">
              <a:spLocks/>
            </p:cNvSpPr>
            <p:nvPr/>
          </p:nvSpPr>
          <p:spPr>
            <a:xfrm>
              <a:off x="631387" y="4968502"/>
              <a:ext cx="1523185" cy="2769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dirty="0">
                  <a:solidFill>
                    <a:schemeClr val="accent1"/>
                  </a:solidFill>
                  <a:latin typeface="+mj-lt"/>
                </a:rPr>
                <a:t>12%</a:t>
              </a: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50FB4E9-BB9A-05FF-C1E3-03E4E9CA5F61}"/>
                </a:ext>
              </a:extLst>
            </p:cNvPr>
            <p:cNvSpPr txBox="1">
              <a:spLocks/>
            </p:cNvSpPr>
            <p:nvPr/>
          </p:nvSpPr>
          <p:spPr>
            <a:xfrm>
              <a:off x="633330" y="5252403"/>
              <a:ext cx="1925655" cy="73866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1200" dirty="0" err="1">
                  <a:solidFill>
                    <a:schemeClr val="accent1"/>
                  </a:solidFill>
                  <a:latin typeface="Aino"/>
                </a:rPr>
                <a:t>private</a:t>
              </a:r>
              <a:r>
                <a:rPr lang="et-EE" sz="1200" dirty="0">
                  <a:solidFill>
                    <a:schemeClr val="accent1"/>
                  </a:solidFill>
                  <a:latin typeface="Aino"/>
                </a:rPr>
                <a:t> </a:t>
              </a:r>
              <a:r>
                <a:rPr lang="et-EE" sz="1200" dirty="0" err="1">
                  <a:solidFill>
                    <a:schemeClr val="accent1"/>
                  </a:solidFill>
                  <a:latin typeface="Aino"/>
                </a:rPr>
                <a:t>schools</a:t>
              </a:r>
              <a:endParaRPr lang="et-EE" sz="1200" dirty="0">
                <a:solidFill>
                  <a:schemeClr val="accent1"/>
                </a:solidFill>
                <a:latin typeface="Aino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  <a:endPara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954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lt 7">
            <a:extLst>
              <a:ext uri="{FF2B5EF4-FFF2-40B4-BE49-F238E27FC236}">
                <a16:creationId xmlns:a16="http://schemas.microsoft.com/office/drawing/2014/main" id="{3177DCAE-9D9F-DF60-FB3A-8EDD19E92F5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1120" y="0"/>
            <a:ext cx="6842760" cy="6858000"/>
          </a:xfrm>
          <a:prstGeom prst="rect">
            <a:avLst/>
          </a:prstGeom>
        </p:spPr>
      </p:pic>
      <p:sp>
        <p:nvSpPr>
          <p:cNvPr id="16" name="Pealkiri 15">
            <a:extLst>
              <a:ext uri="{FF2B5EF4-FFF2-40B4-BE49-F238E27FC236}">
                <a16:creationId xmlns:a16="http://schemas.microsoft.com/office/drawing/2014/main" id="{ED51CC2B-DCB5-4632-9445-06150188AEB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strength </a:t>
            </a:r>
            <a:br>
              <a:rPr lang="et-EE" dirty="0"/>
            </a:br>
            <a:r>
              <a:rPr lang="en-US" dirty="0"/>
              <a:t>of the tree </a:t>
            </a:r>
            <a:br>
              <a:rPr lang="et-EE" dirty="0"/>
            </a:br>
            <a:r>
              <a:rPr lang="en-US" dirty="0"/>
              <a:t>depends on </a:t>
            </a:r>
            <a:br>
              <a:rPr lang="et-EE" dirty="0"/>
            </a:br>
            <a:r>
              <a:rPr lang="et-EE" dirty="0" err="1"/>
              <a:t>its</a:t>
            </a:r>
            <a:r>
              <a:rPr lang="en-US" dirty="0"/>
              <a:t> roots</a:t>
            </a:r>
            <a:endParaRPr lang="et-EE" dirty="0"/>
          </a:p>
        </p:txBody>
      </p:sp>
      <p:sp>
        <p:nvSpPr>
          <p:cNvPr id="5" name="Teksti kohatäide 4">
            <a:extLst>
              <a:ext uri="{FF2B5EF4-FFF2-40B4-BE49-F238E27FC236}">
                <a16:creationId xmlns:a16="http://schemas.microsoft.com/office/drawing/2014/main" id="{B0FFE64A-254D-3D50-B98A-7AE402264AC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86" y="3429000"/>
            <a:ext cx="5211429" cy="2808288"/>
          </a:xfrm>
        </p:spPr>
        <p:txBody>
          <a:bodyPr anchor="b"/>
          <a:lstStyle/>
          <a:p>
            <a:r>
              <a:rPr lang="en-US" dirty="0"/>
              <a:t>Estonia has a comprehensive school system</a:t>
            </a:r>
            <a:r>
              <a:rPr lang="et-EE" dirty="0"/>
              <a:t>:</a:t>
            </a:r>
            <a:r>
              <a:rPr lang="en-US" dirty="0"/>
              <a:t> </a:t>
            </a:r>
            <a:r>
              <a:rPr lang="et-EE" dirty="0"/>
              <a:t>a</a:t>
            </a:r>
            <a:r>
              <a:rPr lang="en-US" dirty="0" err="1"/>
              <a:t>ll</a:t>
            </a:r>
            <a:r>
              <a:rPr lang="en-US" dirty="0"/>
              <a:t> children get the same education </a:t>
            </a:r>
            <a:br>
              <a:rPr lang="et-EE" dirty="0"/>
            </a:br>
            <a:r>
              <a:rPr lang="en-US" dirty="0"/>
              <a:t>from grades 1–9. 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77892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Picture Placeholder 6" descr="A picture containing text, person&#10;&#10;Description automatically generated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0"/>
            <a:ext cx="12191400" cy="6857280"/>
          </a:xfrm>
          <a:prstGeom prst="rect">
            <a:avLst/>
          </a:prstGeom>
          <a:ln>
            <a:noFill/>
          </a:ln>
        </p:spPr>
      </p:pic>
      <p:sp>
        <p:nvSpPr>
          <p:cNvPr id="331" name="CustomShape 1"/>
          <p:cNvSpPr>
            <a:spLocks/>
          </p:cNvSpPr>
          <p:nvPr/>
        </p:nvSpPr>
        <p:spPr>
          <a:xfrm>
            <a:off x="-10800" y="0"/>
            <a:ext cx="12191400" cy="6857280"/>
          </a:xfrm>
          <a:prstGeom prst="rect">
            <a:avLst/>
          </a:prstGeom>
          <a:gradFill rotWithShape="0">
            <a:gsLst>
              <a:gs pos="15000">
                <a:srgbClr val="000000">
                  <a:alpha val="70000"/>
                </a:srgbClr>
              </a:gs>
              <a:gs pos="64000">
                <a:srgbClr val="000000">
                  <a:alpha val="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t-EE"/>
          </a:p>
        </p:txBody>
      </p:sp>
      <p:sp>
        <p:nvSpPr>
          <p:cNvPr id="12" name="CustomShape 1">
            <a:extLst>
              <a:ext uri="{FF2B5EF4-FFF2-40B4-BE49-F238E27FC236}">
                <a16:creationId xmlns:a16="http://schemas.microsoft.com/office/drawing/2014/main" id="{761DE672-A0F4-47D0-BC68-ED4DA31615BA}"/>
              </a:ext>
            </a:extLst>
          </p:cNvPr>
          <p:cNvSpPr>
            <a:spLocks/>
          </p:cNvSpPr>
          <p:nvPr/>
        </p:nvSpPr>
        <p:spPr>
          <a:xfrm>
            <a:off x="0" y="0"/>
            <a:ext cx="12202800" cy="6857280"/>
          </a:xfrm>
          <a:prstGeom prst="rect">
            <a:avLst/>
          </a:prstGeom>
          <a:gradFill rotWithShape="0">
            <a:gsLst>
              <a:gs pos="15000">
                <a:srgbClr val="000000">
                  <a:alpha val="63000"/>
                </a:srgbClr>
              </a:gs>
              <a:gs pos="64000">
                <a:srgbClr val="000000">
                  <a:alpha val="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t-EE" dirty="0"/>
          </a:p>
        </p:txBody>
      </p:sp>
      <p:sp>
        <p:nvSpPr>
          <p:cNvPr id="332" name="CustomShape 2"/>
          <p:cNvSpPr>
            <a:spLocks/>
          </p:cNvSpPr>
          <p:nvPr/>
        </p:nvSpPr>
        <p:spPr>
          <a:xfrm>
            <a:off x="623880" y="658800"/>
            <a:ext cx="8499338" cy="1617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</a:pPr>
            <a:endParaRPr lang="et-EE" sz="5000" b="0" strike="noStrike" spc="-1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28D7369A-3A8D-4A09-8954-8CEC66917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t-EE" b="0" strike="noStrike" spc="-1" dirty="0">
                <a:solidFill>
                  <a:schemeClr val="bg1"/>
                </a:solidFill>
                <a:latin typeface="+mj-lt"/>
              </a:rPr>
              <a:t>D</a:t>
            </a:r>
            <a:r>
              <a:rPr lang="en-US" b="0" strike="noStrike" spc="-1" dirty="0" err="1">
                <a:solidFill>
                  <a:schemeClr val="bg1"/>
                </a:solidFill>
                <a:latin typeface="+mj-lt"/>
              </a:rPr>
              <a:t>igital</a:t>
            </a:r>
            <a:r>
              <a:rPr lang="en-US" b="0" strike="noStrike" spc="-1" dirty="0">
                <a:solidFill>
                  <a:schemeClr val="bg1"/>
                </a:solidFill>
                <a:latin typeface="+mj-lt"/>
              </a:rPr>
              <a:t> </a:t>
            </a:r>
            <a:r>
              <a:rPr lang="et-EE" b="0" strike="noStrike" spc="-1" dirty="0" err="1">
                <a:solidFill>
                  <a:schemeClr val="bg1"/>
                </a:solidFill>
                <a:latin typeface="+mj-lt"/>
              </a:rPr>
              <a:t>solutions</a:t>
            </a:r>
            <a:r>
              <a:rPr lang="et-EE" b="0" strike="noStrike" spc="-1" dirty="0">
                <a:solidFill>
                  <a:schemeClr val="bg1"/>
                </a:solidFill>
                <a:latin typeface="+mj-lt"/>
              </a:rPr>
              <a:t> are </a:t>
            </a:r>
            <a:br>
              <a:rPr lang="et-EE" b="0" strike="noStrike" spc="-1" dirty="0">
                <a:solidFill>
                  <a:schemeClr val="bg1"/>
                </a:solidFill>
                <a:latin typeface="+mj-lt"/>
              </a:rPr>
            </a:br>
            <a:r>
              <a:rPr lang="et-EE" b="0" strike="noStrike" spc="-1" dirty="0">
                <a:solidFill>
                  <a:schemeClr val="bg1"/>
                </a:solidFill>
                <a:latin typeface="+mj-lt"/>
              </a:rPr>
              <a:t>in </a:t>
            </a:r>
            <a:r>
              <a:rPr lang="et-EE" b="0" strike="noStrike" spc="-1" dirty="0" err="1">
                <a:solidFill>
                  <a:schemeClr val="bg1"/>
                </a:solidFill>
                <a:latin typeface="+mj-lt"/>
              </a:rPr>
              <a:t>everyday</a:t>
            </a:r>
            <a:r>
              <a:rPr lang="et-EE" b="0" strike="noStrike" spc="-1" dirty="0">
                <a:solidFill>
                  <a:schemeClr val="bg1"/>
                </a:solidFill>
                <a:latin typeface="+mj-lt"/>
              </a:rPr>
              <a:t> </a:t>
            </a:r>
            <a:r>
              <a:rPr lang="et-EE" b="0" strike="noStrike" spc="-1" dirty="0" err="1">
                <a:solidFill>
                  <a:schemeClr val="bg1"/>
                </a:solidFill>
                <a:latin typeface="+mj-lt"/>
              </a:rPr>
              <a:t>use</a:t>
            </a:r>
            <a:endParaRPr lang="et-EE" dirty="0"/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14DB51EE-644F-063A-E2F9-559504455F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t-EE" dirty="0"/>
              <a:t>E-</a:t>
            </a:r>
            <a:r>
              <a:rPr lang="et-EE" dirty="0" err="1"/>
              <a:t>diaries</a:t>
            </a:r>
            <a:r>
              <a:rPr lang="et-EE" dirty="0"/>
              <a:t> </a:t>
            </a:r>
            <a:r>
              <a:rPr lang="et-EE" dirty="0" err="1"/>
              <a:t>for</a:t>
            </a:r>
            <a:r>
              <a:rPr lang="et-EE" dirty="0"/>
              <a:t> </a:t>
            </a:r>
            <a:r>
              <a:rPr lang="et-EE" dirty="0" err="1"/>
              <a:t>schools</a:t>
            </a:r>
            <a:r>
              <a:rPr lang="et-EE" dirty="0"/>
              <a:t> and </a:t>
            </a:r>
            <a:r>
              <a:rPr lang="et-EE" dirty="0" err="1"/>
              <a:t>kindergartens</a:t>
            </a:r>
            <a:r>
              <a:rPr lang="et-EE" dirty="0"/>
              <a:t>: Eliis, </a:t>
            </a:r>
            <a:r>
              <a:rPr lang="et-EE" dirty="0" err="1"/>
              <a:t>eKool</a:t>
            </a:r>
            <a:r>
              <a:rPr lang="et-EE" dirty="0"/>
              <a:t>, Stuudium</a:t>
            </a:r>
          </a:p>
          <a:p>
            <a:r>
              <a:rPr lang="et-EE" dirty="0"/>
              <a:t>Digital </a:t>
            </a:r>
            <a:r>
              <a:rPr lang="et-EE" dirty="0" err="1"/>
              <a:t>learning</a:t>
            </a:r>
            <a:r>
              <a:rPr lang="et-EE" dirty="0"/>
              <a:t> </a:t>
            </a:r>
            <a:r>
              <a:rPr lang="et-EE" dirty="0" err="1"/>
              <a:t>materials</a:t>
            </a:r>
            <a:r>
              <a:rPr lang="et-EE" dirty="0"/>
              <a:t> and </a:t>
            </a:r>
            <a:r>
              <a:rPr lang="et-EE" dirty="0" err="1"/>
              <a:t>platforms</a:t>
            </a:r>
            <a:r>
              <a:rPr lang="et-EE" dirty="0"/>
              <a:t>: e-</a:t>
            </a:r>
            <a:r>
              <a:rPr lang="et-EE" dirty="0" err="1"/>
              <a:t>Schoolbag</a:t>
            </a:r>
            <a:r>
              <a:rPr lang="et-EE" dirty="0"/>
              <a:t>, OPIQ</a:t>
            </a:r>
          </a:p>
          <a:p>
            <a:r>
              <a:rPr lang="et-EE" dirty="0" err="1"/>
              <a:t>Student</a:t>
            </a:r>
            <a:r>
              <a:rPr lang="et-EE" dirty="0"/>
              <a:t> </a:t>
            </a:r>
            <a:r>
              <a:rPr lang="et-EE" dirty="0" err="1"/>
              <a:t>admission</a:t>
            </a:r>
            <a:r>
              <a:rPr lang="et-EE" dirty="0"/>
              <a:t> </a:t>
            </a:r>
            <a:r>
              <a:rPr lang="et-EE" dirty="0" err="1"/>
              <a:t>systems</a:t>
            </a:r>
            <a:r>
              <a:rPr lang="et-EE" dirty="0"/>
              <a:t>: </a:t>
            </a:r>
            <a:r>
              <a:rPr lang="et-EE" dirty="0" err="1"/>
              <a:t>DreamApply</a:t>
            </a:r>
            <a:r>
              <a:rPr lang="et-EE" dirty="0"/>
              <a:t>, SAIS</a:t>
            </a:r>
          </a:p>
          <a:p>
            <a:r>
              <a:rPr lang="et-EE" dirty="0" err="1"/>
              <a:t>Examination</a:t>
            </a:r>
            <a:r>
              <a:rPr lang="et-EE" dirty="0"/>
              <a:t> </a:t>
            </a:r>
            <a:r>
              <a:rPr lang="et-EE" dirty="0" err="1"/>
              <a:t>Infosystem</a:t>
            </a:r>
            <a:r>
              <a:rPr lang="et-EE" dirty="0"/>
              <a:t> EIS </a:t>
            </a:r>
            <a:r>
              <a:rPr lang="et-EE" dirty="0" err="1"/>
              <a:t>for</a:t>
            </a:r>
            <a:r>
              <a:rPr lang="et-EE" dirty="0"/>
              <a:t> </a:t>
            </a:r>
            <a:r>
              <a:rPr lang="et-EE" dirty="0" err="1"/>
              <a:t>digital</a:t>
            </a:r>
            <a:r>
              <a:rPr lang="et-EE" dirty="0"/>
              <a:t> </a:t>
            </a:r>
            <a:r>
              <a:rPr lang="et-EE" dirty="0" err="1"/>
              <a:t>tests</a:t>
            </a:r>
            <a:endParaRPr lang="et-EE" dirty="0"/>
          </a:p>
          <a:p>
            <a:r>
              <a:rPr lang="et-EE" dirty="0"/>
              <a:t>Estonian Education </a:t>
            </a:r>
            <a:r>
              <a:rPr lang="et-EE" dirty="0" err="1"/>
              <a:t>Infosystem</a:t>
            </a:r>
            <a:r>
              <a:rPr lang="et-EE" dirty="0"/>
              <a:t> EHIS</a:t>
            </a:r>
          </a:p>
        </p:txBody>
      </p:sp>
      <p:sp>
        <p:nvSpPr>
          <p:cNvPr id="333" name="CustomShape 3"/>
          <p:cNvSpPr>
            <a:spLocks/>
          </p:cNvSpPr>
          <p:nvPr/>
        </p:nvSpPr>
        <p:spPr>
          <a:xfrm>
            <a:off x="623880" y="2276640"/>
            <a:ext cx="8769502" cy="396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marL="270000" indent="-26928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Font typeface="Aino"/>
              <a:buChar char="+"/>
            </a:pPr>
            <a:endParaRPr lang="en-US" sz="1800" b="0" strike="noStrike" spc="-1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ühm 2">
            <a:extLst>
              <a:ext uri="{FF2B5EF4-FFF2-40B4-BE49-F238E27FC236}">
                <a16:creationId xmlns:a16="http://schemas.microsoft.com/office/drawing/2014/main" id="{685D3580-AA66-44B2-8400-AD17B107E591}"/>
              </a:ext>
            </a:extLst>
          </p:cNvPr>
          <p:cNvGrpSpPr/>
          <p:nvPr/>
        </p:nvGrpSpPr>
        <p:grpSpPr>
          <a:xfrm>
            <a:off x="6106661" y="2754659"/>
            <a:ext cx="2542590" cy="1584619"/>
            <a:chOff x="7988250" y="3666105"/>
            <a:chExt cx="2542590" cy="1584619"/>
          </a:xfrm>
        </p:grpSpPr>
        <p:pic>
          <p:nvPicPr>
            <p:cNvPr id="11" name="Graphic 41">
              <a:extLst>
                <a:ext uri="{FF2B5EF4-FFF2-40B4-BE49-F238E27FC236}">
                  <a16:creationId xmlns:a16="http://schemas.microsoft.com/office/drawing/2014/main" id="{228DA078-21A6-45FC-8282-BBBF34600F1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702897" y="3666105"/>
              <a:ext cx="918618" cy="91861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2905F34-3BE2-4B46-9CEF-B0432335D7A1}"/>
                </a:ext>
              </a:extLst>
            </p:cNvPr>
            <p:cNvSpPr txBox="1"/>
            <p:nvPr/>
          </p:nvSpPr>
          <p:spPr>
            <a:xfrm>
              <a:off x="8702897" y="3940748"/>
              <a:ext cx="918618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2400">
                  <a:solidFill>
                    <a:srgbClr val="FFFFFF"/>
                  </a:solidFill>
                  <a:latin typeface="Aino"/>
                </a:rPr>
                <a:t>1in3 </a:t>
              </a: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2CC043-BE94-4E4B-83E4-9A1798D80124}"/>
                </a:ext>
              </a:extLst>
            </p:cNvPr>
            <p:cNvSpPr txBox="1"/>
            <p:nvPr/>
          </p:nvSpPr>
          <p:spPr>
            <a:xfrm>
              <a:off x="7988250" y="4758281"/>
              <a:ext cx="2542590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students pursues STEM </a:t>
              </a:r>
              <a:br>
                <a:rPr kumimoji="0" lang="et-E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</a:b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in higher education</a:t>
              </a: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78FF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</p:grpSp>
      <p:grpSp>
        <p:nvGrpSpPr>
          <p:cNvPr id="14" name="Group 30">
            <a:extLst>
              <a:ext uri="{FF2B5EF4-FFF2-40B4-BE49-F238E27FC236}">
                <a16:creationId xmlns:a16="http://schemas.microsoft.com/office/drawing/2014/main" id="{D11A7E2F-CE69-4C0C-8C61-026C42C8DE31}"/>
              </a:ext>
            </a:extLst>
          </p:cNvPr>
          <p:cNvGrpSpPr/>
          <p:nvPr/>
        </p:nvGrpSpPr>
        <p:grpSpPr>
          <a:xfrm>
            <a:off x="762545" y="2754659"/>
            <a:ext cx="3130970" cy="2077061"/>
            <a:chOff x="1941818" y="1964475"/>
            <a:chExt cx="3130970" cy="2077061"/>
          </a:xfrm>
        </p:grpSpPr>
        <p:pic>
          <p:nvPicPr>
            <p:cNvPr id="15" name="Graphic 31">
              <a:extLst>
                <a:ext uri="{FF2B5EF4-FFF2-40B4-BE49-F238E27FC236}">
                  <a16:creationId xmlns:a16="http://schemas.microsoft.com/office/drawing/2014/main" id="{D4DE7176-8F7C-48A6-9549-A079DDB449D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047994" y="1964475"/>
              <a:ext cx="918618" cy="91861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E9F3C9A-5299-41E2-8C5C-86506260B281}"/>
                </a:ext>
              </a:extLst>
            </p:cNvPr>
            <p:cNvSpPr txBox="1"/>
            <p:nvPr/>
          </p:nvSpPr>
          <p:spPr>
            <a:xfrm>
              <a:off x="3047994" y="2239118"/>
              <a:ext cx="918618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t-EE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99%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A09CDF2-F383-41D3-924D-06A35D3A87FB}"/>
                </a:ext>
              </a:extLst>
            </p:cNvPr>
            <p:cNvSpPr txBox="1"/>
            <p:nvPr/>
          </p:nvSpPr>
          <p:spPr>
            <a:xfrm>
              <a:off x="1941818" y="3056651"/>
              <a:ext cx="3130970" cy="98488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t-EE" sz="1600">
                  <a:solidFill>
                    <a:schemeClr val="bg1"/>
                  </a:solidFill>
                </a:rPr>
                <a:t>of Estonian </a:t>
              </a:r>
              <a:r>
                <a:rPr lang="et-EE" sz="1600" err="1">
                  <a:solidFill>
                    <a:schemeClr val="bg1"/>
                  </a:solidFill>
                </a:rPr>
                <a:t>kindergartens</a:t>
              </a:r>
              <a:r>
                <a:rPr lang="et-EE" sz="1600">
                  <a:solidFill>
                    <a:schemeClr val="bg1"/>
                  </a:solidFill>
                </a:rPr>
                <a:t> </a:t>
              </a:r>
            </a:p>
            <a:p>
              <a:pPr algn="ctr">
                <a:lnSpc>
                  <a:spcPct val="100000"/>
                </a:lnSpc>
              </a:pPr>
              <a:r>
                <a:rPr lang="et-EE" sz="1600">
                  <a:solidFill>
                    <a:schemeClr val="bg1"/>
                  </a:solidFill>
                </a:rPr>
                <a:t>take part in </a:t>
              </a:r>
              <a:r>
                <a:rPr lang="et-EE" sz="1600" err="1">
                  <a:solidFill>
                    <a:schemeClr val="bg1"/>
                  </a:solidFill>
                </a:rPr>
                <a:t>technology</a:t>
              </a:r>
              <a:r>
                <a:rPr lang="et-EE" sz="1600">
                  <a:solidFill>
                    <a:schemeClr val="bg1"/>
                  </a:solidFill>
                </a:rPr>
                <a:t> </a:t>
              </a:r>
              <a:r>
                <a:rPr lang="et-EE" sz="1600" err="1">
                  <a:solidFill>
                    <a:schemeClr val="bg1"/>
                  </a:solidFill>
                </a:rPr>
                <a:t>education</a:t>
              </a:r>
              <a:r>
                <a:rPr lang="et-EE" sz="1600">
                  <a:solidFill>
                    <a:schemeClr val="bg1"/>
                  </a:solidFill>
                </a:rPr>
                <a:t> programme </a:t>
              </a:r>
              <a:r>
                <a:rPr lang="et-EE" sz="1600" err="1">
                  <a:solidFill>
                    <a:schemeClr val="bg1"/>
                  </a:solidFill>
                </a:rPr>
                <a:t>ProgeTiger</a:t>
              </a:r>
              <a:endParaRPr lang="en-GB" sz="160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 40">
            <a:extLst>
              <a:ext uri="{FF2B5EF4-FFF2-40B4-BE49-F238E27FC236}">
                <a16:creationId xmlns:a16="http://schemas.microsoft.com/office/drawing/2014/main" id="{B9F0923E-9904-4AC9-958E-69BF2633984E}"/>
              </a:ext>
            </a:extLst>
          </p:cNvPr>
          <p:cNvGrpSpPr/>
          <p:nvPr/>
        </p:nvGrpSpPr>
        <p:grpSpPr>
          <a:xfrm>
            <a:off x="3441794" y="4067825"/>
            <a:ext cx="2983908" cy="2070641"/>
            <a:chOff x="2015349" y="1964475"/>
            <a:chExt cx="2983908" cy="2070641"/>
          </a:xfrm>
        </p:grpSpPr>
        <p:pic>
          <p:nvPicPr>
            <p:cNvPr id="23" name="Graphic 41">
              <a:extLst>
                <a:ext uri="{FF2B5EF4-FFF2-40B4-BE49-F238E27FC236}">
                  <a16:creationId xmlns:a16="http://schemas.microsoft.com/office/drawing/2014/main" id="{166FE64F-9116-4533-A377-3D6778757C1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047994" y="1964475"/>
              <a:ext cx="918618" cy="918618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6FA666E-10F7-495E-BBA0-5EA2F59A5098}"/>
                </a:ext>
              </a:extLst>
            </p:cNvPr>
            <p:cNvSpPr txBox="1"/>
            <p:nvPr/>
          </p:nvSpPr>
          <p:spPr>
            <a:xfrm>
              <a:off x="3047994" y="2239118"/>
              <a:ext cx="918618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2400">
                  <a:solidFill>
                    <a:srgbClr val="FFFFFF"/>
                  </a:solidFill>
                  <a:latin typeface="Aino"/>
                </a:rPr>
                <a:t>9</a:t>
              </a:r>
              <a:r>
                <a:rPr kumimoji="0" lang="et-EE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</a:rPr>
                <a:t>%</a:t>
              </a: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9CFDCEB-7FD1-427B-A213-EFD9435616F9}"/>
                </a:ext>
              </a:extLst>
            </p:cNvPr>
            <p:cNvSpPr txBox="1"/>
            <p:nvPr/>
          </p:nvSpPr>
          <p:spPr>
            <a:xfrm>
              <a:off x="2015349" y="3050231"/>
              <a:ext cx="2983908" cy="98488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1600" dirty="0">
                  <a:solidFill>
                    <a:schemeClr val="bg1"/>
                  </a:solidFill>
                </a:rPr>
                <a:t>of </a:t>
              </a:r>
              <a:r>
                <a:rPr lang="et-EE" sz="1600" dirty="0" err="1">
                  <a:solidFill>
                    <a:schemeClr val="bg1"/>
                  </a:solidFill>
                </a:rPr>
                <a:t>students</a:t>
              </a:r>
              <a:r>
                <a:rPr lang="et-EE" sz="1600" dirty="0">
                  <a:solidFill>
                    <a:schemeClr val="bg1"/>
                  </a:solidFill>
                </a:rPr>
                <a:t> </a:t>
              </a:r>
              <a:r>
                <a:rPr lang="et-EE" sz="1600" dirty="0" err="1">
                  <a:solidFill>
                    <a:schemeClr val="bg1"/>
                  </a:solidFill>
                </a:rPr>
                <a:t>study</a:t>
              </a:r>
              <a:r>
                <a:rPr lang="et-EE" sz="1600" dirty="0">
                  <a:solidFill>
                    <a:schemeClr val="bg1"/>
                  </a:solidFill>
                </a:rPr>
                <a:t> ICT </a:t>
              </a:r>
              <a:br>
                <a:rPr lang="et-EE" sz="1600" dirty="0">
                  <a:solidFill>
                    <a:schemeClr val="bg1"/>
                  </a:solidFill>
                </a:rPr>
              </a:br>
              <a:r>
                <a:rPr lang="et-EE" sz="1600" dirty="0">
                  <a:solidFill>
                    <a:schemeClr val="bg1"/>
                  </a:solidFill>
                </a:rPr>
                <a:t>in Estonia (BA+MA) –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1600" dirty="0">
                  <a:solidFill>
                    <a:schemeClr val="bg1"/>
                  </a:solidFill>
                </a:rPr>
                <a:t>t</a:t>
              </a:r>
              <a:r>
                <a:rPr lang="en-US" sz="1600" dirty="0" err="1">
                  <a:solidFill>
                    <a:schemeClr val="bg1"/>
                  </a:solidFill>
                </a:rPr>
                <a:t>wice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t-EE" sz="1600" dirty="0">
                  <a:solidFill>
                    <a:schemeClr val="bg1"/>
                  </a:solidFill>
                </a:rPr>
                <a:t> as </a:t>
              </a:r>
              <a:r>
                <a:rPr lang="et-EE" sz="1600" dirty="0" err="1">
                  <a:solidFill>
                    <a:schemeClr val="bg1"/>
                  </a:solidFill>
                </a:rPr>
                <a:t>many</a:t>
              </a:r>
              <a:r>
                <a:rPr lang="et-EE" sz="1600" dirty="0">
                  <a:solidFill>
                    <a:schemeClr val="bg1"/>
                  </a:solidFill>
                </a:rPr>
                <a:t> as EU </a:t>
              </a:r>
              <a:r>
                <a:rPr lang="et-EE" sz="1600" dirty="0" err="1">
                  <a:solidFill>
                    <a:schemeClr val="bg1"/>
                  </a:solidFill>
                </a:rPr>
                <a:t>average</a:t>
              </a:r>
              <a:r>
                <a:rPr lang="et-EE" sz="1600" dirty="0">
                  <a:solidFill>
                    <a:schemeClr val="bg1"/>
                  </a:solidFill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1600" dirty="0" err="1">
                  <a:solidFill>
                    <a:srgbClr val="0078FF"/>
                  </a:solidFill>
                </a:rPr>
                <a:t>Eurostat</a:t>
              </a:r>
              <a:r>
                <a:rPr lang="et-EE" sz="1600" dirty="0">
                  <a:solidFill>
                    <a:srgbClr val="0078FF"/>
                  </a:solidFill>
                </a:rPr>
                <a:t> 2018</a:t>
              </a:r>
            </a:p>
          </p:txBody>
        </p:sp>
      </p:grpSp>
      <p:sp>
        <p:nvSpPr>
          <p:cNvPr id="2" name="Pealkiri 1">
            <a:extLst>
              <a:ext uri="{FF2B5EF4-FFF2-40B4-BE49-F238E27FC236}">
                <a16:creationId xmlns:a16="http://schemas.microsoft.com/office/drawing/2014/main" id="{3E04073C-A5C8-4418-AEB8-3E92BFAE5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658801"/>
            <a:ext cx="8520112" cy="969974"/>
          </a:xfrm>
        </p:spPr>
        <p:txBody>
          <a:bodyPr/>
          <a:lstStyle/>
          <a:p>
            <a:r>
              <a:rPr lang="et-EE" dirty="0"/>
              <a:t>The </a:t>
            </a:r>
            <a:r>
              <a:rPr lang="et-EE" dirty="0" err="1"/>
              <a:t>numbers</a:t>
            </a:r>
            <a:br>
              <a:rPr lang="et-EE" dirty="0"/>
            </a:br>
            <a:r>
              <a:rPr lang="et-EE" sz="2800" dirty="0" err="1">
                <a:latin typeface="+mn-lt"/>
              </a:rPr>
              <a:t>Estonia’s</a:t>
            </a:r>
            <a:r>
              <a:rPr lang="et-EE" sz="2800" dirty="0">
                <a:latin typeface="+mn-lt"/>
              </a:rPr>
              <a:t> </a:t>
            </a:r>
            <a:r>
              <a:rPr lang="et-EE" sz="2800" dirty="0" err="1">
                <a:latin typeface="+mn-lt"/>
              </a:rPr>
              <a:t>tech</a:t>
            </a:r>
            <a:r>
              <a:rPr lang="et-EE" sz="2800" dirty="0">
                <a:latin typeface="+mn-lt"/>
              </a:rPr>
              <a:t> </a:t>
            </a:r>
            <a:r>
              <a:rPr lang="et-EE" sz="2800" dirty="0" err="1">
                <a:latin typeface="+mn-lt"/>
              </a:rPr>
              <a:t>education</a:t>
            </a:r>
            <a:endParaRPr lang="et-EE" sz="5000" dirty="0">
              <a:latin typeface="+mn-lt"/>
            </a:endParaRPr>
          </a:p>
        </p:txBody>
      </p:sp>
      <p:sp>
        <p:nvSpPr>
          <p:cNvPr id="30" name="Ristkülik 29">
            <a:hlinkClick r:id="rId4"/>
            <a:extLst>
              <a:ext uri="{FF2B5EF4-FFF2-40B4-BE49-F238E27FC236}">
                <a16:creationId xmlns:a16="http://schemas.microsoft.com/office/drawing/2014/main" id="{C0E30E2E-232F-4411-9117-688A3A51EADE}"/>
              </a:ext>
            </a:extLst>
          </p:cNvPr>
          <p:cNvSpPr/>
          <p:nvPr/>
        </p:nvSpPr>
        <p:spPr>
          <a:xfrm>
            <a:off x="6379977" y="1406402"/>
            <a:ext cx="2211432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grpSp>
        <p:nvGrpSpPr>
          <p:cNvPr id="4" name="Rühm 3">
            <a:extLst>
              <a:ext uri="{FF2B5EF4-FFF2-40B4-BE49-F238E27FC236}">
                <a16:creationId xmlns:a16="http://schemas.microsoft.com/office/drawing/2014/main" id="{D60BDEAE-209A-42FE-0AA1-82DF82AA312F}"/>
              </a:ext>
            </a:extLst>
          </p:cNvPr>
          <p:cNvGrpSpPr/>
          <p:nvPr/>
        </p:nvGrpSpPr>
        <p:grpSpPr>
          <a:xfrm>
            <a:off x="8330904" y="4067825"/>
            <a:ext cx="2542590" cy="2077061"/>
            <a:chOff x="7988250" y="3666105"/>
            <a:chExt cx="2542590" cy="2077061"/>
          </a:xfrm>
        </p:grpSpPr>
        <p:pic>
          <p:nvPicPr>
            <p:cNvPr id="5" name="Graphic 41">
              <a:extLst>
                <a:ext uri="{FF2B5EF4-FFF2-40B4-BE49-F238E27FC236}">
                  <a16:creationId xmlns:a16="http://schemas.microsoft.com/office/drawing/2014/main" id="{EA864B68-19D1-9533-8495-BD05E2ADEF3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702897" y="3666105"/>
              <a:ext cx="918618" cy="91861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B12B867-726A-8913-9EBE-B270468A9958}"/>
                </a:ext>
              </a:extLst>
            </p:cNvPr>
            <p:cNvSpPr txBox="1"/>
            <p:nvPr/>
          </p:nvSpPr>
          <p:spPr>
            <a:xfrm>
              <a:off x="8702897" y="3940748"/>
              <a:ext cx="918618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2400">
                  <a:solidFill>
                    <a:srgbClr val="FFFFFF"/>
                  </a:solidFill>
                  <a:latin typeface="Aino"/>
                </a:rPr>
                <a:t>40% </a:t>
              </a: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1B39A24-C351-46F8-729D-527311004814}"/>
                </a:ext>
              </a:extLst>
            </p:cNvPr>
            <p:cNvSpPr txBox="1"/>
            <p:nvPr/>
          </p:nvSpPr>
          <p:spPr>
            <a:xfrm>
              <a:off x="7988250" y="4758281"/>
              <a:ext cx="2542590" cy="98488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t-E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of ICT </a:t>
              </a:r>
              <a:r>
                <a:rPr kumimoji="0" lang="et-EE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Master’s</a:t>
              </a:r>
              <a:r>
                <a:rPr kumimoji="0" lang="et-E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  <a:r>
                <a:rPr kumimoji="0" lang="et-EE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students</a:t>
              </a:r>
              <a:r>
                <a:rPr kumimoji="0" lang="et-E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are </a:t>
              </a:r>
              <a:r>
                <a:rPr kumimoji="0" lang="et-EE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female</a:t>
              </a:r>
              <a:r>
                <a:rPr kumimoji="0" lang="et-E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– </a:t>
              </a:r>
              <a:r>
                <a:rPr kumimoji="0" lang="et-EE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this</a:t>
              </a:r>
              <a:r>
                <a:rPr kumimoji="0" lang="et-E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  <a:r>
                <a:rPr kumimoji="0" lang="et-EE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is</a:t>
              </a:r>
              <a:r>
                <a:rPr kumimoji="0" lang="et-E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  <a:r>
                <a:rPr kumimoji="0" lang="et-EE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highest</a:t>
              </a:r>
              <a:r>
                <a:rPr kumimoji="0" lang="et-E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  <a:r>
                <a:rPr kumimoji="0" lang="et-EE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share</a:t>
              </a:r>
              <a:r>
                <a:rPr kumimoji="0" lang="et-E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in Europe </a:t>
              </a:r>
              <a:r>
                <a:rPr kumimoji="0" lang="et-EE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0078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Informatics</a:t>
              </a:r>
              <a:r>
                <a:rPr kumimoji="0" lang="et-EE" sz="1600" b="0" i="0" u="none" strike="noStrike" kern="1200" cap="none" spc="0" normalizeH="0" baseline="0" noProof="0">
                  <a:ln>
                    <a:noFill/>
                  </a:ln>
                  <a:solidFill>
                    <a:srgbClr val="0078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Europe 2020</a:t>
              </a: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78FF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332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6">
            <a:extLst>
              <a:ext uri="{FF2B5EF4-FFF2-40B4-BE49-F238E27FC236}">
                <a16:creationId xmlns:a16="http://schemas.microsoft.com/office/drawing/2014/main" id="{64539015-F649-46B1-989B-445DE09371FF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7710" y="1"/>
            <a:ext cx="12302840" cy="6856949"/>
          </a:xfrm>
          <a:prstGeom prst="rect">
            <a:avLst/>
          </a:prstGeom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</p:pic>
      <p:sp>
        <p:nvSpPr>
          <p:cNvPr id="18" name="CustomShape 1">
            <a:extLst>
              <a:ext uri="{FF2B5EF4-FFF2-40B4-BE49-F238E27FC236}">
                <a16:creationId xmlns:a16="http://schemas.microsoft.com/office/drawing/2014/main" id="{B8F12649-38BF-4BA2-8153-F3264CFBF76F}"/>
              </a:ext>
            </a:extLst>
          </p:cNvPr>
          <p:cNvSpPr>
            <a:spLocks/>
          </p:cNvSpPr>
          <p:nvPr/>
        </p:nvSpPr>
        <p:spPr>
          <a:xfrm>
            <a:off x="0" y="-330"/>
            <a:ext cx="9446704" cy="6857280"/>
          </a:xfrm>
          <a:prstGeom prst="rect">
            <a:avLst/>
          </a:prstGeom>
          <a:gradFill rotWithShape="0">
            <a:gsLst>
              <a:gs pos="38000">
                <a:srgbClr val="000000">
                  <a:alpha val="0"/>
                </a:srgbClr>
              </a:gs>
              <a:gs pos="52000">
                <a:srgbClr val="000000">
                  <a:alpha val="78000"/>
                </a:srgb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t-EE"/>
          </a:p>
        </p:txBody>
      </p:sp>
      <p:sp>
        <p:nvSpPr>
          <p:cNvPr id="362" name="CustomShape 2"/>
          <p:cNvSpPr>
            <a:spLocks/>
          </p:cNvSpPr>
          <p:nvPr/>
        </p:nvSpPr>
        <p:spPr>
          <a:xfrm>
            <a:off x="623880" y="658800"/>
            <a:ext cx="6089154" cy="1617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72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</a:pPr>
            <a:endParaRPr lang="et-EE" sz="5400" spc="-1">
              <a:solidFill>
                <a:srgbClr val="FFFFFF"/>
              </a:solidFill>
              <a:latin typeface="Aino Headline" panose="020B0303040504020204" pitchFamily="34" charset="0"/>
            </a:endParaRPr>
          </a:p>
        </p:txBody>
      </p:sp>
      <p:sp>
        <p:nvSpPr>
          <p:cNvPr id="7" name="Pealkiri 6">
            <a:extLst>
              <a:ext uri="{FF2B5EF4-FFF2-40B4-BE49-F238E27FC236}">
                <a16:creationId xmlns:a16="http://schemas.microsoft.com/office/drawing/2014/main" id="{172AF4BD-74C4-4172-B419-DB192EBE9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9446704" cy="974638"/>
          </a:xfrm>
        </p:spPr>
        <p:txBody>
          <a:bodyPr/>
          <a:lstStyle/>
          <a:p>
            <a:r>
              <a:rPr lang="en-US" dirty="0"/>
              <a:t>8</a:t>
            </a:r>
            <a:r>
              <a:rPr lang="et-EE" dirty="0"/>
              <a:t>0</a:t>
            </a:r>
            <a:r>
              <a:rPr lang="en-US" dirty="0"/>
              <a:t>% of the </a:t>
            </a:r>
            <a:br>
              <a:rPr lang="et-EE" dirty="0"/>
            </a:br>
            <a:r>
              <a:rPr lang="en-US" dirty="0"/>
              <a:t>7-1</a:t>
            </a:r>
            <a:r>
              <a:rPr lang="et-EE" dirty="0"/>
              <a:t>9</a:t>
            </a:r>
            <a:r>
              <a:rPr lang="en-US" dirty="0"/>
              <a:t> year olds</a:t>
            </a:r>
            <a:r>
              <a:rPr lang="et-EE" dirty="0"/>
              <a:t> </a:t>
            </a:r>
            <a:br>
              <a:rPr lang="et-EE" dirty="0"/>
            </a:br>
            <a:r>
              <a:rPr lang="en-US" dirty="0"/>
              <a:t>participate </a:t>
            </a:r>
            <a:br>
              <a:rPr lang="et-EE" dirty="0"/>
            </a:br>
            <a:r>
              <a:rPr lang="en-US" dirty="0"/>
              <a:t>in hobby </a:t>
            </a:r>
            <a:r>
              <a:rPr lang="et-EE" dirty="0"/>
              <a:t>e</a:t>
            </a:r>
            <a:r>
              <a:rPr lang="en-US" dirty="0" err="1"/>
              <a:t>ducation</a:t>
            </a:r>
            <a:r>
              <a:rPr lang="et-EE" dirty="0"/>
              <a:t> </a:t>
            </a:r>
            <a:br>
              <a:rPr lang="et-EE" dirty="0"/>
            </a:br>
            <a:r>
              <a:rPr lang="et-EE" dirty="0" err="1"/>
              <a:t>or</a:t>
            </a:r>
            <a:r>
              <a:rPr lang="et-EE" dirty="0"/>
              <a:t> </a:t>
            </a:r>
            <a:r>
              <a:rPr lang="et-EE" dirty="0" err="1"/>
              <a:t>hobby</a:t>
            </a:r>
            <a:r>
              <a:rPr lang="et-EE" dirty="0"/>
              <a:t> </a:t>
            </a:r>
            <a:r>
              <a:rPr lang="et-EE" dirty="0" err="1"/>
              <a:t>activities</a:t>
            </a:r>
            <a:endParaRPr lang="et-EE" dirty="0"/>
          </a:p>
        </p:txBody>
      </p:sp>
      <p:sp>
        <p:nvSpPr>
          <p:cNvPr id="2" name="Teksti kohatäide 1">
            <a:extLst>
              <a:ext uri="{FF2B5EF4-FFF2-40B4-BE49-F238E27FC236}">
                <a16:creationId xmlns:a16="http://schemas.microsoft.com/office/drawing/2014/main" id="{0A64890B-6F30-FAE7-2724-D1E1189332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87" y="3994150"/>
            <a:ext cx="9446705" cy="2243138"/>
          </a:xfrm>
        </p:spPr>
        <p:txBody>
          <a:bodyPr/>
          <a:lstStyle/>
          <a:p>
            <a:pPr marL="0" indent="0">
              <a:buNone/>
            </a:pP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38948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lt 3">
            <a:extLst>
              <a:ext uri="{FF2B5EF4-FFF2-40B4-BE49-F238E27FC236}">
                <a16:creationId xmlns:a16="http://schemas.microsoft.com/office/drawing/2014/main" id="{2541E8EF-6C28-4211-9CB5-7B578E76A0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1912" y="0"/>
            <a:ext cx="12253912" cy="6858000"/>
          </a:xfrm>
          <a:prstGeom prst="rect">
            <a:avLst/>
          </a:prstGeom>
        </p:spPr>
      </p:pic>
      <p:sp>
        <p:nvSpPr>
          <p:cNvPr id="10" name="CustomShape 1">
            <a:extLst>
              <a:ext uri="{FF2B5EF4-FFF2-40B4-BE49-F238E27FC236}">
                <a16:creationId xmlns:a16="http://schemas.microsoft.com/office/drawing/2014/main" id="{52AA258F-523C-485B-9DAE-831E59F66DF9}"/>
              </a:ext>
            </a:extLst>
          </p:cNvPr>
          <p:cNvSpPr>
            <a:spLocks/>
          </p:cNvSpPr>
          <p:nvPr/>
        </p:nvSpPr>
        <p:spPr>
          <a:xfrm>
            <a:off x="-61912" y="0"/>
            <a:ext cx="12253912" cy="7028400"/>
          </a:xfrm>
          <a:prstGeom prst="rect">
            <a:avLst/>
          </a:prstGeom>
          <a:gradFill rotWithShape="0">
            <a:gsLst>
              <a:gs pos="40000">
                <a:srgbClr val="000000">
                  <a:alpha val="0"/>
                </a:srgbClr>
              </a:gs>
              <a:gs pos="77000">
                <a:srgbClr val="000000">
                  <a:alpha val="7400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t-EE"/>
          </a:p>
        </p:txBody>
      </p:sp>
      <p:sp>
        <p:nvSpPr>
          <p:cNvPr id="8" name="CustomShape 1">
            <a:extLst>
              <a:ext uri="{FF2B5EF4-FFF2-40B4-BE49-F238E27FC236}">
                <a16:creationId xmlns:a16="http://schemas.microsoft.com/office/drawing/2014/main" id="{5A2A01AA-F975-4B8B-8A50-B165CD32CE95}"/>
              </a:ext>
            </a:extLst>
          </p:cNvPr>
          <p:cNvSpPr>
            <a:spLocks/>
          </p:cNvSpPr>
          <p:nvPr/>
        </p:nvSpPr>
        <p:spPr>
          <a:xfrm>
            <a:off x="-61912" y="-186858"/>
            <a:ext cx="12253912" cy="7044858"/>
          </a:xfrm>
          <a:prstGeom prst="rect">
            <a:avLst/>
          </a:prstGeom>
          <a:gradFill rotWithShape="0">
            <a:gsLst>
              <a:gs pos="38000">
                <a:srgbClr val="000000">
                  <a:alpha val="0"/>
                </a:srgbClr>
              </a:gs>
              <a:gs pos="72000">
                <a:srgbClr val="000000">
                  <a:alpha val="82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t-EE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>
                <a:solidFill>
                  <a:schemeClr val="bg1"/>
                </a:solidFill>
              </a:rPr>
              <a:t>Vocational</a:t>
            </a:r>
            <a:r>
              <a:rPr lang="et-EE" dirty="0">
                <a:solidFill>
                  <a:schemeClr val="bg1"/>
                </a:solidFill>
              </a:rPr>
              <a:t> </a:t>
            </a:r>
            <a:r>
              <a:rPr lang="et-EE" dirty="0" err="1">
                <a:solidFill>
                  <a:schemeClr val="bg1"/>
                </a:solidFill>
              </a:rPr>
              <a:t>education</a:t>
            </a:r>
            <a:r>
              <a:rPr lang="et-EE" dirty="0">
                <a:solidFill>
                  <a:schemeClr val="bg1"/>
                </a:solidFill>
              </a:rPr>
              <a:t>: </a:t>
            </a:r>
            <a:r>
              <a:rPr lang="et-EE" dirty="0" err="1">
                <a:solidFill>
                  <a:schemeClr val="bg1"/>
                </a:solidFill>
              </a:rPr>
              <a:t>ensuring</a:t>
            </a:r>
            <a:r>
              <a:rPr lang="et-EE" dirty="0">
                <a:solidFill>
                  <a:schemeClr val="bg1"/>
                </a:solidFill>
              </a:rPr>
              <a:t> </a:t>
            </a:r>
            <a:r>
              <a:rPr lang="et-EE" dirty="0" err="1">
                <a:solidFill>
                  <a:schemeClr val="bg1"/>
                </a:solidFill>
              </a:rPr>
              <a:t>essential</a:t>
            </a:r>
            <a:r>
              <a:rPr lang="et-EE" dirty="0">
                <a:solidFill>
                  <a:schemeClr val="bg1"/>
                </a:solidFill>
              </a:rPr>
              <a:t> </a:t>
            </a:r>
            <a:r>
              <a:rPr lang="et-EE" dirty="0" err="1">
                <a:solidFill>
                  <a:schemeClr val="bg1"/>
                </a:solidFill>
              </a:rPr>
              <a:t>skills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623887" y="3411693"/>
            <a:ext cx="8217553" cy="2808288"/>
          </a:xfrm>
        </p:spPr>
        <p:txBody>
          <a:bodyPr anchor="b"/>
          <a:lstStyle/>
          <a:p>
            <a:pPr indent="-269280">
              <a:buClr>
                <a:srgbClr val="FFFFFF"/>
              </a:buClr>
              <a:buFont typeface="Aino"/>
              <a:buChar char="+"/>
            </a:pPr>
            <a:r>
              <a:rPr lang="et-EE" sz="1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Vocational</a:t>
            </a:r>
            <a:r>
              <a:rPr lang="et-EE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sz="1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education</a:t>
            </a:r>
            <a:r>
              <a:rPr lang="et-EE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sz="1800" spc="-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</a:t>
            </a:r>
            <a:r>
              <a:rPr lang="et-EE" sz="1800" spc="-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</a:t>
            </a:r>
            <a:r>
              <a:rPr lang="en-US" sz="1800" spc="-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LEXIBLE FORMS OF STUDIE</a:t>
            </a:r>
            <a:r>
              <a:rPr lang="et-EE" sz="1800" spc="-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t-EE" sz="1800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. </a:t>
            </a:r>
          </a:p>
          <a:p>
            <a:pPr indent="-269280">
              <a:buClr>
                <a:srgbClr val="FFFFFF"/>
              </a:buClr>
              <a:buFont typeface="Aino"/>
              <a:buChar char="+"/>
            </a:pP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(OSKA)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ANALYSE THE LABOUR MARKET to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find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skills 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needed in the future.</a:t>
            </a: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-269280">
              <a:buClr>
                <a:srgbClr val="FFFFFF"/>
              </a:buClr>
              <a:buFont typeface="Aino"/>
              <a:buChar char="+"/>
            </a:pPr>
            <a:r>
              <a:rPr lang="et-EE" spc="-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spc="-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lose COOPERATION WITH THE PRIVATE SECTOR</a:t>
            </a:r>
            <a:r>
              <a:rPr lang="et-EE" spc="-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spc="-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provides</a:t>
            </a:r>
            <a:r>
              <a:rPr lang="et-EE" spc="-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spc="-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students</a:t>
            </a:r>
            <a:r>
              <a:rPr lang="et-EE" spc="-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t-EE" spc="-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t-EE" spc="-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pc="-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eal</a:t>
            </a:r>
            <a:r>
              <a:rPr lang="en-US" spc="-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workplace experience during </a:t>
            </a:r>
            <a:r>
              <a:rPr lang="et-EE" spc="-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their</a:t>
            </a:r>
            <a:r>
              <a:rPr lang="et-EE" spc="-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pc="-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studies</a:t>
            </a:r>
            <a:r>
              <a:rPr lang="et-EE" spc="-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t-EE" sz="1800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31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0">
            <a:extLst>
              <a:ext uri="{FF2B5EF4-FFF2-40B4-BE49-F238E27FC236}">
                <a16:creationId xmlns:a16="http://schemas.microsoft.com/office/drawing/2014/main" id="{CD24182E-F420-4E0B-9267-012115D8BD8C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940" y="0"/>
            <a:ext cx="12191400" cy="6858000"/>
          </a:xfrm>
          <a:prstGeom prst="rect">
            <a:avLst/>
          </a:prstGeom>
          <a:ln>
            <a:noFill/>
          </a:ln>
        </p:spPr>
      </p:pic>
      <p:sp>
        <p:nvSpPr>
          <p:cNvPr id="12" name="CustomShape 1">
            <a:extLst>
              <a:ext uri="{FF2B5EF4-FFF2-40B4-BE49-F238E27FC236}">
                <a16:creationId xmlns:a16="http://schemas.microsoft.com/office/drawing/2014/main" id="{BE9B15FD-8981-4D5B-A10B-19FB9269F8EE}"/>
              </a:ext>
            </a:extLst>
          </p:cNvPr>
          <p:cNvSpPr>
            <a:spLocks/>
          </p:cNvSpPr>
          <p:nvPr/>
        </p:nvSpPr>
        <p:spPr>
          <a:xfrm>
            <a:off x="-25941" y="720"/>
            <a:ext cx="12191400" cy="6857280"/>
          </a:xfrm>
          <a:prstGeom prst="rect">
            <a:avLst/>
          </a:prstGeom>
          <a:gradFill rotWithShape="0">
            <a:gsLst>
              <a:gs pos="5000">
                <a:srgbClr val="000000">
                  <a:alpha val="0"/>
                </a:srgbClr>
              </a:gs>
              <a:gs pos="78000">
                <a:srgbClr val="000000">
                  <a:alpha val="60000"/>
                </a:srgbClr>
              </a:gs>
            </a:gsLst>
            <a:lin ang="108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t-EE"/>
          </a:p>
        </p:txBody>
      </p:sp>
      <p:sp>
        <p:nvSpPr>
          <p:cNvPr id="20" name="Pealkiri 19">
            <a:extLst>
              <a:ext uri="{FF2B5EF4-FFF2-40B4-BE49-F238E27FC236}">
                <a16:creationId xmlns:a16="http://schemas.microsoft.com/office/drawing/2014/main" id="{1AC6953B-4C14-4E4D-AF35-24B75B8A1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5000" b="0" strike="noStrike" spc="-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 Headline"/>
              </a:rPr>
              <a:t>Internationally</a:t>
            </a:r>
            <a:r>
              <a:rPr lang="et-EE" sz="5000" b="0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 Headline"/>
              </a:rPr>
              <a:t> </a:t>
            </a:r>
            <a:r>
              <a:rPr lang="et-EE" sz="5000" b="0" strike="noStrike" spc="-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 Headline"/>
              </a:rPr>
              <a:t>acknowledged</a:t>
            </a:r>
            <a:r>
              <a:rPr lang="et-EE" sz="5000" b="0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 Headline"/>
              </a:rPr>
              <a:t> </a:t>
            </a:r>
            <a:r>
              <a:rPr lang="et-EE" sz="5000" b="0" strike="noStrike" spc="-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 Headline"/>
              </a:rPr>
              <a:t>higher</a:t>
            </a:r>
            <a:r>
              <a:rPr lang="et-EE" sz="5000" b="0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 Headline"/>
              </a:rPr>
              <a:t> </a:t>
            </a:r>
            <a:r>
              <a:rPr lang="et-EE" sz="5000" b="0" strike="noStrike" spc="-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 Headline"/>
              </a:rPr>
              <a:t>education</a:t>
            </a:r>
            <a:br>
              <a:rPr lang="et-EE" sz="5000" b="0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</a:b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14DB149A-9B8B-34AC-F83B-CABC6ADA2B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87" y="3994150"/>
            <a:ext cx="11304587" cy="2243138"/>
          </a:xfrm>
        </p:spPr>
        <p:txBody>
          <a:bodyPr/>
          <a:lstStyle/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Estonian universities rank high </a:t>
            </a:r>
            <a:b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prestigious ranking systems such as THE and QS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Innovative study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programmes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e-governance, cybersecurity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etc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 projects from self-driving car to space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satellite</a:t>
            </a: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 150 degree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programmes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fully taught in English, 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11 internationally accredited universities</a:t>
            </a: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rtl="0"/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nternationally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recognised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diplomas</a:t>
            </a:r>
          </a:p>
          <a:p>
            <a:pPr rtl="0"/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orld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-class research projects</a:t>
            </a:r>
          </a:p>
        </p:txBody>
      </p:sp>
    </p:spTree>
    <p:extLst>
      <p:ext uri="{BB962C8B-B14F-4D97-AF65-F5344CB8AC3E}">
        <p14:creationId xmlns:p14="http://schemas.microsoft.com/office/powerpoint/2010/main" val="281276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/>
          <p:cNvPicPr>
            <a:picLocks noGrp="1" noChangeAspect="1"/>
          </p:cNvPicPr>
          <p:nvPr>
            <p:ph type="pic" sz="quarter" idx="13"/>
            <p:custDataLst>
              <p:tags r:id="rId2"/>
            </p:custDataLst>
          </p:nvPr>
        </p:nvPicPr>
        <p:blipFill rotWithShape="1">
          <a:blip r:embed="rId6"/>
          <a:srcRect l="8163" t="8010"/>
          <a:stretch/>
        </p:blipFill>
        <p:spPr>
          <a:xfrm>
            <a:off x="0" y="-11452"/>
            <a:ext cx="12192000" cy="6869452"/>
          </a:xfrm>
        </p:spPr>
      </p:pic>
      <p:sp>
        <p:nvSpPr>
          <p:cNvPr id="8" name="Rectangle 7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0" y="-11451"/>
            <a:ext cx="12192000" cy="6869451"/>
          </a:xfrm>
          <a:prstGeom prst="rect">
            <a:avLst/>
          </a:prstGeom>
          <a:gradFill>
            <a:gsLst>
              <a:gs pos="80000">
                <a:srgbClr val="000000">
                  <a:alpha val="85000"/>
                </a:srgbClr>
              </a:gs>
              <a:gs pos="37000">
                <a:srgbClr val="000000">
                  <a:alpha val="0"/>
                </a:srgb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Pealkiri 6">
            <a:extLst>
              <a:ext uri="{FF2B5EF4-FFF2-40B4-BE49-F238E27FC236}">
                <a16:creationId xmlns:a16="http://schemas.microsoft.com/office/drawing/2014/main" id="{45727589-05A1-4C1C-94AD-69672D932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46926"/>
            <a:ext cx="9446704" cy="974638"/>
          </a:xfrm>
        </p:spPr>
        <p:txBody>
          <a:bodyPr/>
          <a:lstStyle/>
          <a:p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Lifelong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learning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become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lifestyle</a:t>
            </a:r>
            <a:b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Estonia</a:t>
            </a:r>
          </a:p>
        </p:txBody>
      </p:sp>
      <p:sp>
        <p:nvSpPr>
          <p:cNvPr id="20" name="Teksti kohatäide 19">
            <a:extLst>
              <a:ext uri="{FF2B5EF4-FFF2-40B4-BE49-F238E27FC236}">
                <a16:creationId xmlns:a16="http://schemas.microsoft.com/office/drawing/2014/main" id="{CAE78FEC-02BA-E298-E663-AB6DED5A09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87" y="3982275"/>
            <a:ext cx="3639355" cy="2243138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Estonians within the </a:t>
            </a:r>
            <a:b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25-64 age group actively participate in learning </a:t>
            </a:r>
            <a:b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almost double the rate </a:t>
            </a:r>
            <a:b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EU average </a:t>
            </a:r>
            <a:b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1% vs 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Eurostat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 </a:t>
            </a: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999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2AEE07EB-0C4F-5DBA-9A8C-05BBC91D1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657" y="2507141"/>
            <a:ext cx="10944226" cy="1617674"/>
          </a:xfrm>
        </p:spPr>
        <p:txBody>
          <a:bodyPr anchor="ctr"/>
          <a:lstStyle/>
          <a:p>
            <a:pPr marL="0" indent="0" algn="ctr"/>
            <a:r>
              <a:rPr lang="et-EE" sz="4400" dirty="0">
                <a:latin typeface="+mj-lt"/>
              </a:rPr>
              <a:t>W</a:t>
            </a:r>
            <a:r>
              <a:rPr lang="en-US" sz="4400" dirty="0">
                <a:latin typeface="+mj-lt"/>
              </a:rPr>
              <a:t>e truly think </a:t>
            </a:r>
            <a:br>
              <a:rPr lang="et-EE" sz="4400" dirty="0">
                <a:latin typeface="+mj-lt"/>
              </a:rPr>
            </a:br>
            <a:r>
              <a:rPr lang="en-US" sz="4400" dirty="0">
                <a:latin typeface="+mj-lt"/>
              </a:rPr>
              <a:t>that the best thing we can </a:t>
            </a:r>
            <a:br>
              <a:rPr lang="et-EE" sz="4400" dirty="0">
                <a:latin typeface="+mj-lt"/>
              </a:rPr>
            </a:br>
            <a:r>
              <a:rPr lang="en-US" sz="4400" dirty="0">
                <a:latin typeface="+mj-lt"/>
              </a:rPr>
              <a:t>give to our children is not </a:t>
            </a:r>
            <a:br>
              <a:rPr lang="et-EE" sz="4400" dirty="0">
                <a:latin typeface="+mj-lt"/>
              </a:rPr>
            </a:br>
            <a:r>
              <a:rPr lang="en-US" sz="4400" dirty="0">
                <a:latin typeface="+mj-lt"/>
              </a:rPr>
              <a:t>land, house or a bank account, </a:t>
            </a:r>
            <a:br>
              <a:rPr lang="et-EE" sz="4400" dirty="0">
                <a:latin typeface="+mj-lt"/>
              </a:rPr>
            </a:br>
            <a:r>
              <a:rPr lang="en-US" sz="4400" dirty="0">
                <a:latin typeface="+mj-lt"/>
              </a:rPr>
              <a:t>but good </a:t>
            </a:r>
            <a:r>
              <a:rPr lang="et-EE" sz="4400" dirty="0">
                <a:latin typeface="+mj-lt"/>
              </a:rPr>
              <a:t>e</a:t>
            </a:r>
            <a:r>
              <a:rPr lang="en-US" sz="4400" dirty="0" err="1">
                <a:latin typeface="+mj-lt"/>
              </a:rPr>
              <a:t>ducation</a:t>
            </a:r>
            <a:r>
              <a:rPr lang="et-EE" sz="4400" dirty="0">
                <a:latin typeface="+mj-lt"/>
              </a:rPr>
              <a:t>.</a:t>
            </a:r>
            <a:endParaRPr lang="et-EE" sz="4400" dirty="0"/>
          </a:p>
        </p:txBody>
      </p:sp>
      <p:sp>
        <p:nvSpPr>
          <p:cNvPr id="262" name="Teksti kohatäide 261">
            <a:extLst>
              <a:ext uri="{FF2B5EF4-FFF2-40B4-BE49-F238E27FC236}">
                <a16:creationId xmlns:a16="http://schemas.microsoft.com/office/drawing/2014/main" id="{0FCE7594-10A0-4F62-C4B4-098C6A1DEF2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128962" y="6124685"/>
            <a:ext cx="7559675" cy="352425"/>
          </a:xfrm>
        </p:spPr>
        <p:txBody>
          <a:bodyPr/>
          <a:lstStyle/>
          <a:p>
            <a:r>
              <a:rPr lang="et-EE" dirty="0"/>
              <a:t>T. H. Ilves,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former</a:t>
            </a:r>
            <a:r>
              <a:rPr lang="et-EE" dirty="0"/>
              <a:t> president of Estonia</a:t>
            </a:r>
          </a:p>
        </p:txBody>
      </p:sp>
      <p:sp>
        <p:nvSpPr>
          <p:cNvPr id="284" name="CustomShape 2"/>
          <p:cNvSpPr>
            <a:spLocks/>
          </p:cNvSpPr>
          <p:nvPr/>
        </p:nvSpPr>
        <p:spPr>
          <a:xfrm>
            <a:off x="623879" y="2276640"/>
            <a:ext cx="6691321" cy="17738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marL="270000" indent="-26928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Font typeface="Aino"/>
              <a:buChar char="+"/>
            </a:pPr>
            <a:endParaRPr lang="et-EE" spc="-1">
              <a:solidFill>
                <a:schemeClr val="bg1"/>
              </a:solidFill>
              <a:latin typeface="Aino"/>
            </a:endParaRPr>
          </a:p>
        </p:txBody>
      </p:sp>
      <p:sp>
        <p:nvSpPr>
          <p:cNvPr id="54" name="Pealkiri 2">
            <a:extLst>
              <a:ext uri="{FF2B5EF4-FFF2-40B4-BE49-F238E27FC236}">
                <a16:creationId xmlns:a16="http://schemas.microsoft.com/office/drawing/2014/main" id="{97499CC6-1F22-4C8D-B834-AB3AF211EF0D}"/>
              </a:ext>
            </a:extLst>
          </p:cNvPr>
          <p:cNvSpPr txBox="1">
            <a:spLocks/>
          </p:cNvSpPr>
          <p:nvPr/>
        </p:nvSpPr>
        <p:spPr>
          <a:xfrm>
            <a:off x="656657" y="5223164"/>
            <a:ext cx="4200593" cy="114134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t-EE" sz="2000" dirty="0">
              <a:latin typeface="Aino" panose="02000603040504020204" pitchFamily="50" charset="-70"/>
              <a:ea typeface="+mn-ea"/>
              <a:cs typeface="+mn-cs"/>
            </a:endParaRPr>
          </a:p>
        </p:txBody>
      </p:sp>
      <p:sp>
        <p:nvSpPr>
          <p:cNvPr id="10" name="Teksti kohatäide 261">
            <a:extLst>
              <a:ext uri="{FF2B5EF4-FFF2-40B4-BE49-F238E27FC236}">
                <a16:creationId xmlns:a16="http://schemas.microsoft.com/office/drawing/2014/main" id="{CD7A3B4E-26F7-3939-32D5-84C81CD5DB3B}"/>
              </a:ext>
            </a:extLst>
          </p:cNvPr>
          <p:cNvSpPr txBox="1">
            <a:spLocks/>
          </p:cNvSpPr>
          <p:nvPr/>
        </p:nvSpPr>
        <p:spPr>
          <a:xfrm>
            <a:off x="2032567" y="5948839"/>
            <a:ext cx="7559676" cy="351692"/>
          </a:xfrm>
          <a:prstGeom prst="rect">
            <a:avLst/>
          </a:prstGeom>
        </p:spPr>
        <p:txBody>
          <a:bodyPr/>
          <a:lstStyle>
            <a:lvl1pPr marL="2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000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81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t-EE" sz="1400" dirty="0">
                <a:solidFill>
                  <a:schemeClr val="bg1"/>
                </a:solidFill>
              </a:rPr>
              <a:t>T. H. Ilves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EB7F0E65-BD11-1AA5-5740-55467A697FEC}"/>
              </a:ext>
            </a:extLst>
          </p:cNvPr>
          <p:cNvSpPr>
            <a:spLocks/>
          </p:cNvSpPr>
          <p:nvPr/>
        </p:nvSpPr>
        <p:spPr>
          <a:xfrm>
            <a:off x="776279" y="2429040"/>
            <a:ext cx="6691321" cy="17738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marL="270000" indent="-26928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Font typeface="Aino"/>
              <a:buChar char="+"/>
            </a:pPr>
            <a:endParaRPr lang="et-EE" spc="-1">
              <a:solidFill>
                <a:schemeClr val="bg1"/>
              </a:solidFill>
              <a:latin typeface="Aino"/>
            </a:endParaRPr>
          </a:p>
        </p:txBody>
      </p:sp>
    </p:spTree>
    <p:extLst>
      <p:ext uri="{BB962C8B-B14F-4D97-AF65-F5344CB8AC3E}">
        <p14:creationId xmlns:p14="http://schemas.microsoft.com/office/powerpoint/2010/main" val="110341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Picture Placeholder 6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53" name="Rectangle 13">
            <a:extLst>
              <a:ext uri="{FF2B5EF4-FFF2-40B4-BE49-F238E27FC236}">
                <a16:creationId xmlns:a16="http://schemas.microsoft.com/office/drawing/2014/main" id="{8EE90045-51BA-466D-A30D-104B5947EEB8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>
            <a:gsLst>
              <a:gs pos="67000">
                <a:schemeClr val="accent1"/>
              </a:gs>
              <a:gs pos="38000">
                <a:schemeClr val="accent1">
                  <a:alpha val="37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Pealkiri 62">
            <a:extLst>
              <a:ext uri="{FF2B5EF4-FFF2-40B4-BE49-F238E27FC236}">
                <a16:creationId xmlns:a16="http://schemas.microsoft.com/office/drawing/2014/main" id="{415EEA71-1C51-3934-6D0F-C7FBD4D77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Want a deeper look into Estonian education?</a:t>
            </a:r>
            <a:endParaRPr lang="et-EE" sz="4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0" name="Teksti kohatäide 259">
            <a:extLst>
              <a:ext uri="{FF2B5EF4-FFF2-40B4-BE49-F238E27FC236}">
                <a16:creationId xmlns:a16="http://schemas.microsoft.com/office/drawing/2014/main" id="{73F5E6DC-4E2A-2B7C-EC33-093BE31BF6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0353" y="3355558"/>
            <a:ext cx="7559675" cy="668338"/>
          </a:xfrm>
        </p:spPr>
        <p:txBody>
          <a:bodyPr/>
          <a:lstStyle/>
          <a:p>
            <a:pPr marL="0" indent="0"/>
            <a:r>
              <a:rPr lang="et-EE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Join</a:t>
            </a:r>
            <a:r>
              <a:rPr lang="et-EE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t-EE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course</a:t>
            </a:r>
            <a:endParaRPr lang="et-EE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7" name="Teksti kohatäide 256">
            <a:extLst>
              <a:ext uri="{FF2B5EF4-FFF2-40B4-BE49-F238E27FC236}">
                <a16:creationId xmlns:a16="http://schemas.microsoft.com/office/drawing/2014/main" id="{C1446420-692F-2419-74DC-128A560C908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63862" y="5900045"/>
            <a:ext cx="7559676" cy="351692"/>
          </a:xfrm>
        </p:spPr>
        <p:txBody>
          <a:bodyPr/>
          <a:lstStyle/>
          <a:p>
            <a:pPr marL="0" indent="0"/>
            <a:r>
              <a:rPr lang="et-EE" sz="20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Udemy</a:t>
            </a:r>
            <a:r>
              <a:rPr lang="et-EE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sz="20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course</a:t>
            </a:r>
            <a:endParaRPr lang="et-EE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/>
            <a:r>
              <a:rPr lang="et-EE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UNDERSTANDING ESTONIA’S EDUCATION SYSTEM</a:t>
            </a:r>
          </a:p>
          <a:p>
            <a:pPr marL="0" indent="0"/>
            <a:r>
              <a:rPr 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online course led by Estonian education experts —</a:t>
            </a:r>
            <a:br>
              <a:rPr 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including school leaders, researchers, and ministry advisors</a:t>
            </a:r>
            <a:endParaRPr lang="et-EE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4" name="CustomShape 2"/>
          <p:cNvSpPr/>
          <p:nvPr/>
        </p:nvSpPr>
        <p:spPr>
          <a:xfrm>
            <a:off x="623879" y="2276640"/>
            <a:ext cx="6691321" cy="17738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marL="270000" indent="-26928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Font typeface="Aino"/>
              <a:buChar char="+"/>
            </a:pPr>
            <a:endParaRPr lang="et-EE" spc="-1">
              <a:solidFill>
                <a:schemeClr val="bg1"/>
              </a:solidFill>
              <a:latin typeface="Aino"/>
            </a:endParaRPr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D78DCF3A-B349-48DB-A6C5-4F70893F135B}"/>
              </a:ext>
            </a:extLst>
          </p:cNvPr>
          <p:cNvGrpSpPr/>
          <p:nvPr/>
        </p:nvGrpSpPr>
        <p:grpSpPr>
          <a:xfrm>
            <a:off x="9949320" y="0"/>
            <a:ext cx="1618200" cy="1215360"/>
            <a:chOff x="9949320" y="0"/>
            <a:chExt cx="1618200" cy="1215360"/>
          </a:xfrm>
        </p:grpSpPr>
        <p:sp>
          <p:nvSpPr>
            <p:cNvPr id="8" name="CustomShape 6">
              <a:extLst>
                <a:ext uri="{FF2B5EF4-FFF2-40B4-BE49-F238E27FC236}">
                  <a16:creationId xmlns:a16="http://schemas.microsoft.com/office/drawing/2014/main" id="{1BFD3C63-B5C4-46CF-85FF-C4B2B4508FF1}"/>
                </a:ext>
              </a:extLst>
            </p:cNvPr>
            <p:cNvSpPr/>
            <p:nvPr/>
          </p:nvSpPr>
          <p:spPr>
            <a:xfrm>
              <a:off x="9949320" y="0"/>
              <a:ext cx="1618200" cy="1215360"/>
            </a:xfrm>
            <a:custGeom>
              <a:avLst/>
              <a:gdLst/>
              <a:ahLst/>
              <a:cxnLst/>
              <a:rect l="l" t="t" r="r" b="b"/>
              <a:pathLst>
                <a:path w="3593877" h="2699956">
                  <a:moveTo>
                    <a:pt x="0" y="0"/>
                  </a:moveTo>
                  <a:lnTo>
                    <a:pt x="3593878" y="0"/>
                  </a:lnTo>
                  <a:lnTo>
                    <a:pt x="3593878" y="2699957"/>
                  </a:lnTo>
                  <a:lnTo>
                    <a:pt x="0" y="2699957"/>
                  </a:lnTo>
                  <a:close/>
                </a:path>
              </a:pathLst>
            </a:custGeom>
            <a:solidFill>
              <a:srgbClr val="FFFFFF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9" name="CustomShape 7">
              <a:extLst>
                <a:ext uri="{FF2B5EF4-FFF2-40B4-BE49-F238E27FC236}">
                  <a16:creationId xmlns:a16="http://schemas.microsoft.com/office/drawing/2014/main" id="{21A741E8-ECDF-486C-98CE-CB768FC27A69}"/>
                </a:ext>
              </a:extLst>
            </p:cNvPr>
            <p:cNvSpPr/>
            <p:nvPr/>
          </p:nvSpPr>
          <p:spPr>
            <a:xfrm>
              <a:off x="10822320" y="914760"/>
              <a:ext cx="39240" cy="131040"/>
            </a:xfrm>
            <a:custGeom>
              <a:avLst/>
              <a:gdLst/>
              <a:ahLst/>
              <a:cxnLst/>
              <a:rect l="l" t="t" r="r" b="b"/>
              <a:pathLst>
                <a:path w="88677" h="292427">
                  <a:moveTo>
                    <a:pt x="17621" y="34300"/>
                  </a:moveTo>
                  <a:lnTo>
                    <a:pt x="52864" y="34300"/>
                  </a:lnTo>
                  <a:lnTo>
                    <a:pt x="52864" y="274521"/>
                  </a:lnTo>
                  <a:cubicBezTo>
                    <a:pt x="52864" y="284408"/>
                    <a:pt x="60884" y="292428"/>
                    <a:pt x="70771" y="292428"/>
                  </a:cubicBezTo>
                  <a:cubicBezTo>
                    <a:pt x="80658" y="292428"/>
                    <a:pt x="88678" y="284408"/>
                    <a:pt x="88678" y="274521"/>
                  </a:cubicBezTo>
                  <a:lnTo>
                    <a:pt x="88678" y="17346"/>
                  </a:lnTo>
                  <a:cubicBezTo>
                    <a:pt x="88573" y="7668"/>
                    <a:pt x="80648" y="-94"/>
                    <a:pt x="70971" y="1"/>
                  </a:cubicBezTo>
                  <a:cubicBezTo>
                    <a:pt x="70876" y="10"/>
                    <a:pt x="70771" y="10"/>
                    <a:pt x="70675" y="10"/>
                  </a:cubicBezTo>
                  <a:lnTo>
                    <a:pt x="17336" y="10"/>
                  </a:lnTo>
                  <a:cubicBezTo>
                    <a:pt x="7763" y="10"/>
                    <a:pt x="0" y="7773"/>
                    <a:pt x="0" y="17346"/>
                  </a:cubicBezTo>
                  <a:cubicBezTo>
                    <a:pt x="0" y="26919"/>
                    <a:pt x="7763" y="34681"/>
                    <a:pt x="17336" y="34681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10" name="CustomShape 8">
              <a:extLst>
                <a:ext uri="{FF2B5EF4-FFF2-40B4-BE49-F238E27FC236}">
                  <a16:creationId xmlns:a16="http://schemas.microsoft.com/office/drawing/2014/main" id="{FDAC7AA4-24FB-49D8-ABB8-2292ADD1F2CF}"/>
                </a:ext>
              </a:extLst>
            </p:cNvPr>
            <p:cNvSpPr/>
            <p:nvPr/>
          </p:nvSpPr>
          <p:spPr>
            <a:xfrm>
              <a:off x="10846080" y="854280"/>
              <a:ext cx="15480" cy="38160"/>
            </a:xfrm>
            <a:custGeom>
              <a:avLst/>
              <a:gdLst/>
              <a:ahLst/>
              <a:cxnLst/>
              <a:rect l="l" t="t" r="r" b="b"/>
              <a:pathLst>
                <a:path w="35813" h="86391">
                  <a:moveTo>
                    <a:pt x="17812" y="86392"/>
                  </a:moveTo>
                  <a:cubicBezTo>
                    <a:pt x="27422" y="86306"/>
                    <a:pt x="35309" y="78753"/>
                    <a:pt x="35814" y="6915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69437"/>
                  </a:lnTo>
                  <a:cubicBezTo>
                    <a:pt x="686" y="78829"/>
                    <a:pt x="8391" y="86173"/>
                    <a:pt x="17812" y="8639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11" name="CustomShape 9">
              <a:extLst>
                <a:ext uri="{FF2B5EF4-FFF2-40B4-BE49-F238E27FC236}">
                  <a16:creationId xmlns:a16="http://schemas.microsoft.com/office/drawing/2014/main" id="{EF98E41C-88CB-480C-B8A6-0D58185F6E77}"/>
                </a:ext>
              </a:extLst>
            </p:cNvPr>
            <p:cNvSpPr/>
            <p:nvPr/>
          </p:nvSpPr>
          <p:spPr>
            <a:xfrm>
              <a:off x="10911960" y="911520"/>
              <a:ext cx="114840" cy="42120"/>
            </a:xfrm>
            <a:custGeom>
              <a:avLst/>
              <a:gdLst/>
              <a:ahLst/>
              <a:cxnLst/>
              <a:rect l="l" t="t" r="r" b="b"/>
              <a:pathLst>
                <a:path w="256598" h="95453">
                  <a:moveTo>
                    <a:pt x="29917" y="69545"/>
                  </a:moveTo>
                  <a:cubicBezTo>
                    <a:pt x="56930" y="46580"/>
                    <a:pt x="91325" y="34131"/>
                    <a:pt x="126786" y="34493"/>
                  </a:cubicBezTo>
                  <a:cubicBezTo>
                    <a:pt x="172982" y="34493"/>
                    <a:pt x="207844" y="52781"/>
                    <a:pt x="222512" y="84690"/>
                  </a:cubicBezTo>
                  <a:cubicBezTo>
                    <a:pt x="225379" y="91281"/>
                    <a:pt x="231904" y="95510"/>
                    <a:pt x="239086" y="95453"/>
                  </a:cubicBezTo>
                  <a:cubicBezTo>
                    <a:pt x="241667" y="95481"/>
                    <a:pt x="244210" y="94900"/>
                    <a:pt x="246515" y="93738"/>
                  </a:cubicBezTo>
                  <a:cubicBezTo>
                    <a:pt x="250821" y="91824"/>
                    <a:pt x="254088" y="88147"/>
                    <a:pt x="255469" y="83642"/>
                  </a:cubicBezTo>
                  <a:cubicBezTo>
                    <a:pt x="257126" y="79118"/>
                    <a:pt x="256955" y="74136"/>
                    <a:pt x="254993" y="69735"/>
                  </a:cubicBezTo>
                  <a:cubicBezTo>
                    <a:pt x="234038" y="25349"/>
                    <a:pt x="187365" y="12"/>
                    <a:pt x="126786" y="12"/>
                  </a:cubicBezTo>
                  <a:cubicBezTo>
                    <a:pt x="82647" y="-502"/>
                    <a:pt x="39794" y="14919"/>
                    <a:pt x="6104" y="43446"/>
                  </a:cubicBezTo>
                  <a:cubicBezTo>
                    <a:pt x="-1116" y="49495"/>
                    <a:pt x="-2068" y="60248"/>
                    <a:pt x="3980" y="67469"/>
                  </a:cubicBezTo>
                  <a:cubicBezTo>
                    <a:pt x="4085" y="67592"/>
                    <a:pt x="4190" y="67707"/>
                    <a:pt x="4295" y="67830"/>
                  </a:cubicBezTo>
                  <a:cubicBezTo>
                    <a:pt x="11105" y="74936"/>
                    <a:pt x="22221" y="75679"/>
                    <a:pt x="29917" y="6954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12" name="CustomShape 10">
              <a:extLst>
                <a:ext uri="{FF2B5EF4-FFF2-40B4-BE49-F238E27FC236}">
                  <a16:creationId xmlns:a16="http://schemas.microsoft.com/office/drawing/2014/main" id="{CBBCB617-EC98-40E7-8D68-B332B70FFAE5}"/>
                </a:ext>
              </a:extLst>
            </p:cNvPr>
            <p:cNvSpPr/>
            <p:nvPr/>
          </p:nvSpPr>
          <p:spPr>
            <a:xfrm>
              <a:off x="10118880" y="911520"/>
              <a:ext cx="109080" cy="62640"/>
            </a:xfrm>
            <a:custGeom>
              <a:avLst/>
              <a:gdLst/>
              <a:ahLst/>
              <a:cxnLst/>
              <a:rect l="l" t="t" r="r" b="b"/>
              <a:pathLst>
                <a:path w="243607" h="140735">
                  <a:moveTo>
                    <a:pt x="27579" y="62435"/>
                  </a:moveTo>
                  <a:cubicBezTo>
                    <a:pt x="52439" y="43385"/>
                    <a:pt x="70060" y="34622"/>
                    <a:pt x="103017" y="34622"/>
                  </a:cubicBezTo>
                  <a:cubicBezTo>
                    <a:pt x="152547" y="34622"/>
                    <a:pt x="203505" y="69579"/>
                    <a:pt x="207792" y="122824"/>
                  </a:cubicBezTo>
                  <a:cubicBezTo>
                    <a:pt x="208087" y="132549"/>
                    <a:pt x="215876" y="140388"/>
                    <a:pt x="225603" y="140731"/>
                  </a:cubicBezTo>
                  <a:cubicBezTo>
                    <a:pt x="235333" y="140940"/>
                    <a:pt x="243392" y="133225"/>
                    <a:pt x="243604" y="123500"/>
                  </a:cubicBezTo>
                  <a:cubicBezTo>
                    <a:pt x="243608" y="123272"/>
                    <a:pt x="243609" y="123052"/>
                    <a:pt x="243606" y="122824"/>
                  </a:cubicBezTo>
                  <a:cubicBezTo>
                    <a:pt x="239605" y="54434"/>
                    <a:pt x="176169" y="47"/>
                    <a:pt x="102636" y="47"/>
                  </a:cubicBezTo>
                  <a:cubicBezTo>
                    <a:pt x="67423" y="-849"/>
                    <a:pt x="33101" y="11181"/>
                    <a:pt x="6147" y="33860"/>
                  </a:cubicBezTo>
                  <a:cubicBezTo>
                    <a:pt x="-1311" y="40357"/>
                    <a:pt x="-2092" y="51663"/>
                    <a:pt x="4402" y="59121"/>
                  </a:cubicBezTo>
                  <a:cubicBezTo>
                    <a:pt x="10237" y="65826"/>
                    <a:pt x="20102" y="67236"/>
                    <a:pt x="27579" y="6243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13" name="CustomShape 11">
              <a:extLst>
                <a:ext uri="{FF2B5EF4-FFF2-40B4-BE49-F238E27FC236}">
                  <a16:creationId xmlns:a16="http://schemas.microsoft.com/office/drawing/2014/main" id="{810B0FDB-7B47-4D23-A279-6D020262D036}"/>
                </a:ext>
              </a:extLst>
            </p:cNvPr>
            <p:cNvSpPr/>
            <p:nvPr/>
          </p:nvSpPr>
          <p:spPr>
            <a:xfrm>
              <a:off x="10410120" y="854640"/>
              <a:ext cx="15480" cy="54000"/>
            </a:xfrm>
            <a:custGeom>
              <a:avLst/>
              <a:gdLst/>
              <a:ahLst/>
              <a:cxnLst/>
              <a:rect l="l" t="t" r="r" b="b"/>
              <a:pathLst>
                <a:path w="35814" h="121538">
                  <a:moveTo>
                    <a:pt x="17812" y="121539"/>
                  </a:moveTo>
                  <a:cubicBezTo>
                    <a:pt x="27718" y="121539"/>
                    <a:pt x="35757" y="113538"/>
                    <a:pt x="35814" y="10363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103632"/>
                  </a:lnTo>
                  <a:cubicBezTo>
                    <a:pt x="0" y="113481"/>
                    <a:pt x="7963" y="121482"/>
                    <a:pt x="17812" y="12153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14" name="CustomShape 12">
              <a:extLst>
                <a:ext uri="{FF2B5EF4-FFF2-40B4-BE49-F238E27FC236}">
                  <a16:creationId xmlns:a16="http://schemas.microsoft.com/office/drawing/2014/main" id="{898ECA4C-79E1-4D52-A5D5-963AC007447F}"/>
                </a:ext>
              </a:extLst>
            </p:cNvPr>
            <p:cNvSpPr/>
            <p:nvPr/>
          </p:nvSpPr>
          <p:spPr>
            <a:xfrm>
              <a:off x="10490400" y="911520"/>
              <a:ext cx="146520" cy="156960"/>
            </a:xfrm>
            <a:custGeom>
              <a:avLst/>
              <a:gdLst/>
              <a:ahLst/>
              <a:cxnLst/>
              <a:rect l="l" t="t" r="r" b="b"/>
              <a:pathLst>
                <a:path w="326722" h="349853">
                  <a:moveTo>
                    <a:pt x="163083" y="0"/>
                  </a:moveTo>
                  <a:cubicBezTo>
                    <a:pt x="71739" y="0"/>
                    <a:pt x="7731" y="60865"/>
                    <a:pt x="587" y="148590"/>
                  </a:cubicBezTo>
                  <a:cubicBezTo>
                    <a:pt x="111" y="153019"/>
                    <a:pt x="1454" y="157448"/>
                    <a:pt x="4302" y="160877"/>
                  </a:cubicBezTo>
                  <a:cubicBezTo>
                    <a:pt x="7512" y="164773"/>
                    <a:pt x="12131" y="167240"/>
                    <a:pt x="17160" y="167735"/>
                  </a:cubicBezTo>
                  <a:lnTo>
                    <a:pt x="18684" y="167735"/>
                  </a:lnTo>
                  <a:cubicBezTo>
                    <a:pt x="27886" y="167097"/>
                    <a:pt x="35315" y="159953"/>
                    <a:pt x="36306" y="150781"/>
                  </a:cubicBezTo>
                  <a:cubicBezTo>
                    <a:pt x="43259" y="81343"/>
                    <a:pt x="91551" y="34385"/>
                    <a:pt x="163083" y="34385"/>
                  </a:cubicBezTo>
                  <a:cubicBezTo>
                    <a:pt x="240712" y="34385"/>
                    <a:pt x="290814" y="88106"/>
                    <a:pt x="290814" y="171069"/>
                  </a:cubicBezTo>
                  <a:cubicBezTo>
                    <a:pt x="290814" y="257365"/>
                    <a:pt x="239474" y="315373"/>
                    <a:pt x="163083" y="315373"/>
                  </a:cubicBezTo>
                  <a:cubicBezTo>
                    <a:pt x="91074" y="315373"/>
                    <a:pt x="42497" y="267748"/>
                    <a:pt x="35734" y="194691"/>
                  </a:cubicBezTo>
                  <a:cubicBezTo>
                    <a:pt x="35144" y="185414"/>
                    <a:pt x="27590" y="178108"/>
                    <a:pt x="18303" y="177832"/>
                  </a:cubicBezTo>
                  <a:lnTo>
                    <a:pt x="16684" y="177832"/>
                  </a:lnTo>
                  <a:cubicBezTo>
                    <a:pt x="11674" y="178298"/>
                    <a:pt x="7054" y="180727"/>
                    <a:pt x="3825" y="184594"/>
                  </a:cubicBezTo>
                  <a:cubicBezTo>
                    <a:pt x="939" y="187890"/>
                    <a:pt x="-413" y="192253"/>
                    <a:pt x="111" y="196596"/>
                  </a:cubicBezTo>
                  <a:cubicBezTo>
                    <a:pt x="6207" y="286321"/>
                    <a:pt x="70596" y="349853"/>
                    <a:pt x="163083" y="349853"/>
                  </a:cubicBezTo>
                  <a:cubicBezTo>
                    <a:pt x="260810" y="349853"/>
                    <a:pt x="326723" y="277939"/>
                    <a:pt x="326723" y="170974"/>
                  </a:cubicBezTo>
                  <a:cubicBezTo>
                    <a:pt x="326723" y="67151"/>
                    <a:pt x="262429" y="0"/>
                    <a:pt x="163083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15" name="CustomShape 13">
              <a:extLst>
                <a:ext uri="{FF2B5EF4-FFF2-40B4-BE49-F238E27FC236}">
                  <a16:creationId xmlns:a16="http://schemas.microsoft.com/office/drawing/2014/main" id="{991CB941-B05F-4E01-BC93-70FC82E31D4F}"/>
                </a:ext>
              </a:extLst>
            </p:cNvPr>
            <p:cNvSpPr/>
            <p:nvPr/>
          </p:nvSpPr>
          <p:spPr>
            <a:xfrm>
              <a:off x="10379160" y="914400"/>
              <a:ext cx="95400" cy="151200"/>
            </a:xfrm>
            <a:custGeom>
              <a:avLst/>
              <a:gdLst/>
              <a:ahLst/>
              <a:cxnLst/>
              <a:rect l="l" t="t" r="r" b="b"/>
              <a:pathLst>
                <a:path w="213693" h="337613">
                  <a:moveTo>
                    <a:pt x="194881" y="303752"/>
                  </a:moveTo>
                  <a:lnTo>
                    <a:pt x="156781" y="303752"/>
                  </a:lnTo>
                  <a:cubicBezTo>
                    <a:pt x="120777" y="303752"/>
                    <a:pt x="104870" y="297942"/>
                    <a:pt x="104870" y="263176"/>
                  </a:cubicBezTo>
                  <a:lnTo>
                    <a:pt x="104870" y="18002"/>
                  </a:lnTo>
                  <a:cubicBezTo>
                    <a:pt x="104870" y="8058"/>
                    <a:pt x="96812" y="0"/>
                    <a:pt x="86868" y="0"/>
                  </a:cubicBezTo>
                  <a:lnTo>
                    <a:pt x="17335" y="0"/>
                  </a:lnTo>
                  <a:cubicBezTo>
                    <a:pt x="7763" y="0"/>
                    <a:pt x="0" y="7763"/>
                    <a:pt x="0" y="17335"/>
                  </a:cubicBezTo>
                  <a:cubicBezTo>
                    <a:pt x="0" y="26908"/>
                    <a:pt x="7763" y="34671"/>
                    <a:pt x="17335" y="34671"/>
                  </a:cubicBezTo>
                  <a:lnTo>
                    <a:pt x="69247" y="34671"/>
                  </a:lnTo>
                  <a:lnTo>
                    <a:pt x="69247" y="262414"/>
                  </a:lnTo>
                  <a:cubicBezTo>
                    <a:pt x="69247" y="324803"/>
                    <a:pt x="104299" y="337566"/>
                    <a:pt x="156972" y="337566"/>
                  </a:cubicBezTo>
                  <a:lnTo>
                    <a:pt x="195072" y="337566"/>
                  </a:lnTo>
                  <a:cubicBezTo>
                    <a:pt x="204616" y="338271"/>
                    <a:pt x="212931" y="331108"/>
                    <a:pt x="213646" y="321564"/>
                  </a:cubicBezTo>
                  <a:cubicBezTo>
                    <a:pt x="214351" y="312010"/>
                    <a:pt x="207188" y="303695"/>
                    <a:pt x="197644" y="302990"/>
                  </a:cubicBezTo>
                  <a:cubicBezTo>
                    <a:pt x="196786" y="302924"/>
                    <a:pt x="195929" y="302924"/>
                    <a:pt x="195072" y="30299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16" name="CustomShape 14">
              <a:extLst>
                <a:ext uri="{FF2B5EF4-FFF2-40B4-BE49-F238E27FC236}">
                  <a16:creationId xmlns:a16="http://schemas.microsoft.com/office/drawing/2014/main" id="{A10D6D72-A116-4820-A3CA-2C4620B758B0}"/>
                </a:ext>
              </a:extLst>
            </p:cNvPr>
            <p:cNvSpPr/>
            <p:nvPr/>
          </p:nvSpPr>
          <p:spPr>
            <a:xfrm>
              <a:off x="10431360" y="914400"/>
              <a:ext cx="45000" cy="14760"/>
            </a:xfrm>
            <a:custGeom>
              <a:avLst/>
              <a:gdLst/>
              <a:ahLst/>
              <a:cxnLst/>
              <a:rect l="l" t="t" r="r" b="b"/>
              <a:pathLst>
                <a:path w="101108" h="34673">
                  <a:moveTo>
                    <a:pt x="82487" y="50"/>
                  </a:moveTo>
                  <a:lnTo>
                    <a:pt x="17812" y="50"/>
                  </a:lnTo>
                  <a:cubicBezTo>
                    <a:pt x="7963" y="107"/>
                    <a:pt x="0" y="8108"/>
                    <a:pt x="0" y="17957"/>
                  </a:cubicBezTo>
                  <a:cubicBezTo>
                    <a:pt x="362" y="27453"/>
                    <a:pt x="8306" y="34892"/>
                    <a:pt x="17812" y="34626"/>
                  </a:cubicBezTo>
                  <a:lnTo>
                    <a:pt x="82487" y="34626"/>
                  </a:lnTo>
                  <a:cubicBezTo>
                    <a:pt x="92031" y="35331"/>
                    <a:pt x="100346" y="28168"/>
                    <a:pt x="101060" y="18624"/>
                  </a:cubicBezTo>
                  <a:cubicBezTo>
                    <a:pt x="101765" y="9070"/>
                    <a:pt x="94602" y="755"/>
                    <a:pt x="85058" y="50"/>
                  </a:cubicBezTo>
                  <a:cubicBezTo>
                    <a:pt x="84201" y="-17"/>
                    <a:pt x="83344" y="-17"/>
                    <a:pt x="82487" y="5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17" name="CustomShape 15">
              <a:extLst>
                <a:ext uri="{FF2B5EF4-FFF2-40B4-BE49-F238E27FC236}">
                  <a16:creationId xmlns:a16="http://schemas.microsoft.com/office/drawing/2014/main" id="{A0F45B3D-BF93-4C0F-8A3E-849086286E9A}"/>
                </a:ext>
              </a:extLst>
            </p:cNvPr>
            <p:cNvSpPr/>
            <p:nvPr/>
          </p:nvSpPr>
          <p:spPr>
            <a:xfrm>
              <a:off x="10778040" y="979200"/>
              <a:ext cx="15480" cy="88200"/>
            </a:xfrm>
            <a:custGeom>
              <a:avLst/>
              <a:gdLst/>
              <a:ahLst/>
              <a:cxnLst/>
              <a:rect l="l" t="t" r="r" b="b"/>
              <a:pathLst>
                <a:path w="35814" h="197643">
                  <a:moveTo>
                    <a:pt x="17907" y="0"/>
                  </a:moveTo>
                  <a:cubicBezTo>
                    <a:pt x="8058" y="0"/>
                    <a:pt x="57" y="7963"/>
                    <a:pt x="0" y="17812"/>
                  </a:cubicBezTo>
                  <a:lnTo>
                    <a:pt x="0" y="179737"/>
                  </a:lnTo>
                  <a:cubicBezTo>
                    <a:pt x="0" y="189624"/>
                    <a:pt x="8020" y="197644"/>
                    <a:pt x="17907" y="197644"/>
                  </a:cubicBezTo>
                  <a:cubicBezTo>
                    <a:pt x="27794" y="197644"/>
                    <a:pt x="35814" y="189624"/>
                    <a:pt x="35814" y="179737"/>
                  </a:cubicBezTo>
                  <a:lnTo>
                    <a:pt x="35814" y="17812"/>
                  </a:lnTo>
                  <a:cubicBezTo>
                    <a:pt x="35757" y="7963"/>
                    <a:pt x="27756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18" name="CustomShape 16">
              <a:extLst>
                <a:ext uri="{FF2B5EF4-FFF2-40B4-BE49-F238E27FC236}">
                  <a16:creationId xmlns:a16="http://schemas.microsoft.com/office/drawing/2014/main" id="{7FA73FDF-C302-4573-BCB0-7712BCA1A675}"/>
                </a:ext>
              </a:extLst>
            </p:cNvPr>
            <p:cNvSpPr/>
            <p:nvPr/>
          </p:nvSpPr>
          <p:spPr>
            <a:xfrm>
              <a:off x="10669320" y="912960"/>
              <a:ext cx="15480" cy="154080"/>
            </a:xfrm>
            <a:custGeom>
              <a:avLst/>
              <a:gdLst/>
              <a:ahLst/>
              <a:cxnLst/>
              <a:rect l="l" t="t" r="r" b="b"/>
              <a:pathLst>
                <a:path w="35813" h="343757">
                  <a:moveTo>
                    <a:pt x="17907" y="0"/>
                  </a:moveTo>
                  <a:cubicBezTo>
                    <a:pt x="8020" y="0"/>
                    <a:pt x="0" y="8020"/>
                    <a:pt x="0" y="17907"/>
                  </a:cubicBezTo>
                  <a:lnTo>
                    <a:pt x="0" y="325850"/>
                  </a:lnTo>
                  <a:cubicBezTo>
                    <a:pt x="0" y="335737"/>
                    <a:pt x="8020" y="343757"/>
                    <a:pt x="17907" y="343757"/>
                  </a:cubicBezTo>
                  <a:cubicBezTo>
                    <a:pt x="27794" y="343757"/>
                    <a:pt x="35814" y="335737"/>
                    <a:pt x="35814" y="325850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19" name="CustomShape 17">
              <a:extLst>
                <a:ext uri="{FF2B5EF4-FFF2-40B4-BE49-F238E27FC236}">
                  <a16:creationId xmlns:a16="http://schemas.microsoft.com/office/drawing/2014/main" id="{1255B922-6570-4405-89CB-418F1B8B995F}"/>
                </a:ext>
              </a:extLst>
            </p:cNvPr>
            <p:cNvSpPr/>
            <p:nvPr/>
          </p:nvSpPr>
          <p:spPr>
            <a:xfrm>
              <a:off x="10911240" y="959760"/>
              <a:ext cx="116640" cy="107280"/>
            </a:xfrm>
            <a:custGeom>
              <a:avLst/>
              <a:gdLst/>
              <a:ahLst/>
              <a:cxnLst/>
              <a:rect l="l" t="t" r="r" b="b"/>
              <a:pathLst>
                <a:path w="260699" h="239744">
                  <a:moveTo>
                    <a:pt x="243078" y="0"/>
                  </a:moveTo>
                  <a:cubicBezTo>
                    <a:pt x="233191" y="0"/>
                    <a:pt x="225171" y="8020"/>
                    <a:pt x="225171" y="17907"/>
                  </a:cubicBezTo>
                  <a:lnTo>
                    <a:pt x="225171" y="113824"/>
                  </a:lnTo>
                  <a:cubicBezTo>
                    <a:pt x="221742" y="203454"/>
                    <a:pt x="109061" y="204121"/>
                    <a:pt x="109061" y="204121"/>
                  </a:cubicBezTo>
                  <a:cubicBezTo>
                    <a:pt x="61436" y="204121"/>
                    <a:pt x="35814" y="177165"/>
                    <a:pt x="35814" y="150495"/>
                  </a:cubicBezTo>
                  <a:cubicBezTo>
                    <a:pt x="35814" y="110395"/>
                    <a:pt x="55626" y="91154"/>
                    <a:pt x="94583" y="82772"/>
                  </a:cubicBezTo>
                  <a:lnTo>
                    <a:pt x="202216" y="60293"/>
                  </a:lnTo>
                  <a:cubicBezTo>
                    <a:pt x="206921" y="59446"/>
                    <a:pt x="211055" y="56683"/>
                    <a:pt x="213646" y="52673"/>
                  </a:cubicBezTo>
                  <a:cubicBezTo>
                    <a:pt x="216265" y="48720"/>
                    <a:pt x="217256" y="43910"/>
                    <a:pt x="216408" y="39243"/>
                  </a:cubicBezTo>
                  <a:cubicBezTo>
                    <a:pt x="214227" y="30956"/>
                    <a:pt x="206778" y="25155"/>
                    <a:pt x="198215" y="25051"/>
                  </a:cubicBezTo>
                  <a:lnTo>
                    <a:pt x="194977" y="25051"/>
                  </a:lnTo>
                  <a:lnTo>
                    <a:pt x="84677" y="48863"/>
                  </a:lnTo>
                  <a:cubicBezTo>
                    <a:pt x="29337" y="61246"/>
                    <a:pt x="0" y="96488"/>
                    <a:pt x="0" y="150209"/>
                  </a:cubicBezTo>
                  <a:cubicBezTo>
                    <a:pt x="0" y="192691"/>
                    <a:pt x="34195" y="238506"/>
                    <a:pt x="109061" y="238506"/>
                  </a:cubicBezTo>
                  <a:cubicBezTo>
                    <a:pt x="139017" y="238735"/>
                    <a:pt x="168526" y="231295"/>
                    <a:pt x="194786" y="216884"/>
                  </a:cubicBezTo>
                  <a:cubicBezTo>
                    <a:pt x="201520" y="213369"/>
                    <a:pt x="207893" y="209226"/>
                    <a:pt x="213836" y="204502"/>
                  </a:cubicBezTo>
                  <a:lnTo>
                    <a:pt x="219932" y="199549"/>
                  </a:lnTo>
                  <a:lnTo>
                    <a:pt x="226314" y="188023"/>
                  </a:lnTo>
                  <a:lnTo>
                    <a:pt x="224885" y="199168"/>
                  </a:lnTo>
                  <a:lnTo>
                    <a:pt x="224885" y="221837"/>
                  </a:lnTo>
                  <a:cubicBezTo>
                    <a:pt x="224885" y="231724"/>
                    <a:pt x="232905" y="239744"/>
                    <a:pt x="242792" y="239744"/>
                  </a:cubicBezTo>
                  <a:cubicBezTo>
                    <a:pt x="252679" y="239744"/>
                    <a:pt x="260699" y="231724"/>
                    <a:pt x="260699" y="221837"/>
                  </a:cubicBezTo>
                  <a:lnTo>
                    <a:pt x="260699" y="17907"/>
                  </a:lnTo>
                  <a:cubicBezTo>
                    <a:pt x="260699" y="8125"/>
                    <a:pt x="252860" y="152"/>
                    <a:pt x="24307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21" name="CustomShape 18">
              <a:extLst>
                <a:ext uri="{FF2B5EF4-FFF2-40B4-BE49-F238E27FC236}">
                  <a16:creationId xmlns:a16="http://schemas.microsoft.com/office/drawing/2014/main" id="{10FCBE9E-1F21-430C-9807-6D0F032507E1}"/>
                </a:ext>
              </a:extLst>
            </p:cNvPr>
            <p:cNvSpPr/>
            <p:nvPr/>
          </p:nvSpPr>
          <p:spPr>
            <a:xfrm>
              <a:off x="10821240" y="1051200"/>
              <a:ext cx="64080" cy="14760"/>
            </a:xfrm>
            <a:custGeom>
              <a:avLst/>
              <a:gdLst/>
              <a:ahLst/>
              <a:cxnLst/>
              <a:rect l="l" t="t" r="r" b="b"/>
              <a:pathLst>
                <a:path w="144114" h="34673">
                  <a:moveTo>
                    <a:pt x="128064" y="48"/>
                  </a:moveTo>
                  <a:lnTo>
                    <a:pt x="18622" y="48"/>
                  </a:lnTo>
                  <a:cubicBezTo>
                    <a:pt x="9078" y="-657"/>
                    <a:pt x="762" y="6506"/>
                    <a:pt x="48" y="16050"/>
                  </a:cubicBezTo>
                  <a:cubicBezTo>
                    <a:pt x="-657" y="25603"/>
                    <a:pt x="6506" y="33919"/>
                    <a:pt x="16050" y="34624"/>
                  </a:cubicBezTo>
                  <a:cubicBezTo>
                    <a:pt x="16907" y="34690"/>
                    <a:pt x="17764" y="34690"/>
                    <a:pt x="18622" y="34624"/>
                  </a:cubicBezTo>
                  <a:lnTo>
                    <a:pt x="128064" y="34624"/>
                  </a:lnTo>
                  <a:cubicBezTo>
                    <a:pt x="137608" y="33919"/>
                    <a:pt x="144780" y="25603"/>
                    <a:pt x="144066" y="16050"/>
                  </a:cubicBezTo>
                  <a:cubicBezTo>
                    <a:pt x="143428" y="7487"/>
                    <a:pt x="136627" y="686"/>
                    <a:pt x="128064" y="48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22" name="CustomShape 19">
              <a:extLst>
                <a:ext uri="{FF2B5EF4-FFF2-40B4-BE49-F238E27FC236}">
                  <a16:creationId xmlns:a16="http://schemas.microsoft.com/office/drawing/2014/main" id="{DD80AB9D-2AFF-47B7-8A14-67854DD761E9}"/>
                </a:ext>
              </a:extLst>
            </p:cNvPr>
            <p:cNvSpPr/>
            <p:nvPr/>
          </p:nvSpPr>
          <p:spPr>
            <a:xfrm>
              <a:off x="10689120" y="914400"/>
              <a:ext cx="104040" cy="58680"/>
            </a:xfrm>
            <a:custGeom>
              <a:avLst/>
              <a:gdLst/>
              <a:ahLst/>
              <a:cxnLst/>
              <a:rect l="l" t="t" r="r" b="b"/>
              <a:pathLst>
                <a:path w="232668" h="131921">
                  <a:moveTo>
                    <a:pt x="101984" y="0"/>
                  </a:moveTo>
                  <a:lnTo>
                    <a:pt x="86173" y="0"/>
                  </a:lnTo>
                  <a:cubicBezTo>
                    <a:pt x="83334" y="48"/>
                    <a:pt x="80543" y="695"/>
                    <a:pt x="77981" y="1905"/>
                  </a:cubicBezTo>
                  <a:lnTo>
                    <a:pt x="10449" y="38005"/>
                  </a:lnTo>
                  <a:cubicBezTo>
                    <a:pt x="5858" y="40081"/>
                    <a:pt x="2381" y="44034"/>
                    <a:pt x="924" y="48863"/>
                  </a:cubicBezTo>
                  <a:cubicBezTo>
                    <a:pt x="-629" y="53302"/>
                    <a:pt x="-210" y="58188"/>
                    <a:pt x="2067" y="62294"/>
                  </a:cubicBezTo>
                  <a:cubicBezTo>
                    <a:pt x="6877" y="70752"/>
                    <a:pt x="17631" y="73714"/>
                    <a:pt x="26089" y="68904"/>
                  </a:cubicBezTo>
                  <a:cubicBezTo>
                    <a:pt x="26118" y="68894"/>
                    <a:pt x="26137" y="68875"/>
                    <a:pt x="26165" y="68866"/>
                  </a:cubicBezTo>
                  <a:lnTo>
                    <a:pt x="90269" y="34576"/>
                  </a:lnTo>
                  <a:lnTo>
                    <a:pt x="101603" y="34576"/>
                  </a:lnTo>
                  <a:cubicBezTo>
                    <a:pt x="161230" y="34576"/>
                    <a:pt x="196853" y="64294"/>
                    <a:pt x="196853" y="114014"/>
                  </a:cubicBezTo>
                  <a:cubicBezTo>
                    <a:pt x="196853" y="123901"/>
                    <a:pt x="204873" y="131921"/>
                    <a:pt x="214760" y="131921"/>
                  </a:cubicBezTo>
                  <a:cubicBezTo>
                    <a:pt x="224647" y="131921"/>
                    <a:pt x="232667" y="123901"/>
                    <a:pt x="232667" y="114014"/>
                  </a:cubicBezTo>
                  <a:cubicBezTo>
                    <a:pt x="232953" y="43720"/>
                    <a:pt x="182756" y="0"/>
                    <a:pt x="101984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23" name="CustomShape 20">
              <a:extLst>
                <a:ext uri="{FF2B5EF4-FFF2-40B4-BE49-F238E27FC236}">
                  <a16:creationId xmlns:a16="http://schemas.microsoft.com/office/drawing/2014/main" id="{0714E2A4-DD3C-4BAA-8B80-67125A7FD2DE}"/>
                </a:ext>
              </a:extLst>
            </p:cNvPr>
            <p:cNvSpPr/>
            <p:nvPr/>
          </p:nvSpPr>
          <p:spPr>
            <a:xfrm>
              <a:off x="10250280" y="1028880"/>
              <a:ext cx="112680" cy="39600"/>
            </a:xfrm>
            <a:custGeom>
              <a:avLst/>
              <a:gdLst/>
              <a:ahLst/>
              <a:cxnLst/>
              <a:rect l="l" t="t" r="r" b="b"/>
              <a:pathLst>
                <a:path w="251517" h="89820">
                  <a:moveTo>
                    <a:pt x="247763" y="7334"/>
                  </a:moveTo>
                  <a:cubicBezTo>
                    <a:pt x="245432" y="4648"/>
                    <a:pt x="242398" y="2667"/>
                    <a:pt x="239000" y="1619"/>
                  </a:cubicBezTo>
                  <a:cubicBezTo>
                    <a:pt x="229892" y="-1172"/>
                    <a:pt x="220196" y="3696"/>
                    <a:pt x="216998" y="12668"/>
                  </a:cubicBezTo>
                  <a:cubicBezTo>
                    <a:pt x="216998" y="12668"/>
                    <a:pt x="216998" y="13145"/>
                    <a:pt x="216998" y="13335"/>
                  </a:cubicBezTo>
                  <a:cubicBezTo>
                    <a:pt x="206255" y="32595"/>
                    <a:pt x="187892" y="46425"/>
                    <a:pt x="166420" y="51435"/>
                  </a:cubicBezTo>
                  <a:cubicBezTo>
                    <a:pt x="154895" y="54083"/>
                    <a:pt x="143098" y="55359"/>
                    <a:pt x="131273" y="55245"/>
                  </a:cubicBezTo>
                  <a:cubicBezTo>
                    <a:pt x="88410" y="55245"/>
                    <a:pt x="44786" y="35242"/>
                    <a:pt x="33927" y="10858"/>
                  </a:cubicBezTo>
                  <a:cubicBezTo>
                    <a:pt x="31206" y="4315"/>
                    <a:pt x="24825" y="29"/>
                    <a:pt x="17735" y="0"/>
                  </a:cubicBezTo>
                  <a:cubicBezTo>
                    <a:pt x="15232" y="10"/>
                    <a:pt x="12762" y="562"/>
                    <a:pt x="10496" y="1619"/>
                  </a:cubicBezTo>
                  <a:cubicBezTo>
                    <a:pt x="9414" y="2029"/>
                    <a:pt x="8390" y="2572"/>
                    <a:pt x="7448" y="3238"/>
                  </a:cubicBezTo>
                  <a:cubicBezTo>
                    <a:pt x="594" y="7820"/>
                    <a:pt x="-1910" y="16707"/>
                    <a:pt x="1542" y="24194"/>
                  </a:cubicBezTo>
                  <a:cubicBezTo>
                    <a:pt x="17830" y="60388"/>
                    <a:pt x="75742" y="89821"/>
                    <a:pt x="131273" y="89821"/>
                  </a:cubicBezTo>
                  <a:cubicBezTo>
                    <a:pt x="206901" y="89821"/>
                    <a:pt x="241763" y="54578"/>
                    <a:pt x="250716" y="23813"/>
                  </a:cubicBezTo>
                  <a:cubicBezTo>
                    <a:pt x="251785" y="20145"/>
                    <a:pt x="251785" y="16240"/>
                    <a:pt x="250716" y="12573"/>
                  </a:cubicBezTo>
                  <a:cubicBezTo>
                    <a:pt x="250065" y="10659"/>
                    <a:pt x="249064" y="8887"/>
                    <a:pt x="247763" y="7334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26" name="CustomShape 21">
              <a:extLst>
                <a:ext uri="{FF2B5EF4-FFF2-40B4-BE49-F238E27FC236}">
                  <a16:creationId xmlns:a16="http://schemas.microsoft.com/office/drawing/2014/main" id="{607CC536-1BD3-4069-90B5-1DFBE2D023CF}"/>
                </a:ext>
              </a:extLst>
            </p:cNvPr>
            <p:cNvSpPr/>
            <p:nvPr/>
          </p:nvSpPr>
          <p:spPr>
            <a:xfrm>
              <a:off x="10256400" y="911520"/>
              <a:ext cx="108000" cy="39960"/>
            </a:xfrm>
            <a:custGeom>
              <a:avLst/>
              <a:gdLst/>
              <a:ahLst/>
              <a:cxnLst/>
              <a:rect l="l" t="t" r="r" b="b"/>
              <a:pathLst>
                <a:path w="241676" h="90487">
                  <a:moveTo>
                    <a:pt x="122998" y="0"/>
                  </a:moveTo>
                  <a:cubicBezTo>
                    <a:pt x="62228" y="0"/>
                    <a:pt x="3935" y="34100"/>
                    <a:pt x="220" y="72200"/>
                  </a:cubicBezTo>
                  <a:cubicBezTo>
                    <a:pt x="-518" y="76733"/>
                    <a:pt x="617" y="81372"/>
                    <a:pt x="3364" y="85058"/>
                  </a:cubicBezTo>
                  <a:cubicBezTo>
                    <a:pt x="6332" y="88383"/>
                    <a:pt x="10531" y="90345"/>
                    <a:pt x="14984" y="90488"/>
                  </a:cubicBezTo>
                  <a:lnTo>
                    <a:pt x="17937" y="90488"/>
                  </a:lnTo>
                  <a:cubicBezTo>
                    <a:pt x="27462" y="90488"/>
                    <a:pt x="31653" y="83153"/>
                    <a:pt x="35939" y="75057"/>
                  </a:cubicBezTo>
                  <a:cubicBezTo>
                    <a:pt x="44797" y="58388"/>
                    <a:pt x="72610" y="34576"/>
                    <a:pt x="122998" y="34576"/>
                  </a:cubicBezTo>
                  <a:cubicBezTo>
                    <a:pt x="160240" y="34576"/>
                    <a:pt x="193864" y="48387"/>
                    <a:pt x="208723" y="70009"/>
                  </a:cubicBezTo>
                  <a:cubicBezTo>
                    <a:pt x="214160" y="78305"/>
                    <a:pt x="225173" y="80820"/>
                    <a:pt x="233678" y="75724"/>
                  </a:cubicBezTo>
                  <a:cubicBezTo>
                    <a:pt x="241772" y="70380"/>
                    <a:pt x="244102" y="59541"/>
                    <a:pt x="238917" y="51340"/>
                  </a:cubicBezTo>
                  <a:cubicBezTo>
                    <a:pt x="217676" y="19717"/>
                    <a:pt x="173290" y="0"/>
                    <a:pt x="12299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27" name="CustomShape 22">
              <a:extLst>
                <a:ext uri="{FF2B5EF4-FFF2-40B4-BE49-F238E27FC236}">
                  <a16:creationId xmlns:a16="http://schemas.microsoft.com/office/drawing/2014/main" id="{6BA3883D-005A-4221-9FB2-23D85835BA31}"/>
                </a:ext>
              </a:extLst>
            </p:cNvPr>
            <p:cNvSpPr/>
            <p:nvPr/>
          </p:nvSpPr>
          <p:spPr>
            <a:xfrm>
              <a:off x="10090080" y="938880"/>
              <a:ext cx="134280" cy="129960"/>
            </a:xfrm>
            <a:custGeom>
              <a:avLst/>
              <a:gdLst/>
              <a:ahLst/>
              <a:cxnLst/>
              <a:rect l="l" t="t" r="r" b="b"/>
              <a:pathLst>
                <a:path w="299811" h="290060">
                  <a:moveTo>
                    <a:pt x="268510" y="212239"/>
                  </a:moveTo>
                  <a:cubicBezTo>
                    <a:pt x="242449" y="239804"/>
                    <a:pt x="206144" y="255349"/>
                    <a:pt x="168212" y="255196"/>
                  </a:cubicBezTo>
                  <a:cubicBezTo>
                    <a:pt x="104394" y="255196"/>
                    <a:pt x="35814" y="211095"/>
                    <a:pt x="35814" y="114036"/>
                  </a:cubicBezTo>
                  <a:cubicBezTo>
                    <a:pt x="35814" y="85461"/>
                    <a:pt x="44005" y="47837"/>
                    <a:pt x="62293" y="30311"/>
                  </a:cubicBezTo>
                  <a:cubicBezTo>
                    <a:pt x="65763" y="27273"/>
                    <a:pt x="67802" y="22920"/>
                    <a:pt x="67913" y="18310"/>
                  </a:cubicBezTo>
                  <a:cubicBezTo>
                    <a:pt x="68016" y="13414"/>
                    <a:pt x="66165" y="8689"/>
                    <a:pt x="62770" y="5165"/>
                  </a:cubicBezTo>
                  <a:cubicBezTo>
                    <a:pt x="55765" y="-1722"/>
                    <a:pt x="44533" y="-1722"/>
                    <a:pt x="37528" y="5165"/>
                  </a:cubicBezTo>
                  <a:cubicBezTo>
                    <a:pt x="12001" y="29835"/>
                    <a:pt x="0" y="78222"/>
                    <a:pt x="0" y="114322"/>
                  </a:cubicBezTo>
                  <a:cubicBezTo>
                    <a:pt x="0" y="235003"/>
                    <a:pt x="87154" y="290058"/>
                    <a:pt x="168212" y="290058"/>
                  </a:cubicBezTo>
                  <a:cubicBezTo>
                    <a:pt x="215952" y="290334"/>
                    <a:pt x="261777" y="271303"/>
                    <a:pt x="295275" y="237289"/>
                  </a:cubicBezTo>
                  <a:cubicBezTo>
                    <a:pt x="301671" y="229765"/>
                    <a:pt x="301258" y="218601"/>
                    <a:pt x="294322" y="211572"/>
                  </a:cubicBezTo>
                  <a:cubicBezTo>
                    <a:pt x="286749" y="205342"/>
                    <a:pt x="275752" y="205628"/>
                    <a:pt x="268510" y="21223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28" name="CustomShape 23">
              <a:extLst>
                <a:ext uri="{FF2B5EF4-FFF2-40B4-BE49-F238E27FC236}">
                  <a16:creationId xmlns:a16="http://schemas.microsoft.com/office/drawing/2014/main" id="{F48A85DE-BB3A-4540-B7C4-07CA1991FDB8}"/>
                </a:ext>
              </a:extLst>
            </p:cNvPr>
            <p:cNvSpPr/>
            <p:nvPr/>
          </p:nvSpPr>
          <p:spPr>
            <a:xfrm>
              <a:off x="10256760" y="956520"/>
              <a:ext cx="107280" cy="68400"/>
            </a:xfrm>
            <a:custGeom>
              <a:avLst/>
              <a:gdLst/>
              <a:ahLst/>
              <a:cxnLst/>
              <a:rect l="l" t="t" r="r" b="b"/>
              <a:pathLst>
                <a:path w="239647" h="153076">
                  <a:moveTo>
                    <a:pt x="136329" y="66108"/>
                  </a:moveTo>
                  <a:lnTo>
                    <a:pt x="98229" y="52392"/>
                  </a:lnTo>
                  <a:cubicBezTo>
                    <a:pt x="83751" y="47058"/>
                    <a:pt x="41745" y="30675"/>
                    <a:pt x="34697" y="13149"/>
                  </a:cubicBezTo>
                  <a:cubicBezTo>
                    <a:pt x="32310" y="5757"/>
                    <a:pt x="25678" y="557"/>
                    <a:pt x="17933" y="4"/>
                  </a:cubicBezTo>
                  <a:cubicBezTo>
                    <a:pt x="16351" y="-34"/>
                    <a:pt x="14773" y="195"/>
                    <a:pt x="13266" y="671"/>
                  </a:cubicBezTo>
                  <a:cubicBezTo>
                    <a:pt x="8579" y="1823"/>
                    <a:pt x="4599" y="4900"/>
                    <a:pt x="2312" y="9148"/>
                  </a:cubicBezTo>
                  <a:cubicBezTo>
                    <a:pt x="-43" y="13111"/>
                    <a:pt x="-629" y="17873"/>
                    <a:pt x="693" y="22293"/>
                  </a:cubicBezTo>
                  <a:cubicBezTo>
                    <a:pt x="7932" y="49439"/>
                    <a:pt x="51080" y="73632"/>
                    <a:pt x="85846" y="86301"/>
                  </a:cubicBezTo>
                  <a:lnTo>
                    <a:pt x="123946" y="100017"/>
                  </a:lnTo>
                  <a:cubicBezTo>
                    <a:pt x="130899" y="102684"/>
                    <a:pt x="138043" y="104970"/>
                    <a:pt x="144711" y="107351"/>
                  </a:cubicBezTo>
                  <a:cubicBezTo>
                    <a:pt x="174429" y="117447"/>
                    <a:pt x="197193" y="125829"/>
                    <a:pt x="204623" y="142689"/>
                  </a:cubicBezTo>
                  <a:cubicBezTo>
                    <a:pt x="207954" y="149213"/>
                    <a:pt x="214731" y="153252"/>
                    <a:pt x="222054" y="153071"/>
                  </a:cubicBezTo>
                  <a:cubicBezTo>
                    <a:pt x="224415" y="153081"/>
                    <a:pt x="226751" y="152595"/>
                    <a:pt x="228912" y="151642"/>
                  </a:cubicBezTo>
                  <a:cubicBezTo>
                    <a:pt x="237755" y="147346"/>
                    <a:pt x="241880" y="137040"/>
                    <a:pt x="238437" y="127830"/>
                  </a:cubicBezTo>
                  <a:cubicBezTo>
                    <a:pt x="226149" y="99159"/>
                    <a:pt x="186716" y="84586"/>
                    <a:pt x="136329" y="66108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29" name="CustomShape 24">
              <a:extLst>
                <a:ext uri="{FF2B5EF4-FFF2-40B4-BE49-F238E27FC236}">
                  <a16:creationId xmlns:a16="http://schemas.microsoft.com/office/drawing/2014/main" id="{6B668E0B-ED0E-40A3-9103-1B27846925B0}"/>
                </a:ext>
              </a:extLst>
            </p:cNvPr>
            <p:cNvSpPr/>
            <p:nvPr/>
          </p:nvSpPr>
          <p:spPr>
            <a:xfrm>
              <a:off x="10110960" y="978480"/>
              <a:ext cx="117720" cy="14760"/>
            </a:xfrm>
            <a:custGeom>
              <a:avLst/>
              <a:gdLst/>
              <a:ahLst/>
              <a:cxnLst/>
              <a:rect l="l" t="t" r="r" b="b"/>
              <a:pathLst>
                <a:path w="262887" h="34675">
                  <a:moveTo>
                    <a:pt x="244268" y="50"/>
                  </a:moveTo>
                  <a:lnTo>
                    <a:pt x="18620" y="50"/>
                  </a:lnTo>
                  <a:cubicBezTo>
                    <a:pt x="9072" y="-655"/>
                    <a:pt x="757" y="6508"/>
                    <a:pt x="48" y="16052"/>
                  </a:cubicBezTo>
                  <a:cubicBezTo>
                    <a:pt x="-661" y="25606"/>
                    <a:pt x="6505" y="33921"/>
                    <a:pt x="16052" y="34626"/>
                  </a:cubicBezTo>
                  <a:cubicBezTo>
                    <a:pt x="16907" y="34693"/>
                    <a:pt x="17765" y="34693"/>
                    <a:pt x="18620" y="34626"/>
                  </a:cubicBezTo>
                  <a:lnTo>
                    <a:pt x="244268" y="34626"/>
                  </a:lnTo>
                  <a:cubicBezTo>
                    <a:pt x="253815" y="35331"/>
                    <a:pt x="262131" y="28168"/>
                    <a:pt x="262839" y="18624"/>
                  </a:cubicBezTo>
                  <a:cubicBezTo>
                    <a:pt x="263549" y="9070"/>
                    <a:pt x="256383" y="755"/>
                    <a:pt x="246836" y="50"/>
                  </a:cubicBezTo>
                  <a:cubicBezTo>
                    <a:pt x="245981" y="-17"/>
                    <a:pt x="245123" y="-17"/>
                    <a:pt x="244268" y="5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0" name="CustomShape 25">
              <a:extLst>
                <a:ext uri="{FF2B5EF4-FFF2-40B4-BE49-F238E27FC236}">
                  <a16:creationId xmlns:a16="http://schemas.microsoft.com/office/drawing/2014/main" id="{B40D0210-B8D4-4678-8BD9-BD8026D3F2DD}"/>
                </a:ext>
              </a:extLst>
            </p:cNvPr>
            <p:cNvSpPr/>
            <p:nvPr/>
          </p:nvSpPr>
          <p:spPr>
            <a:xfrm>
              <a:off x="11034720" y="631800"/>
              <a:ext cx="38520" cy="128520"/>
            </a:xfrm>
            <a:custGeom>
              <a:avLst/>
              <a:gdLst/>
              <a:ahLst/>
              <a:cxnLst/>
              <a:rect l="l" t="t" r="r" b="b"/>
              <a:pathLst>
                <a:path w="87058" h="287029">
                  <a:moveTo>
                    <a:pt x="17050" y="34007"/>
                  </a:moveTo>
                  <a:lnTo>
                    <a:pt x="51911" y="34007"/>
                  </a:lnTo>
                  <a:lnTo>
                    <a:pt x="51911" y="270703"/>
                  </a:lnTo>
                  <a:cubicBezTo>
                    <a:pt x="52626" y="280409"/>
                    <a:pt x="61074" y="287696"/>
                    <a:pt x="70780" y="286981"/>
                  </a:cubicBezTo>
                  <a:cubicBezTo>
                    <a:pt x="79486" y="286343"/>
                    <a:pt x="86420" y="279418"/>
                    <a:pt x="87058" y="270703"/>
                  </a:cubicBezTo>
                  <a:lnTo>
                    <a:pt x="87058" y="16957"/>
                  </a:lnTo>
                  <a:cubicBezTo>
                    <a:pt x="86906" y="7432"/>
                    <a:pt x="79058" y="-159"/>
                    <a:pt x="69542" y="3"/>
                  </a:cubicBezTo>
                  <a:cubicBezTo>
                    <a:pt x="69475" y="3"/>
                    <a:pt x="69409" y="3"/>
                    <a:pt x="69342" y="3"/>
                  </a:cubicBezTo>
                  <a:lnTo>
                    <a:pt x="17050" y="3"/>
                  </a:lnTo>
                  <a:cubicBezTo>
                    <a:pt x="7630" y="3"/>
                    <a:pt x="0" y="7632"/>
                    <a:pt x="0" y="17052"/>
                  </a:cubicBezTo>
                  <a:cubicBezTo>
                    <a:pt x="0" y="26472"/>
                    <a:pt x="7630" y="34102"/>
                    <a:pt x="17050" y="3410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1" name="CustomShape 26">
              <a:extLst>
                <a:ext uri="{FF2B5EF4-FFF2-40B4-BE49-F238E27FC236}">
                  <a16:creationId xmlns:a16="http://schemas.microsoft.com/office/drawing/2014/main" id="{6F9BA983-0C4A-43AD-9AEE-FEF950E769AF}"/>
                </a:ext>
              </a:extLst>
            </p:cNvPr>
            <p:cNvSpPr/>
            <p:nvPr/>
          </p:nvSpPr>
          <p:spPr>
            <a:xfrm>
              <a:off x="11058120" y="572760"/>
              <a:ext cx="15120" cy="37080"/>
            </a:xfrm>
            <a:custGeom>
              <a:avLst/>
              <a:gdLst/>
              <a:ahLst/>
              <a:cxnLst/>
              <a:rect l="l" t="t" r="r" b="b"/>
              <a:pathLst>
                <a:path w="35147" h="84049">
                  <a:moveTo>
                    <a:pt x="17431" y="84049"/>
                  </a:moveTo>
                  <a:cubicBezTo>
                    <a:pt x="26899" y="83916"/>
                    <a:pt x="34652" y="76458"/>
                    <a:pt x="35147" y="66999"/>
                  </a:cubicBezTo>
                  <a:lnTo>
                    <a:pt x="35147" y="16327"/>
                  </a:lnTo>
                  <a:cubicBezTo>
                    <a:pt x="34433" y="6621"/>
                    <a:pt x="25984" y="-666"/>
                    <a:pt x="16278" y="48"/>
                  </a:cubicBezTo>
                  <a:cubicBezTo>
                    <a:pt x="7573" y="687"/>
                    <a:pt x="638" y="7611"/>
                    <a:pt x="0" y="16327"/>
                  </a:cubicBezTo>
                  <a:lnTo>
                    <a:pt x="0" y="66999"/>
                  </a:lnTo>
                  <a:cubicBezTo>
                    <a:pt x="495" y="76353"/>
                    <a:pt x="8068" y="83764"/>
                    <a:pt x="17431" y="8404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2" name="CustomShape 27">
              <a:extLst>
                <a:ext uri="{FF2B5EF4-FFF2-40B4-BE49-F238E27FC236}">
                  <a16:creationId xmlns:a16="http://schemas.microsoft.com/office/drawing/2014/main" id="{A0B2569A-0917-4346-8430-5AEC08F0A1A5}"/>
                </a:ext>
              </a:extLst>
            </p:cNvPr>
            <p:cNvSpPr/>
            <p:nvPr/>
          </p:nvSpPr>
          <p:spPr>
            <a:xfrm>
              <a:off x="11118960" y="628920"/>
              <a:ext cx="143640" cy="154800"/>
            </a:xfrm>
            <a:custGeom>
              <a:avLst/>
              <a:gdLst/>
              <a:ahLst/>
              <a:cxnLst/>
              <a:rect l="l" t="t" r="r" b="b"/>
              <a:pathLst>
                <a:path w="320404" h="344995">
                  <a:moveTo>
                    <a:pt x="159908" y="0"/>
                  </a:moveTo>
                  <a:cubicBezTo>
                    <a:pt x="70373" y="0"/>
                    <a:pt x="7508" y="60008"/>
                    <a:pt x="650" y="146399"/>
                  </a:cubicBezTo>
                  <a:cubicBezTo>
                    <a:pt x="145" y="150762"/>
                    <a:pt x="1460" y="155134"/>
                    <a:pt x="4269" y="158496"/>
                  </a:cubicBezTo>
                  <a:cubicBezTo>
                    <a:pt x="7451" y="162316"/>
                    <a:pt x="11994" y="164744"/>
                    <a:pt x="16938" y="165259"/>
                  </a:cubicBezTo>
                  <a:lnTo>
                    <a:pt x="18366" y="165259"/>
                  </a:lnTo>
                  <a:cubicBezTo>
                    <a:pt x="27463" y="164773"/>
                    <a:pt x="34816" y="157667"/>
                    <a:pt x="35607" y="148590"/>
                  </a:cubicBezTo>
                  <a:cubicBezTo>
                    <a:pt x="42465" y="80200"/>
                    <a:pt x="89804" y="34290"/>
                    <a:pt x="159908" y="34290"/>
                  </a:cubicBezTo>
                  <a:cubicBezTo>
                    <a:pt x="236108" y="34290"/>
                    <a:pt x="285257" y="87154"/>
                    <a:pt x="285257" y="168974"/>
                  </a:cubicBezTo>
                  <a:cubicBezTo>
                    <a:pt x="285257" y="253937"/>
                    <a:pt x="234870" y="310991"/>
                    <a:pt x="159908" y="310991"/>
                  </a:cubicBezTo>
                  <a:cubicBezTo>
                    <a:pt x="89328" y="310991"/>
                    <a:pt x="41798" y="264509"/>
                    <a:pt x="35131" y="192119"/>
                  </a:cubicBezTo>
                  <a:cubicBezTo>
                    <a:pt x="34502" y="183023"/>
                    <a:pt x="27101" y="175870"/>
                    <a:pt x="17985" y="175546"/>
                  </a:cubicBezTo>
                  <a:lnTo>
                    <a:pt x="16461" y="175546"/>
                  </a:lnTo>
                  <a:cubicBezTo>
                    <a:pt x="11528" y="176041"/>
                    <a:pt x="6984" y="178432"/>
                    <a:pt x="3793" y="182213"/>
                  </a:cubicBezTo>
                  <a:cubicBezTo>
                    <a:pt x="993" y="185480"/>
                    <a:pt x="-350" y="189748"/>
                    <a:pt x="78" y="194024"/>
                  </a:cubicBezTo>
                  <a:cubicBezTo>
                    <a:pt x="6079" y="282416"/>
                    <a:pt x="69230" y="344996"/>
                    <a:pt x="159908" y="344996"/>
                  </a:cubicBezTo>
                  <a:cubicBezTo>
                    <a:pt x="255825" y="344996"/>
                    <a:pt x="320404" y="274130"/>
                    <a:pt x="320404" y="168878"/>
                  </a:cubicBezTo>
                  <a:cubicBezTo>
                    <a:pt x="320404" y="66199"/>
                    <a:pt x="257349" y="0"/>
                    <a:pt x="15990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3" name="CustomShape 28">
              <a:extLst>
                <a:ext uri="{FF2B5EF4-FFF2-40B4-BE49-F238E27FC236}">
                  <a16:creationId xmlns:a16="http://schemas.microsoft.com/office/drawing/2014/main" id="{167454BE-7EAE-4758-BCAB-38DA8902647E}"/>
                </a:ext>
              </a:extLst>
            </p:cNvPr>
            <p:cNvSpPr/>
            <p:nvPr/>
          </p:nvSpPr>
          <p:spPr>
            <a:xfrm>
              <a:off x="11034000" y="766080"/>
              <a:ext cx="63000" cy="14760"/>
            </a:xfrm>
            <a:custGeom>
              <a:avLst/>
              <a:gdLst/>
              <a:ahLst/>
              <a:cxnLst/>
              <a:rect l="l" t="t" r="r" b="b"/>
              <a:pathLst>
                <a:path w="141446" h="34099">
                  <a:moveTo>
                    <a:pt x="124396" y="0"/>
                  </a:moveTo>
                  <a:lnTo>
                    <a:pt x="17050" y="0"/>
                  </a:lnTo>
                  <a:cubicBezTo>
                    <a:pt x="7629" y="0"/>
                    <a:pt x="0" y="7629"/>
                    <a:pt x="0" y="17050"/>
                  </a:cubicBezTo>
                  <a:cubicBezTo>
                    <a:pt x="0" y="26470"/>
                    <a:pt x="7629" y="34100"/>
                    <a:pt x="17050" y="34100"/>
                  </a:cubicBezTo>
                  <a:lnTo>
                    <a:pt x="124396" y="34100"/>
                  </a:lnTo>
                  <a:cubicBezTo>
                    <a:pt x="133817" y="34100"/>
                    <a:pt x="141446" y="26470"/>
                    <a:pt x="141446" y="17050"/>
                  </a:cubicBezTo>
                  <a:cubicBezTo>
                    <a:pt x="141446" y="7629"/>
                    <a:pt x="133817" y="0"/>
                    <a:pt x="124396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4" name="CustomShape 29">
              <a:extLst>
                <a:ext uri="{FF2B5EF4-FFF2-40B4-BE49-F238E27FC236}">
                  <a16:creationId xmlns:a16="http://schemas.microsoft.com/office/drawing/2014/main" id="{B8FD0D71-F6BD-423D-97B9-E499EE4E54A6}"/>
                </a:ext>
              </a:extLst>
            </p:cNvPr>
            <p:cNvSpPr/>
            <p:nvPr/>
          </p:nvSpPr>
          <p:spPr>
            <a:xfrm>
              <a:off x="10778760" y="628920"/>
              <a:ext cx="112320" cy="41400"/>
            </a:xfrm>
            <a:custGeom>
              <a:avLst/>
              <a:gdLst/>
              <a:ahLst/>
              <a:cxnLst/>
              <a:rect l="l" t="t" r="r" b="b"/>
              <a:pathLst>
                <a:path w="251290" h="93637">
                  <a:moveTo>
                    <a:pt x="28799" y="68110"/>
                  </a:moveTo>
                  <a:cubicBezTo>
                    <a:pt x="55364" y="45526"/>
                    <a:pt x="89188" y="33277"/>
                    <a:pt x="124049" y="33630"/>
                  </a:cubicBezTo>
                  <a:cubicBezTo>
                    <a:pt x="169198" y="33630"/>
                    <a:pt x="203488" y="51632"/>
                    <a:pt x="217775" y="83064"/>
                  </a:cubicBezTo>
                  <a:cubicBezTo>
                    <a:pt x="220595" y="89532"/>
                    <a:pt x="227005" y="93694"/>
                    <a:pt x="234063" y="93637"/>
                  </a:cubicBezTo>
                  <a:cubicBezTo>
                    <a:pt x="236606" y="93666"/>
                    <a:pt x="239130" y="93085"/>
                    <a:pt x="241397" y="91923"/>
                  </a:cubicBezTo>
                  <a:cubicBezTo>
                    <a:pt x="245531" y="90122"/>
                    <a:pt x="248712" y="86665"/>
                    <a:pt x="250160" y="82398"/>
                  </a:cubicBezTo>
                  <a:cubicBezTo>
                    <a:pt x="251818" y="77940"/>
                    <a:pt x="251646" y="73015"/>
                    <a:pt x="249684" y="68682"/>
                  </a:cubicBezTo>
                  <a:cubicBezTo>
                    <a:pt x="229110" y="25057"/>
                    <a:pt x="183009" y="6"/>
                    <a:pt x="124049" y="6"/>
                  </a:cubicBezTo>
                  <a:cubicBezTo>
                    <a:pt x="80825" y="-356"/>
                    <a:pt x="38915" y="14818"/>
                    <a:pt x="5939" y="42773"/>
                  </a:cubicBezTo>
                  <a:cubicBezTo>
                    <a:pt x="-1157" y="48803"/>
                    <a:pt x="-2014" y="59442"/>
                    <a:pt x="4015" y="66538"/>
                  </a:cubicBezTo>
                  <a:cubicBezTo>
                    <a:pt x="4091" y="66615"/>
                    <a:pt x="4158" y="66700"/>
                    <a:pt x="4225" y="66777"/>
                  </a:cubicBezTo>
                  <a:cubicBezTo>
                    <a:pt x="10768" y="73673"/>
                    <a:pt x="21551" y="74254"/>
                    <a:pt x="28799" y="6811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5" name="CustomShape 30">
              <a:extLst>
                <a:ext uri="{FF2B5EF4-FFF2-40B4-BE49-F238E27FC236}">
                  <a16:creationId xmlns:a16="http://schemas.microsoft.com/office/drawing/2014/main" id="{5E299BF4-03A4-415F-8B68-6824480A6A7C}"/>
                </a:ext>
              </a:extLst>
            </p:cNvPr>
            <p:cNvSpPr/>
            <p:nvPr/>
          </p:nvSpPr>
          <p:spPr>
            <a:xfrm>
              <a:off x="10778040" y="676080"/>
              <a:ext cx="114480" cy="106200"/>
            </a:xfrm>
            <a:custGeom>
              <a:avLst/>
              <a:gdLst/>
              <a:ahLst/>
              <a:cxnLst/>
              <a:rect l="l" t="t" r="r" b="b"/>
              <a:pathLst>
                <a:path w="255891" h="237420">
                  <a:moveTo>
                    <a:pt x="237935" y="0"/>
                  </a:moveTo>
                  <a:cubicBezTo>
                    <a:pt x="228190" y="57"/>
                    <a:pt x="220313" y="7972"/>
                    <a:pt x="220313" y="17717"/>
                  </a:cubicBezTo>
                  <a:lnTo>
                    <a:pt x="220313" y="112109"/>
                  </a:lnTo>
                  <a:cubicBezTo>
                    <a:pt x="216980" y="200406"/>
                    <a:pt x="106490" y="201073"/>
                    <a:pt x="106490" y="201073"/>
                  </a:cubicBezTo>
                  <a:cubicBezTo>
                    <a:pt x="59436" y="201073"/>
                    <a:pt x="34671" y="174498"/>
                    <a:pt x="34671" y="148209"/>
                  </a:cubicBezTo>
                  <a:cubicBezTo>
                    <a:pt x="34671" y="108775"/>
                    <a:pt x="53721" y="89821"/>
                    <a:pt x="91821" y="81534"/>
                  </a:cubicBezTo>
                  <a:lnTo>
                    <a:pt x="198311" y="59436"/>
                  </a:lnTo>
                  <a:cubicBezTo>
                    <a:pt x="202940" y="58598"/>
                    <a:pt x="207007" y="55874"/>
                    <a:pt x="209550" y="51911"/>
                  </a:cubicBezTo>
                  <a:cubicBezTo>
                    <a:pt x="212131" y="48016"/>
                    <a:pt x="213093" y="43262"/>
                    <a:pt x="212217" y="38671"/>
                  </a:cubicBezTo>
                  <a:cubicBezTo>
                    <a:pt x="209998" y="30594"/>
                    <a:pt x="202778" y="24917"/>
                    <a:pt x="194405" y="24670"/>
                  </a:cubicBezTo>
                  <a:lnTo>
                    <a:pt x="191167" y="24670"/>
                  </a:lnTo>
                  <a:lnTo>
                    <a:pt x="83058" y="48196"/>
                  </a:lnTo>
                  <a:cubicBezTo>
                    <a:pt x="28861" y="60293"/>
                    <a:pt x="0" y="94869"/>
                    <a:pt x="0" y="147923"/>
                  </a:cubicBezTo>
                  <a:cubicBezTo>
                    <a:pt x="0" y="189833"/>
                    <a:pt x="33528" y="234887"/>
                    <a:pt x="106966" y="234887"/>
                  </a:cubicBezTo>
                  <a:cubicBezTo>
                    <a:pt x="136484" y="235201"/>
                    <a:pt x="165592" y="227886"/>
                    <a:pt x="191453" y="213646"/>
                  </a:cubicBezTo>
                  <a:cubicBezTo>
                    <a:pt x="197968" y="210207"/>
                    <a:pt x="204130" y="206121"/>
                    <a:pt x="209836" y="201454"/>
                  </a:cubicBezTo>
                  <a:cubicBezTo>
                    <a:pt x="211836" y="199834"/>
                    <a:pt x="213932" y="198310"/>
                    <a:pt x="215837" y="196596"/>
                  </a:cubicBezTo>
                  <a:lnTo>
                    <a:pt x="222123" y="185261"/>
                  </a:lnTo>
                  <a:lnTo>
                    <a:pt x="220694" y="196215"/>
                  </a:lnTo>
                  <a:lnTo>
                    <a:pt x="220694" y="218504"/>
                  </a:lnTo>
                  <a:cubicBezTo>
                    <a:pt x="219980" y="228209"/>
                    <a:pt x="227267" y="236658"/>
                    <a:pt x="236973" y="237373"/>
                  </a:cubicBezTo>
                  <a:cubicBezTo>
                    <a:pt x="246679" y="238087"/>
                    <a:pt x="255127" y="230800"/>
                    <a:pt x="255842" y="221094"/>
                  </a:cubicBezTo>
                  <a:cubicBezTo>
                    <a:pt x="255908" y="220228"/>
                    <a:pt x="255908" y="219370"/>
                    <a:pt x="255842" y="218504"/>
                  </a:cubicBezTo>
                  <a:lnTo>
                    <a:pt x="255842" y="17717"/>
                  </a:lnTo>
                  <a:cubicBezTo>
                    <a:pt x="255899" y="7982"/>
                    <a:pt x="248050" y="48"/>
                    <a:pt x="238316" y="0"/>
                  </a:cubicBezTo>
                  <a:cubicBezTo>
                    <a:pt x="238192" y="0"/>
                    <a:pt x="238058" y="0"/>
                    <a:pt x="237935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6" name="CustomShape 31">
              <a:extLst>
                <a:ext uri="{FF2B5EF4-FFF2-40B4-BE49-F238E27FC236}">
                  <a16:creationId xmlns:a16="http://schemas.microsoft.com/office/drawing/2014/main" id="{F5DA91D7-9AA1-4E63-A3D9-08032C00E0C8}"/>
                </a:ext>
              </a:extLst>
            </p:cNvPr>
            <p:cNvSpPr/>
            <p:nvPr/>
          </p:nvSpPr>
          <p:spPr>
            <a:xfrm>
              <a:off x="10119600" y="693720"/>
              <a:ext cx="117000" cy="14760"/>
            </a:xfrm>
            <a:custGeom>
              <a:avLst/>
              <a:gdLst/>
              <a:ahLst/>
              <a:cxnLst/>
              <a:rect l="l" t="t" r="r" b="b"/>
              <a:pathLst>
                <a:path w="261270" h="34670">
                  <a:moveTo>
                    <a:pt x="243935" y="0"/>
                  </a:moveTo>
                  <a:lnTo>
                    <a:pt x="17335" y="0"/>
                  </a:lnTo>
                  <a:cubicBezTo>
                    <a:pt x="7761" y="0"/>
                    <a:pt x="0" y="7763"/>
                    <a:pt x="0" y="17335"/>
                  </a:cubicBezTo>
                  <a:cubicBezTo>
                    <a:pt x="0" y="26908"/>
                    <a:pt x="7761" y="34671"/>
                    <a:pt x="17335" y="34671"/>
                  </a:cubicBezTo>
                  <a:lnTo>
                    <a:pt x="243935" y="34671"/>
                  </a:lnTo>
                  <a:cubicBezTo>
                    <a:pt x="253510" y="34671"/>
                    <a:pt x="261271" y="26908"/>
                    <a:pt x="261271" y="17335"/>
                  </a:cubicBezTo>
                  <a:cubicBezTo>
                    <a:pt x="261271" y="7763"/>
                    <a:pt x="253510" y="0"/>
                    <a:pt x="243935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7" name="CustomShape 32">
              <a:extLst>
                <a:ext uri="{FF2B5EF4-FFF2-40B4-BE49-F238E27FC236}">
                  <a16:creationId xmlns:a16="http://schemas.microsoft.com/office/drawing/2014/main" id="{C8A92FF1-D6C5-46EB-A006-E1802AF34C32}"/>
                </a:ext>
              </a:extLst>
            </p:cNvPr>
            <p:cNvSpPr/>
            <p:nvPr/>
          </p:nvSpPr>
          <p:spPr>
            <a:xfrm>
              <a:off x="10097280" y="653400"/>
              <a:ext cx="133560" cy="129600"/>
            </a:xfrm>
            <a:custGeom>
              <a:avLst/>
              <a:gdLst/>
              <a:ahLst/>
              <a:cxnLst/>
              <a:rect l="l" t="t" r="r" b="b"/>
              <a:pathLst>
                <a:path w="298447" h="289706">
                  <a:moveTo>
                    <a:pt x="268224" y="213397"/>
                  </a:moveTo>
                  <a:cubicBezTo>
                    <a:pt x="242772" y="240819"/>
                    <a:pt x="206758" y="255983"/>
                    <a:pt x="169355" y="255021"/>
                  </a:cubicBezTo>
                  <a:cubicBezTo>
                    <a:pt x="100394" y="255021"/>
                    <a:pt x="36005" y="214064"/>
                    <a:pt x="36005" y="115956"/>
                  </a:cubicBezTo>
                  <a:cubicBezTo>
                    <a:pt x="36005" y="85190"/>
                    <a:pt x="47435" y="48710"/>
                    <a:pt x="67247" y="29469"/>
                  </a:cubicBezTo>
                  <a:cubicBezTo>
                    <a:pt x="73980" y="22706"/>
                    <a:pt x="73959" y="11772"/>
                    <a:pt x="67199" y="5038"/>
                  </a:cubicBezTo>
                  <a:cubicBezTo>
                    <a:pt x="60439" y="-1697"/>
                    <a:pt x="49501" y="-1678"/>
                    <a:pt x="42767" y="5085"/>
                  </a:cubicBezTo>
                  <a:cubicBezTo>
                    <a:pt x="17907" y="29469"/>
                    <a:pt x="0" y="76237"/>
                    <a:pt x="0" y="115956"/>
                  </a:cubicBezTo>
                  <a:cubicBezTo>
                    <a:pt x="0" y="239781"/>
                    <a:pt x="83630" y="289692"/>
                    <a:pt x="169164" y="289692"/>
                  </a:cubicBezTo>
                  <a:cubicBezTo>
                    <a:pt x="216019" y="290311"/>
                    <a:pt x="261044" y="271518"/>
                    <a:pt x="293561" y="237781"/>
                  </a:cubicBezTo>
                  <a:cubicBezTo>
                    <a:pt x="300294" y="230732"/>
                    <a:pt x="300038" y="219560"/>
                    <a:pt x="292989" y="212825"/>
                  </a:cubicBezTo>
                  <a:cubicBezTo>
                    <a:pt x="285940" y="206091"/>
                    <a:pt x="274767" y="206348"/>
                    <a:pt x="268034" y="213397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8" name="CustomShape 33">
              <a:extLst>
                <a:ext uri="{FF2B5EF4-FFF2-40B4-BE49-F238E27FC236}">
                  <a16:creationId xmlns:a16="http://schemas.microsoft.com/office/drawing/2014/main" id="{9F372A9A-E387-469D-80F9-EA1E5330090E}"/>
                </a:ext>
              </a:extLst>
            </p:cNvPr>
            <p:cNvSpPr/>
            <p:nvPr/>
          </p:nvSpPr>
          <p:spPr>
            <a:xfrm>
              <a:off x="10128240" y="628200"/>
              <a:ext cx="107280" cy="60120"/>
            </a:xfrm>
            <a:custGeom>
              <a:avLst/>
              <a:gdLst/>
              <a:ahLst/>
              <a:cxnLst/>
              <a:rect l="l" t="t" r="r" b="b"/>
              <a:pathLst>
                <a:path w="239891" h="135339">
                  <a:moveTo>
                    <a:pt x="26997" y="53270"/>
                  </a:moveTo>
                  <a:cubicBezTo>
                    <a:pt x="45476" y="39173"/>
                    <a:pt x="66526" y="34697"/>
                    <a:pt x="93672" y="34697"/>
                  </a:cubicBezTo>
                  <a:cubicBezTo>
                    <a:pt x="158156" y="34697"/>
                    <a:pt x="202829" y="70606"/>
                    <a:pt x="204067" y="118040"/>
                  </a:cubicBezTo>
                  <a:cubicBezTo>
                    <a:pt x="204409" y="127927"/>
                    <a:pt x="212703" y="135671"/>
                    <a:pt x="222593" y="135328"/>
                  </a:cubicBezTo>
                  <a:cubicBezTo>
                    <a:pt x="232483" y="134985"/>
                    <a:pt x="240223" y="126689"/>
                    <a:pt x="239881" y="116802"/>
                  </a:cubicBezTo>
                  <a:cubicBezTo>
                    <a:pt x="238547" y="53937"/>
                    <a:pt x="184922" y="121"/>
                    <a:pt x="93672" y="121"/>
                  </a:cubicBezTo>
                  <a:cubicBezTo>
                    <a:pt x="62710" y="-1165"/>
                    <a:pt x="32194" y="7846"/>
                    <a:pt x="6899" y="25743"/>
                  </a:cubicBezTo>
                  <a:cubicBezTo>
                    <a:pt x="-530" y="31344"/>
                    <a:pt x="-2211" y="41812"/>
                    <a:pt x="3089" y="49460"/>
                  </a:cubicBezTo>
                  <a:cubicBezTo>
                    <a:pt x="8647" y="57099"/>
                    <a:pt x="19339" y="58804"/>
                    <a:pt x="26997" y="5327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9" name="CustomShape 34">
              <a:extLst>
                <a:ext uri="{FF2B5EF4-FFF2-40B4-BE49-F238E27FC236}">
                  <a16:creationId xmlns:a16="http://schemas.microsoft.com/office/drawing/2014/main" id="{DFA51973-E6DA-469F-9011-515617A56D8C}"/>
                </a:ext>
              </a:extLst>
            </p:cNvPr>
            <p:cNvSpPr/>
            <p:nvPr/>
          </p:nvSpPr>
          <p:spPr>
            <a:xfrm>
              <a:off x="10635840" y="627840"/>
              <a:ext cx="105480" cy="35640"/>
            </a:xfrm>
            <a:custGeom>
              <a:avLst/>
              <a:gdLst/>
              <a:ahLst/>
              <a:cxnLst/>
              <a:rect l="l" t="t" r="r" b="b"/>
              <a:pathLst>
                <a:path w="235686" h="80535">
                  <a:moveTo>
                    <a:pt x="26644" y="61541"/>
                  </a:moveTo>
                  <a:cubicBezTo>
                    <a:pt x="49475" y="45529"/>
                    <a:pt x="76412" y="36376"/>
                    <a:pt x="104272" y="35156"/>
                  </a:cubicBezTo>
                  <a:cubicBezTo>
                    <a:pt x="112597" y="35223"/>
                    <a:pt x="120903" y="35861"/>
                    <a:pt x="129132" y="37061"/>
                  </a:cubicBezTo>
                  <a:lnTo>
                    <a:pt x="210857" y="78686"/>
                  </a:lnTo>
                  <a:cubicBezTo>
                    <a:pt x="219201" y="82934"/>
                    <a:pt x="229412" y="79619"/>
                    <a:pt x="233660" y="71275"/>
                  </a:cubicBezTo>
                  <a:cubicBezTo>
                    <a:pt x="233708" y="71171"/>
                    <a:pt x="233765" y="71075"/>
                    <a:pt x="233812" y="70970"/>
                  </a:cubicBezTo>
                  <a:cubicBezTo>
                    <a:pt x="238099" y="62589"/>
                    <a:pt x="234784" y="52311"/>
                    <a:pt x="226402" y="48025"/>
                  </a:cubicBezTo>
                  <a:cubicBezTo>
                    <a:pt x="226335" y="47987"/>
                    <a:pt x="226259" y="47958"/>
                    <a:pt x="226192" y="47920"/>
                  </a:cubicBezTo>
                  <a:lnTo>
                    <a:pt x="142372" y="5153"/>
                  </a:lnTo>
                  <a:cubicBezTo>
                    <a:pt x="140982" y="4438"/>
                    <a:pt x="139458" y="4010"/>
                    <a:pt x="137895" y="3914"/>
                  </a:cubicBezTo>
                  <a:cubicBezTo>
                    <a:pt x="126837" y="1190"/>
                    <a:pt x="115474" y="-124"/>
                    <a:pt x="104082" y="9"/>
                  </a:cubicBezTo>
                  <a:cubicBezTo>
                    <a:pt x="69554" y="1343"/>
                    <a:pt x="36121" y="12477"/>
                    <a:pt x="7689" y="32108"/>
                  </a:cubicBezTo>
                  <a:cubicBezTo>
                    <a:pt x="-112" y="37623"/>
                    <a:pt x="-2313" y="48234"/>
                    <a:pt x="2641" y="56397"/>
                  </a:cubicBezTo>
                  <a:cubicBezTo>
                    <a:pt x="8051" y="64151"/>
                    <a:pt x="18528" y="66389"/>
                    <a:pt x="26644" y="61541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0" name="CustomShape 35">
              <a:extLst>
                <a:ext uri="{FF2B5EF4-FFF2-40B4-BE49-F238E27FC236}">
                  <a16:creationId xmlns:a16="http://schemas.microsoft.com/office/drawing/2014/main" id="{4222B820-EA0B-48C9-8E97-FBD52E2389C3}"/>
                </a:ext>
              </a:extLst>
            </p:cNvPr>
            <p:cNvSpPr/>
            <p:nvPr/>
          </p:nvSpPr>
          <p:spPr>
            <a:xfrm>
              <a:off x="10603800" y="655560"/>
              <a:ext cx="138600" cy="127080"/>
            </a:xfrm>
            <a:custGeom>
              <a:avLst/>
              <a:gdLst/>
              <a:ahLst/>
              <a:cxnLst/>
              <a:rect l="l" t="t" r="r" b="b"/>
              <a:pathLst>
                <a:path w="309212" h="283751">
                  <a:moveTo>
                    <a:pt x="279654" y="205552"/>
                  </a:moveTo>
                  <a:cubicBezTo>
                    <a:pt x="251774" y="233231"/>
                    <a:pt x="214170" y="248900"/>
                    <a:pt x="174879" y="249176"/>
                  </a:cubicBezTo>
                  <a:cubicBezTo>
                    <a:pt x="93154" y="249176"/>
                    <a:pt x="35719" y="194026"/>
                    <a:pt x="35719" y="117160"/>
                  </a:cubicBezTo>
                  <a:cubicBezTo>
                    <a:pt x="35719" y="79917"/>
                    <a:pt x="47149" y="48580"/>
                    <a:pt x="66961" y="30006"/>
                  </a:cubicBezTo>
                  <a:cubicBezTo>
                    <a:pt x="73419" y="22995"/>
                    <a:pt x="73704" y="12299"/>
                    <a:pt x="67627" y="4955"/>
                  </a:cubicBezTo>
                  <a:cubicBezTo>
                    <a:pt x="60646" y="-1389"/>
                    <a:pt x="50073" y="-1674"/>
                    <a:pt x="42767" y="4288"/>
                  </a:cubicBezTo>
                  <a:cubicBezTo>
                    <a:pt x="17812" y="28006"/>
                    <a:pt x="0" y="68392"/>
                    <a:pt x="0" y="117160"/>
                  </a:cubicBezTo>
                  <a:cubicBezTo>
                    <a:pt x="0" y="213267"/>
                    <a:pt x="71438" y="283752"/>
                    <a:pt x="174879" y="283752"/>
                  </a:cubicBezTo>
                  <a:cubicBezTo>
                    <a:pt x="223437" y="283476"/>
                    <a:pt x="269958" y="264150"/>
                    <a:pt x="304419" y="229936"/>
                  </a:cubicBezTo>
                  <a:cubicBezTo>
                    <a:pt x="310810" y="223059"/>
                    <a:pt x="310810" y="212429"/>
                    <a:pt x="304419" y="205552"/>
                  </a:cubicBezTo>
                  <a:cubicBezTo>
                    <a:pt x="297866" y="198713"/>
                    <a:pt x="287017" y="198475"/>
                    <a:pt x="280178" y="205028"/>
                  </a:cubicBezTo>
                  <a:cubicBezTo>
                    <a:pt x="279997" y="205199"/>
                    <a:pt x="279825" y="205371"/>
                    <a:pt x="279654" y="20555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1" name="CustomShape 36">
              <a:extLst>
                <a:ext uri="{FF2B5EF4-FFF2-40B4-BE49-F238E27FC236}">
                  <a16:creationId xmlns:a16="http://schemas.microsoft.com/office/drawing/2014/main" id="{45486526-7386-4AD5-AD6D-3BBCD83FB527}"/>
                </a:ext>
              </a:extLst>
            </p:cNvPr>
            <p:cNvSpPr/>
            <p:nvPr/>
          </p:nvSpPr>
          <p:spPr>
            <a:xfrm>
              <a:off x="10944360" y="570600"/>
              <a:ext cx="15120" cy="54000"/>
            </a:xfrm>
            <a:custGeom>
              <a:avLst/>
              <a:gdLst/>
              <a:ahLst/>
              <a:cxnLst/>
              <a:rect l="l" t="t" r="r" b="b"/>
              <a:pathLst>
                <a:path w="35435" h="121502">
                  <a:moveTo>
                    <a:pt x="17671" y="121503"/>
                  </a:moveTo>
                  <a:cubicBezTo>
                    <a:pt x="27396" y="121455"/>
                    <a:pt x="35283" y="113606"/>
                    <a:pt x="35388" y="103881"/>
                  </a:cubicBezTo>
                  <a:lnTo>
                    <a:pt x="35388" y="19014"/>
                  </a:lnTo>
                  <a:cubicBezTo>
                    <a:pt x="36102" y="9260"/>
                    <a:pt x="28777" y="764"/>
                    <a:pt x="19014" y="49"/>
                  </a:cubicBezTo>
                  <a:cubicBezTo>
                    <a:pt x="9261" y="-675"/>
                    <a:pt x="764" y="6660"/>
                    <a:pt x="50" y="16413"/>
                  </a:cubicBezTo>
                  <a:cubicBezTo>
                    <a:pt x="-17" y="17280"/>
                    <a:pt x="-17" y="18147"/>
                    <a:pt x="50" y="19014"/>
                  </a:cubicBezTo>
                  <a:lnTo>
                    <a:pt x="50" y="103977"/>
                  </a:lnTo>
                  <a:cubicBezTo>
                    <a:pt x="155" y="113654"/>
                    <a:pt x="7994" y="121455"/>
                    <a:pt x="17671" y="121503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2" name="CustomShape 37">
              <a:extLst>
                <a:ext uri="{FF2B5EF4-FFF2-40B4-BE49-F238E27FC236}">
                  <a16:creationId xmlns:a16="http://schemas.microsoft.com/office/drawing/2014/main" id="{5360A09F-BCEB-44E2-A3C3-C33C30E10E96}"/>
                </a:ext>
              </a:extLst>
            </p:cNvPr>
            <p:cNvSpPr/>
            <p:nvPr/>
          </p:nvSpPr>
          <p:spPr>
            <a:xfrm>
              <a:off x="11404080" y="694080"/>
              <a:ext cx="15120" cy="88920"/>
            </a:xfrm>
            <a:custGeom>
              <a:avLst/>
              <a:gdLst/>
              <a:ahLst/>
              <a:cxnLst/>
              <a:rect l="l" t="t" r="r" b="b"/>
              <a:pathLst>
                <a:path w="35435" h="198655">
                  <a:moveTo>
                    <a:pt x="17669" y="0"/>
                  </a:moveTo>
                  <a:cubicBezTo>
                    <a:pt x="7925" y="57"/>
                    <a:pt x="48" y="7972"/>
                    <a:pt x="48" y="17717"/>
                  </a:cubicBezTo>
                  <a:lnTo>
                    <a:pt x="48" y="179642"/>
                  </a:lnTo>
                  <a:cubicBezTo>
                    <a:pt x="-666" y="189395"/>
                    <a:pt x="6658" y="197891"/>
                    <a:pt x="16422" y="198606"/>
                  </a:cubicBezTo>
                  <a:cubicBezTo>
                    <a:pt x="26175" y="199330"/>
                    <a:pt x="34671" y="191995"/>
                    <a:pt x="35386" y="182242"/>
                  </a:cubicBezTo>
                  <a:cubicBezTo>
                    <a:pt x="35452" y="181375"/>
                    <a:pt x="35452" y="180508"/>
                    <a:pt x="35386" y="179642"/>
                  </a:cubicBezTo>
                  <a:lnTo>
                    <a:pt x="35386" y="17717"/>
                  </a:lnTo>
                  <a:cubicBezTo>
                    <a:pt x="35386" y="7934"/>
                    <a:pt x="27451" y="0"/>
                    <a:pt x="17669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3" name="CustomShape 38">
              <a:extLst>
                <a:ext uri="{FF2B5EF4-FFF2-40B4-BE49-F238E27FC236}">
                  <a16:creationId xmlns:a16="http://schemas.microsoft.com/office/drawing/2014/main" id="{869700B7-A4C3-4059-B8AB-00EAC77D9B07}"/>
                </a:ext>
              </a:extLst>
            </p:cNvPr>
            <p:cNvSpPr/>
            <p:nvPr/>
          </p:nvSpPr>
          <p:spPr>
            <a:xfrm>
              <a:off x="11297160" y="630360"/>
              <a:ext cx="15120" cy="152640"/>
            </a:xfrm>
            <a:custGeom>
              <a:avLst/>
              <a:gdLst/>
              <a:ahLst/>
              <a:cxnLst/>
              <a:rect l="l" t="t" r="r" b="b"/>
              <a:pathLst>
                <a:path w="35245" h="340290">
                  <a:moveTo>
                    <a:pt x="17670" y="0"/>
                  </a:moveTo>
                  <a:cubicBezTo>
                    <a:pt x="7964" y="48"/>
                    <a:pt x="96" y="7915"/>
                    <a:pt x="48" y="17621"/>
                  </a:cubicBezTo>
                  <a:lnTo>
                    <a:pt x="48" y="321374"/>
                  </a:lnTo>
                  <a:cubicBezTo>
                    <a:pt x="-666" y="331080"/>
                    <a:pt x="6621" y="339528"/>
                    <a:pt x="16327" y="340243"/>
                  </a:cubicBezTo>
                  <a:cubicBezTo>
                    <a:pt x="26032" y="340957"/>
                    <a:pt x="34481" y="333670"/>
                    <a:pt x="35196" y="323964"/>
                  </a:cubicBezTo>
                  <a:cubicBezTo>
                    <a:pt x="35262" y="323098"/>
                    <a:pt x="35262" y="322231"/>
                    <a:pt x="35196" y="321374"/>
                  </a:cubicBezTo>
                  <a:lnTo>
                    <a:pt x="35196" y="17621"/>
                  </a:lnTo>
                  <a:cubicBezTo>
                    <a:pt x="35148" y="7944"/>
                    <a:pt x="27347" y="105"/>
                    <a:pt x="17670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4" name="CustomShape 39">
              <a:extLst>
                <a:ext uri="{FF2B5EF4-FFF2-40B4-BE49-F238E27FC236}">
                  <a16:creationId xmlns:a16="http://schemas.microsoft.com/office/drawing/2014/main" id="{11BE2C1A-791D-43C9-8F7F-B7D8A9FEC32F}"/>
                </a:ext>
              </a:extLst>
            </p:cNvPr>
            <p:cNvSpPr/>
            <p:nvPr/>
          </p:nvSpPr>
          <p:spPr>
            <a:xfrm>
              <a:off x="11316600" y="630360"/>
              <a:ext cx="102600" cy="58680"/>
            </a:xfrm>
            <a:custGeom>
              <a:avLst/>
              <a:gdLst/>
              <a:ahLst/>
              <a:cxnLst/>
              <a:rect l="l" t="t" r="r" b="b"/>
              <a:pathLst>
                <a:path w="229481" h="131503">
                  <a:moveTo>
                    <a:pt x="100177" y="0"/>
                  </a:moveTo>
                  <a:lnTo>
                    <a:pt x="84556" y="0"/>
                  </a:lnTo>
                  <a:cubicBezTo>
                    <a:pt x="81794" y="67"/>
                    <a:pt x="79079" y="686"/>
                    <a:pt x="76555" y="1810"/>
                  </a:cubicBezTo>
                  <a:lnTo>
                    <a:pt x="9880" y="37529"/>
                  </a:lnTo>
                  <a:cubicBezTo>
                    <a:pt x="5499" y="39681"/>
                    <a:pt x="2241" y="43596"/>
                    <a:pt x="927" y="48292"/>
                  </a:cubicBezTo>
                  <a:cubicBezTo>
                    <a:pt x="-626" y="52664"/>
                    <a:pt x="-216" y="57493"/>
                    <a:pt x="2070" y="61532"/>
                  </a:cubicBezTo>
                  <a:cubicBezTo>
                    <a:pt x="6851" y="69847"/>
                    <a:pt x="17443" y="72743"/>
                    <a:pt x="25787" y="68009"/>
                  </a:cubicBezTo>
                  <a:lnTo>
                    <a:pt x="89033" y="34100"/>
                  </a:lnTo>
                  <a:lnTo>
                    <a:pt x="100177" y="34100"/>
                  </a:lnTo>
                  <a:cubicBezTo>
                    <a:pt x="158946" y="34100"/>
                    <a:pt x="194094" y="63341"/>
                    <a:pt x="194094" y="112490"/>
                  </a:cubicBezTo>
                  <a:cubicBezTo>
                    <a:pt x="193379" y="122244"/>
                    <a:pt x="200704" y="130740"/>
                    <a:pt x="210467" y="131455"/>
                  </a:cubicBezTo>
                  <a:cubicBezTo>
                    <a:pt x="220221" y="132179"/>
                    <a:pt x="228717" y="124844"/>
                    <a:pt x="229431" y="115091"/>
                  </a:cubicBezTo>
                  <a:cubicBezTo>
                    <a:pt x="229498" y="114224"/>
                    <a:pt x="229498" y="113357"/>
                    <a:pt x="229431" y="112490"/>
                  </a:cubicBezTo>
                  <a:cubicBezTo>
                    <a:pt x="229431" y="43148"/>
                    <a:pt x="179901" y="0"/>
                    <a:pt x="10017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5" name="CustomShape 40">
              <a:extLst>
                <a:ext uri="{FF2B5EF4-FFF2-40B4-BE49-F238E27FC236}">
                  <a16:creationId xmlns:a16="http://schemas.microsoft.com/office/drawing/2014/main" id="{F266C8E3-9EEC-4BFA-B2BD-7FC67C728DB5}"/>
                </a:ext>
              </a:extLst>
            </p:cNvPr>
            <p:cNvSpPr/>
            <p:nvPr/>
          </p:nvSpPr>
          <p:spPr>
            <a:xfrm>
              <a:off x="10965240" y="630360"/>
              <a:ext cx="43560" cy="14760"/>
            </a:xfrm>
            <a:custGeom>
              <a:avLst/>
              <a:gdLst/>
              <a:ahLst/>
              <a:cxnLst/>
              <a:rect l="l" t="t" r="r" b="b"/>
              <a:pathLst>
                <a:path w="98583" h="34106">
                  <a:moveTo>
                    <a:pt x="81534" y="0"/>
                  </a:moveTo>
                  <a:lnTo>
                    <a:pt x="17621" y="0"/>
                  </a:lnTo>
                  <a:cubicBezTo>
                    <a:pt x="7915" y="48"/>
                    <a:pt x="48" y="7915"/>
                    <a:pt x="0" y="17621"/>
                  </a:cubicBezTo>
                  <a:cubicBezTo>
                    <a:pt x="362" y="27013"/>
                    <a:pt x="8220" y="34366"/>
                    <a:pt x="17621" y="34100"/>
                  </a:cubicBezTo>
                  <a:lnTo>
                    <a:pt x="81534" y="34100"/>
                  </a:lnTo>
                  <a:cubicBezTo>
                    <a:pt x="90954" y="34100"/>
                    <a:pt x="98584" y="26470"/>
                    <a:pt x="98584" y="17050"/>
                  </a:cubicBezTo>
                  <a:cubicBezTo>
                    <a:pt x="98584" y="7630"/>
                    <a:pt x="90954" y="0"/>
                    <a:pt x="81534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6" name="CustomShape 41">
              <a:extLst>
                <a:ext uri="{FF2B5EF4-FFF2-40B4-BE49-F238E27FC236}">
                  <a16:creationId xmlns:a16="http://schemas.microsoft.com/office/drawing/2014/main" id="{361F82B2-E65C-4837-AAD3-65AB7A8CB8C6}"/>
                </a:ext>
              </a:extLst>
            </p:cNvPr>
            <p:cNvSpPr/>
            <p:nvPr/>
          </p:nvSpPr>
          <p:spPr>
            <a:xfrm>
              <a:off x="10913760" y="630360"/>
              <a:ext cx="94320" cy="151920"/>
            </a:xfrm>
            <a:custGeom>
              <a:avLst/>
              <a:gdLst/>
              <a:ahLst/>
              <a:cxnLst/>
              <a:rect l="l" t="t" r="r" b="b"/>
              <a:pathLst>
                <a:path w="211112" h="339138">
                  <a:moveTo>
                    <a:pt x="192691" y="305181"/>
                  </a:moveTo>
                  <a:lnTo>
                    <a:pt x="154591" y="305181"/>
                  </a:lnTo>
                  <a:cubicBezTo>
                    <a:pt x="119253" y="305181"/>
                    <a:pt x="103537" y="299561"/>
                    <a:pt x="103537" y="265271"/>
                  </a:cubicBezTo>
                  <a:lnTo>
                    <a:pt x="103537" y="17621"/>
                  </a:lnTo>
                  <a:cubicBezTo>
                    <a:pt x="103432" y="7896"/>
                    <a:pt x="95545" y="48"/>
                    <a:pt x="85820" y="0"/>
                  </a:cubicBezTo>
                  <a:lnTo>
                    <a:pt x="17050" y="0"/>
                  </a:lnTo>
                  <a:cubicBezTo>
                    <a:pt x="7629" y="0"/>
                    <a:pt x="0" y="7630"/>
                    <a:pt x="0" y="17050"/>
                  </a:cubicBezTo>
                  <a:cubicBezTo>
                    <a:pt x="0" y="26470"/>
                    <a:pt x="7629" y="34100"/>
                    <a:pt x="17050" y="34100"/>
                  </a:cubicBezTo>
                  <a:lnTo>
                    <a:pt x="68199" y="34100"/>
                  </a:lnTo>
                  <a:lnTo>
                    <a:pt x="68199" y="264986"/>
                  </a:lnTo>
                  <a:cubicBezTo>
                    <a:pt x="68199" y="326422"/>
                    <a:pt x="102775" y="339090"/>
                    <a:pt x="154591" y="339090"/>
                  </a:cubicBezTo>
                  <a:lnTo>
                    <a:pt x="192691" y="339090"/>
                  </a:lnTo>
                  <a:cubicBezTo>
                    <a:pt x="202130" y="339795"/>
                    <a:pt x="210360" y="332708"/>
                    <a:pt x="211064" y="323269"/>
                  </a:cubicBezTo>
                  <a:cubicBezTo>
                    <a:pt x="211769" y="313830"/>
                    <a:pt x="204692" y="305600"/>
                    <a:pt x="195243" y="304895"/>
                  </a:cubicBezTo>
                  <a:cubicBezTo>
                    <a:pt x="194396" y="304829"/>
                    <a:pt x="193538" y="304829"/>
                    <a:pt x="192691" y="30489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7" name="CustomShape 42">
              <a:extLst>
                <a:ext uri="{FF2B5EF4-FFF2-40B4-BE49-F238E27FC236}">
                  <a16:creationId xmlns:a16="http://schemas.microsoft.com/office/drawing/2014/main" id="{E6611C94-6EE3-474F-86E4-02902EDD69D0}"/>
                </a:ext>
              </a:extLst>
            </p:cNvPr>
            <p:cNvSpPr/>
            <p:nvPr/>
          </p:nvSpPr>
          <p:spPr>
            <a:xfrm>
              <a:off x="10269000" y="628200"/>
              <a:ext cx="136440" cy="154800"/>
            </a:xfrm>
            <a:custGeom>
              <a:avLst/>
              <a:gdLst/>
              <a:ahLst/>
              <a:cxnLst/>
              <a:rect l="l" t="t" r="r" b="b"/>
              <a:pathLst>
                <a:path w="304574" h="345379">
                  <a:moveTo>
                    <a:pt x="169259" y="0"/>
                  </a:moveTo>
                  <a:cubicBezTo>
                    <a:pt x="69628" y="0"/>
                    <a:pt x="0" y="72961"/>
                    <a:pt x="0" y="177355"/>
                  </a:cubicBezTo>
                  <a:cubicBezTo>
                    <a:pt x="0" y="276320"/>
                    <a:pt x="67818" y="345376"/>
                    <a:pt x="164973" y="345376"/>
                  </a:cubicBezTo>
                  <a:cubicBezTo>
                    <a:pt x="196420" y="345595"/>
                    <a:pt x="227082" y="335566"/>
                    <a:pt x="252317" y="316801"/>
                  </a:cubicBezTo>
                  <a:cubicBezTo>
                    <a:pt x="255851" y="314363"/>
                    <a:pt x="258147" y="310496"/>
                    <a:pt x="258604" y="306229"/>
                  </a:cubicBezTo>
                  <a:cubicBezTo>
                    <a:pt x="259318" y="300457"/>
                    <a:pt x="257432" y="294665"/>
                    <a:pt x="253460" y="290417"/>
                  </a:cubicBezTo>
                  <a:cubicBezTo>
                    <a:pt x="246412" y="284674"/>
                    <a:pt x="236437" y="284207"/>
                    <a:pt x="228886" y="289274"/>
                  </a:cubicBezTo>
                  <a:cubicBezTo>
                    <a:pt x="210723" y="303619"/>
                    <a:pt x="188106" y="311134"/>
                    <a:pt x="164973" y="310515"/>
                  </a:cubicBezTo>
                  <a:cubicBezTo>
                    <a:pt x="88773" y="310515"/>
                    <a:pt x="35814" y="255556"/>
                    <a:pt x="35814" y="177165"/>
                  </a:cubicBezTo>
                  <a:cubicBezTo>
                    <a:pt x="35814" y="91440"/>
                    <a:pt x="89440" y="34290"/>
                    <a:pt x="169164" y="34290"/>
                  </a:cubicBezTo>
                  <a:cubicBezTo>
                    <a:pt x="204597" y="34290"/>
                    <a:pt x="249745" y="51530"/>
                    <a:pt x="270891" y="90488"/>
                  </a:cubicBezTo>
                  <a:cubicBezTo>
                    <a:pt x="276263" y="98803"/>
                    <a:pt x="287112" y="101622"/>
                    <a:pt x="295846" y="96964"/>
                  </a:cubicBezTo>
                  <a:cubicBezTo>
                    <a:pt x="303962" y="91954"/>
                    <a:pt x="306895" y="81572"/>
                    <a:pt x="302609" y="73057"/>
                  </a:cubicBezTo>
                  <a:cubicBezTo>
                    <a:pt x="272986" y="19240"/>
                    <a:pt x="212312" y="0"/>
                    <a:pt x="169259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8" name="CustomShape 43">
              <a:extLst>
                <a:ext uri="{FF2B5EF4-FFF2-40B4-BE49-F238E27FC236}">
                  <a16:creationId xmlns:a16="http://schemas.microsoft.com/office/drawing/2014/main" id="{28EF62C5-7CAB-4CE3-8484-E9FE7180367C}"/>
                </a:ext>
              </a:extLst>
            </p:cNvPr>
            <p:cNvSpPr/>
            <p:nvPr/>
          </p:nvSpPr>
          <p:spPr>
            <a:xfrm>
              <a:off x="10390320" y="572760"/>
              <a:ext cx="15480" cy="68760"/>
            </a:xfrm>
            <a:custGeom>
              <a:avLst/>
              <a:gdLst/>
              <a:ahLst/>
              <a:cxnLst/>
              <a:rect l="l" t="t" r="r" b="b"/>
              <a:pathLst>
                <a:path w="35814" h="153924">
                  <a:moveTo>
                    <a:pt x="17907" y="153924"/>
                  </a:moveTo>
                  <a:cubicBezTo>
                    <a:pt x="27756" y="153924"/>
                    <a:pt x="35757" y="145961"/>
                    <a:pt x="35814" y="13611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136112"/>
                  </a:lnTo>
                  <a:cubicBezTo>
                    <a:pt x="48" y="145961"/>
                    <a:pt x="8058" y="153924"/>
                    <a:pt x="17907" y="153924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9" name="CustomShape 44">
              <a:extLst>
                <a:ext uri="{FF2B5EF4-FFF2-40B4-BE49-F238E27FC236}">
                  <a16:creationId xmlns:a16="http://schemas.microsoft.com/office/drawing/2014/main" id="{150B7AD2-8E67-4A30-85EC-BBB81075B638}"/>
                </a:ext>
              </a:extLst>
            </p:cNvPr>
            <p:cNvSpPr/>
            <p:nvPr/>
          </p:nvSpPr>
          <p:spPr>
            <a:xfrm>
              <a:off x="10390320" y="677520"/>
              <a:ext cx="15480" cy="104400"/>
            </a:xfrm>
            <a:custGeom>
              <a:avLst/>
              <a:gdLst/>
              <a:ahLst/>
              <a:cxnLst/>
              <a:rect l="l" t="t" r="r" b="b"/>
              <a:pathLst>
                <a:path w="35814" h="233171">
                  <a:moveTo>
                    <a:pt x="17907" y="0"/>
                  </a:moveTo>
                  <a:cubicBezTo>
                    <a:pt x="8058" y="0"/>
                    <a:pt x="57" y="7963"/>
                    <a:pt x="0" y="17812"/>
                  </a:cubicBezTo>
                  <a:lnTo>
                    <a:pt x="0" y="215265"/>
                  </a:lnTo>
                  <a:cubicBezTo>
                    <a:pt x="0" y="225152"/>
                    <a:pt x="8020" y="233172"/>
                    <a:pt x="17907" y="233172"/>
                  </a:cubicBezTo>
                  <a:cubicBezTo>
                    <a:pt x="27794" y="233172"/>
                    <a:pt x="35814" y="225152"/>
                    <a:pt x="35814" y="215265"/>
                  </a:cubicBezTo>
                  <a:lnTo>
                    <a:pt x="35814" y="17812"/>
                  </a:lnTo>
                  <a:cubicBezTo>
                    <a:pt x="35757" y="7963"/>
                    <a:pt x="27756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50" name="CustomShape 45">
              <a:extLst>
                <a:ext uri="{FF2B5EF4-FFF2-40B4-BE49-F238E27FC236}">
                  <a16:creationId xmlns:a16="http://schemas.microsoft.com/office/drawing/2014/main" id="{60CF6CB2-7BEA-4F8F-86A5-1AAA91971F68}"/>
                </a:ext>
              </a:extLst>
            </p:cNvPr>
            <p:cNvSpPr/>
            <p:nvPr/>
          </p:nvSpPr>
          <p:spPr>
            <a:xfrm>
              <a:off x="10446480" y="630000"/>
              <a:ext cx="15480" cy="85680"/>
            </a:xfrm>
            <a:custGeom>
              <a:avLst/>
              <a:gdLst/>
              <a:ahLst/>
              <a:cxnLst/>
              <a:rect l="l" t="t" r="r" b="b"/>
              <a:pathLst>
                <a:path w="35816" h="192119">
                  <a:moveTo>
                    <a:pt x="17909" y="192119"/>
                  </a:moveTo>
                  <a:cubicBezTo>
                    <a:pt x="27796" y="192119"/>
                    <a:pt x="35816" y="184099"/>
                    <a:pt x="35816" y="174212"/>
                  </a:cubicBezTo>
                  <a:lnTo>
                    <a:pt x="35816" y="17907"/>
                  </a:lnTo>
                  <a:cubicBezTo>
                    <a:pt x="35816" y="8020"/>
                    <a:pt x="27796" y="0"/>
                    <a:pt x="17909" y="0"/>
                  </a:cubicBezTo>
                  <a:cubicBezTo>
                    <a:pt x="8022" y="0"/>
                    <a:pt x="2" y="8020"/>
                    <a:pt x="2" y="17907"/>
                  </a:cubicBezTo>
                  <a:lnTo>
                    <a:pt x="2" y="173926"/>
                  </a:lnTo>
                  <a:cubicBezTo>
                    <a:pt x="-160" y="183813"/>
                    <a:pt x="7737" y="191957"/>
                    <a:pt x="17624" y="192119"/>
                  </a:cubicBezTo>
                  <a:cubicBezTo>
                    <a:pt x="17719" y="192119"/>
                    <a:pt x="17814" y="192119"/>
                    <a:pt x="17909" y="19211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51" name="CustomShape 46">
              <a:extLst>
                <a:ext uri="{FF2B5EF4-FFF2-40B4-BE49-F238E27FC236}">
                  <a16:creationId xmlns:a16="http://schemas.microsoft.com/office/drawing/2014/main" id="{244109F0-5362-4913-8BB5-4B737EEA07F0}"/>
                </a:ext>
              </a:extLst>
            </p:cNvPr>
            <p:cNvSpPr/>
            <p:nvPr/>
          </p:nvSpPr>
          <p:spPr>
            <a:xfrm>
              <a:off x="10446480" y="630000"/>
              <a:ext cx="122040" cy="153000"/>
            </a:xfrm>
            <a:custGeom>
              <a:avLst/>
              <a:gdLst/>
              <a:ahLst/>
              <a:cxnLst/>
              <a:rect l="l" t="t" r="r" b="b"/>
              <a:pathLst>
                <a:path w="272510" h="340899">
                  <a:moveTo>
                    <a:pt x="254603" y="0"/>
                  </a:moveTo>
                  <a:cubicBezTo>
                    <a:pt x="244754" y="0"/>
                    <a:pt x="236753" y="7963"/>
                    <a:pt x="236696" y="17812"/>
                  </a:cubicBezTo>
                  <a:lnTo>
                    <a:pt x="236696" y="224504"/>
                  </a:lnTo>
                  <a:cubicBezTo>
                    <a:pt x="216503" y="284893"/>
                    <a:pt x="173355" y="306419"/>
                    <a:pt x="139636" y="306419"/>
                  </a:cubicBezTo>
                  <a:lnTo>
                    <a:pt x="129159" y="306419"/>
                  </a:lnTo>
                  <a:cubicBezTo>
                    <a:pt x="71533" y="306419"/>
                    <a:pt x="35814" y="273939"/>
                    <a:pt x="35814" y="221742"/>
                  </a:cubicBezTo>
                  <a:cubicBezTo>
                    <a:pt x="35814" y="211855"/>
                    <a:pt x="27794" y="203835"/>
                    <a:pt x="17907" y="203835"/>
                  </a:cubicBezTo>
                  <a:cubicBezTo>
                    <a:pt x="8020" y="203835"/>
                    <a:pt x="0" y="211855"/>
                    <a:pt x="0" y="221742"/>
                  </a:cubicBezTo>
                  <a:cubicBezTo>
                    <a:pt x="0" y="295275"/>
                    <a:pt x="49530" y="340900"/>
                    <a:pt x="129159" y="340900"/>
                  </a:cubicBezTo>
                  <a:lnTo>
                    <a:pt x="139636" y="340900"/>
                  </a:lnTo>
                  <a:cubicBezTo>
                    <a:pt x="174946" y="340176"/>
                    <a:pt x="208483" y="325279"/>
                    <a:pt x="232696" y="299561"/>
                  </a:cubicBezTo>
                  <a:lnTo>
                    <a:pt x="238125" y="290036"/>
                  </a:lnTo>
                  <a:lnTo>
                    <a:pt x="236696" y="302324"/>
                  </a:lnTo>
                  <a:lnTo>
                    <a:pt x="236696" y="320231"/>
                  </a:lnTo>
                  <a:cubicBezTo>
                    <a:pt x="236696" y="330118"/>
                    <a:pt x="244716" y="338138"/>
                    <a:pt x="254603" y="338138"/>
                  </a:cubicBezTo>
                  <a:cubicBezTo>
                    <a:pt x="264490" y="338138"/>
                    <a:pt x="272510" y="330118"/>
                    <a:pt x="272510" y="320231"/>
                  </a:cubicBezTo>
                  <a:lnTo>
                    <a:pt x="272510" y="17812"/>
                  </a:lnTo>
                  <a:cubicBezTo>
                    <a:pt x="272453" y="7963"/>
                    <a:pt x="264452" y="0"/>
                    <a:pt x="254603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</p:grpSp>
      <p:sp>
        <p:nvSpPr>
          <p:cNvPr id="54" name="Pealkiri 2">
            <a:extLst>
              <a:ext uri="{FF2B5EF4-FFF2-40B4-BE49-F238E27FC236}">
                <a16:creationId xmlns:a16="http://schemas.microsoft.com/office/drawing/2014/main" id="{97499CC6-1F22-4C8D-B834-AB3AF211EF0D}"/>
              </a:ext>
            </a:extLst>
          </p:cNvPr>
          <p:cNvSpPr txBox="1">
            <a:spLocks/>
          </p:cNvSpPr>
          <p:nvPr/>
        </p:nvSpPr>
        <p:spPr>
          <a:xfrm>
            <a:off x="656657" y="5223164"/>
            <a:ext cx="4200593" cy="114134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t-EE" sz="2000">
              <a:latin typeface="Aino" panose="02000603040504020204" pitchFamily="50" charset="-70"/>
              <a:ea typeface="+mn-ea"/>
              <a:cs typeface="+mn-cs"/>
            </a:endParaRPr>
          </a:p>
        </p:txBody>
      </p:sp>
      <p:pic>
        <p:nvPicPr>
          <p:cNvPr id="55" name="Pilt 54">
            <a:hlinkClick r:id="rId4"/>
            <a:extLst>
              <a:ext uri="{FF2B5EF4-FFF2-40B4-BE49-F238E27FC236}">
                <a16:creationId xmlns:a16="http://schemas.microsoft.com/office/drawing/2014/main" id="{5E7329CA-815C-562B-0530-8A0ACFCEABC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23879" y="4142370"/>
            <a:ext cx="2119321" cy="211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73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akeraLongInvert_custom">
            <a:hlinkClick r:id="" action="ppaction://media"/>
            <a:extLst>
              <a:ext uri="{FF2B5EF4-FFF2-40B4-BE49-F238E27FC236}">
                <a16:creationId xmlns:a16="http://schemas.microsoft.com/office/drawing/2014/main" id="{B32238C4-5AD9-4AA1-A712-C7D1207983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362636B1-DF9B-4E1C-8F2D-B4779AE56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7225"/>
            <a:ext cx="7559675" cy="1619250"/>
          </a:xfrm>
        </p:spPr>
        <p:txBody>
          <a:bodyPr/>
          <a:lstStyle/>
          <a:p>
            <a:r>
              <a:rPr lang="et-EE" dirty="0"/>
              <a:t>Estonia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05C2CE9B-15D0-46D7-87A3-419395506B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888" y="4133850"/>
            <a:ext cx="4824412" cy="2103438"/>
          </a:xfrm>
        </p:spPr>
        <p:txBody>
          <a:bodyPr/>
          <a:lstStyle/>
          <a:p>
            <a:pPr>
              <a:buClr>
                <a:schemeClr val="bg1"/>
              </a:buClr>
            </a:pPr>
            <a:r>
              <a:rPr lang="en-GB" dirty="0">
                <a:solidFill>
                  <a:schemeClr val="bg1"/>
                </a:solidFill>
              </a:rPr>
              <a:t>population: 1.3</a:t>
            </a:r>
            <a:r>
              <a:rPr lang="et-EE">
                <a:solidFill>
                  <a:schemeClr val="bg1"/>
                </a:solidFill>
              </a:rPr>
              <a:t>6</a:t>
            </a:r>
            <a:r>
              <a:rPr lang="en-GB">
                <a:solidFill>
                  <a:schemeClr val="bg1"/>
                </a:solidFill>
              </a:rPr>
              <a:t> </a:t>
            </a:r>
            <a:r>
              <a:rPr lang="en-GB" dirty="0">
                <a:solidFill>
                  <a:schemeClr val="bg1"/>
                </a:solidFill>
              </a:rPr>
              <a:t>million</a:t>
            </a:r>
            <a:endParaRPr lang="et-EE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en-GB" dirty="0">
                <a:solidFill>
                  <a:schemeClr val="bg1"/>
                </a:solidFill>
              </a:rPr>
              <a:t>45,339 km2</a:t>
            </a:r>
            <a:endParaRPr lang="et-EE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en-GB" dirty="0">
                <a:solidFill>
                  <a:schemeClr val="bg1"/>
                </a:solidFill>
              </a:rPr>
              <a:t>EU, NATO</a:t>
            </a:r>
            <a:r>
              <a:rPr lang="et-EE" dirty="0">
                <a:solidFill>
                  <a:schemeClr val="bg1"/>
                </a:solidFill>
              </a:rPr>
              <a:t> </a:t>
            </a:r>
            <a:r>
              <a:rPr lang="et-EE" dirty="0" err="1">
                <a:solidFill>
                  <a:schemeClr val="bg1"/>
                </a:solidFill>
              </a:rPr>
              <a:t>member</a:t>
            </a:r>
            <a:r>
              <a:rPr lang="et-EE" dirty="0">
                <a:solidFill>
                  <a:schemeClr val="bg1"/>
                </a:solidFill>
              </a:rPr>
              <a:t> (</a:t>
            </a:r>
            <a:r>
              <a:rPr lang="et-EE" dirty="0" err="1">
                <a:solidFill>
                  <a:schemeClr val="bg1"/>
                </a:solidFill>
              </a:rPr>
              <a:t>since</a:t>
            </a:r>
            <a:r>
              <a:rPr lang="et-EE" dirty="0">
                <a:solidFill>
                  <a:schemeClr val="bg1"/>
                </a:solidFill>
              </a:rPr>
              <a:t> 2004)</a:t>
            </a:r>
            <a:endParaRPr lang="en-GB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et-EE" dirty="0">
                <a:solidFill>
                  <a:schemeClr val="bg1"/>
                </a:solidFill>
              </a:rPr>
              <a:t>100% of </a:t>
            </a:r>
            <a:r>
              <a:rPr lang="et-EE" dirty="0" err="1">
                <a:solidFill>
                  <a:schemeClr val="bg1"/>
                </a:solidFill>
              </a:rPr>
              <a:t>public</a:t>
            </a:r>
            <a:r>
              <a:rPr lang="et-EE" dirty="0">
                <a:solidFill>
                  <a:schemeClr val="bg1"/>
                </a:solidFill>
              </a:rPr>
              <a:t> </a:t>
            </a:r>
            <a:r>
              <a:rPr lang="et-EE" dirty="0" err="1">
                <a:solidFill>
                  <a:schemeClr val="bg1"/>
                </a:solidFill>
              </a:rPr>
              <a:t>services</a:t>
            </a:r>
            <a:r>
              <a:rPr lang="et-EE" dirty="0">
                <a:solidFill>
                  <a:schemeClr val="bg1"/>
                </a:solidFill>
              </a:rPr>
              <a:t> online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55205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Picture Placeholder 6"/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53" name="Rectangle 13">
            <a:extLst>
              <a:ext uri="{FF2B5EF4-FFF2-40B4-BE49-F238E27FC236}">
                <a16:creationId xmlns:a16="http://schemas.microsoft.com/office/drawing/2014/main" id="{8EE90045-51BA-466D-A30D-104B5947EEB8}"/>
              </a:ext>
            </a:extLst>
          </p:cNvPr>
          <p:cNvSpPr>
            <a:spLocks/>
          </p:cNvSpPr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>
            <a:gsLst>
              <a:gs pos="81000">
                <a:schemeClr val="accent1"/>
              </a:gs>
              <a:gs pos="38000">
                <a:schemeClr val="accent1">
                  <a:alpha val="37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6" name="Rectangle 13">
            <a:extLst>
              <a:ext uri="{FF2B5EF4-FFF2-40B4-BE49-F238E27FC236}">
                <a16:creationId xmlns:a16="http://schemas.microsoft.com/office/drawing/2014/main" id="{54E61C17-EFA4-432F-AC0B-A16919BE7A02}"/>
              </a:ext>
            </a:extLst>
          </p:cNvPr>
          <p:cNvSpPr>
            <a:spLocks/>
          </p:cNvSpPr>
          <p:nvPr/>
        </p:nvSpPr>
        <p:spPr>
          <a:xfrm>
            <a:off x="0" y="-3"/>
            <a:ext cx="12192000" cy="6858000"/>
          </a:xfrm>
          <a:prstGeom prst="rect">
            <a:avLst/>
          </a:prstGeom>
          <a:gradFill>
            <a:gsLst>
              <a:gs pos="100000">
                <a:schemeClr val="accent1"/>
              </a:gs>
              <a:gs pos="88000">
                <a:schemeClr val="accent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1" name="Pildi kohatäide 260">
            <a:extLst>
              <a:ext uri="{FF2B5EF4-FFF2-40B4-BE49-F238E27FC236}">
                <a16:creationId xmlns:a16="http://schemas.microsoft.com/office/drawing/2014/main" id="{2A3F1AA6-D5D4-A9D8-AD5B-417A472BE3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24" name="Pealkiri 23">
            <a:extLst>
              <a:ext uri="{FF2B5EF4-FFF2-40B4-BE49-F238E27FC236}">
                <a16:creationId xmlns:a16="http://schemas.microsoft.com/office/drawing/2014/main" id="{E2CC0771-63AE-4D74-A972-A6CB1AF57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Aitäh!</a:t>
            </a:r>
          </a:p>
        </p:txBody>
      </p:sp>
      <p:sp>
        <p:nvSpPr>
          <p:cNvPr id="260" name="Teksti kohatäide 259">
            <a:extLst>
              <a:ext uri="{FF2B5EF4-FFF2-40B4-BE49-F238E27FC236}">
                <a16:creationId xmlns:a16="http://schemas.microsoft.com/office/drawing/2014/main" id="{73F5E6DC-4E2A-2B7C-EC33-093BE31BF6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262" name="Teksti kohatäide 261">
            <a:extLst>
              <a:ext uri="{FF2B5EF4-FFF2-40B4-BE49-F238E27FC236}">
                <a16:creationId xmlns:a16="http://schemas.microsoft.com/office/drawing/2014/main" id="{0FCE7594-10A0-4F62-C4B4-098C6A1DEF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5" name="Teksti kohatäide 4">
            <a:extLst>
              <a:ext uri="{FF2B5EF4-FFF2-40B4-BE49-F238E27FC236}">
                <a16:creationId xmlns:a16="http://schemas.microsoft.com/office/drawing/2014/main" id="{6E094EEA-D8AB-5F73-5AE5-9C57401DD4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t-EE" dirty="0" err="1"/>
              <a:t>Photos</a:t>
            </a:r>
            <a:r>
              <a:rPr lang="et-EE" dirty="0"/>
              <a:t>: Renee </a:t>
            </a:r>
            <a:r>
              <a:rPr lang="et-EE" dirty="0" err="1"/>
              <a:t>Altrov</a:t>
            </a:r>
            <a:r>
              <a:rPr lang="et-EE" dirty="0"/>
              <a:t>,  </a:t>
            </a:r>
            <a:r>
              <a:rPr lang="et-EE" dirty="0" err="1"/>
              <a:t>Aron</a:t>
            </a:r>
            <a:r>
              <a:rPr lang="et-EE" dirty="0"/>
              <a:t> Urb, Sven Zacek, </a:t>
            </a:r>
          </a:p>
          <a:p>
            <a:r>
              <a:rPr lang="et-EE" dirty="0"/>
              <a:t>Küllike Heide, Lauri </a:t>
            </a:r>
            <a:r>
              <a:rPr lang="et-EE" dirty="0" err="1"/>
              <a:t>Kadajane</a:t>
            </a:r>
            <a:r>
              <a:rPr lang="et-EE" dirty="0"/>
              <a:t>, Aivo Kallas, Estonian Business School, Ajujaht</a:t>
            </a:r>
          </a:p>
        </p:txBody>
      </p:sp>
      <p:sp>
        <p:nvSpPr>
          <p:cNvPr id="284" name="CustomShape 2"/>
          <p:cNvSpPr>
            <a:spLocks/>
          </p:cNvSpPr>
          <p:nvPr/>
        </p:nvSpPr>
        <p:spPr>
          <a:xfrm>
            <a:off x="623879" y="2276640"/>
            <a:ext cx="6691321" cy="17738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marL="270000" indent="-26928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Font typeface="Aino"/>
              <a:buChar char="+"/>
            </a:pPr>
            <a:endParaRPr lang="et-EE" spc="-1">
              <a:solidFill>
                <a:schemeClr val="bg1"/>
              </a:solidFill>
              <a:latin typeface="Aino"/>
            </a:endParaRPr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D78DCF3A-B349-48DB-A6C5-4F70893F135B}"/>
              </a:ext>
            </a:extLst>
          </p:cNvPr>
          <p:cNvGrpSpPr>
            <a:grpSpLocks/>
          </p:cNvGrpSpPr>
          <p:nvPr/>
        </p:nvGrpSpPr>
        <p:grpSpPr>
          <a:xfrm>
            <a:off x="9949320" y="0"/>
            <a:ext cx="1618200" cy="1215360"/>
            <a:chOff x="9949320" y="0"/>
            <a:chExt cx="1618200" cy="1215360"/>
          </a:xfrm>
        </p:grpSpPr>
        <p:sp>
          <p:nvSpPr>
            <p:cNvPr id="8" name="CustomShape 6">
              <a:extLst>
                <a:ext uri="{FF2B5EF4-FFF2-40B4-BE49-F238E27FC236}">
                  <a16:creationId xmlns:a16="http://schemas.microsoft.com/office/drawing/2014/main" id="{1BFD3C63-B5C4-46CF-85FF-C4B2B4508FF1}"/>
                </a:ext>
              </a:extLst>
            </p:cNvPr>
            <p:cNvSpPr>
              <a:spLocks/>
            </p:cNvSpPr>
            <p:nvPr/>
          </p:nvSpPr>
          <p:spPr>
            <a:xfrm>
              <a:off x="9949320" y="0"/>
              <a:ext cx="1618200" cy="1215360"/>
            </a:xfrm>
            <a:custGeom>
              <a:avLst/>
              <a:gdLst/>
              <a:ahLst/>
              <a:cxnLst/>
              <a:rect l="l" t="t" r="r" b="b"/>
              <a:pathLst>
                <a:path w="3593877" h="2699956">
                  <a:moveTo>
                    <a:pt x="0" y="0"/>
                  </a:moveTo>
                  <a:lnTo>
                    <a:pt x="3593878" y="0"/>
                  </a:lnTo>
                  <a:lnTo>
                    <a:pt x="3593878" y="2699957"/>
                  </a:lnTo>
                  <a:lnTo>
                    <a:pt x="0" y="2699957"/>
                  </a:lnTo>
                  <a:close/>
                </a:path>
              </a:pathLst>
            </a:custGeom>
            <a:solidFill>
              <a:srgbClr val="FFFFFF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9" name="CustomShape 7">
              <a:extLst>
                <a:ext uri="{FF2B5EF4-FFF2-40B4-BE49-F238E27FC236}">
                  <a16:creationId xmlns:a16="http://schemas.microsoft.com/office/drawing/2014/main" id="{21A741E8-ECDF-486C-98CE-CB768FC27A69}"/>
                </a:ext>
              </a:extLst>
            </p:cNvPr>
            <p:cNvSpPr>
              <a:spLocks/>
            </p:cNvSpPr>
            <p:nvPr/>
          </p:nvSpPr>
          <p:spPr>
            <a:xfrm>
              <a:off x="10822320" y="914760"/>
              <a:ext cx="39240" cy="131040"/>
            </a:xfrm>
            <a:custGeom>
              <a:avLst/>
              <a:gdLst/>
              <a:ahLst/>
              <a:cxnLst/>
              <a:rect l="l" t="t" r="r" b="b"/>
              <a:pathLst>
                <a:path w="88677" h="292427">
                  <a:moveTo>
                    <a:pt x="17621" y="34300"/>
                  </a:moveTo>
                  <a:lnTo>
                    <a:pt x="52864" y="34300"/>
                  </a:lnTo>
                  <a:lnTo>
                    <a:pt x="52864" y="274521"/>
                  </a:lnTo>
                  <a:cubicBezTo>
                    <a:pt x="52864" y="284408"/>
                    <a:pt x="60884" y="292428"/>
                    <a:pt x="70771" y="292428"/>
                  </a:cubicBezTo>
                  <a:cubicBezTo>
                    <a:pt x="80658" y="292428"/>
                    <a:pt x="88678" y="284408"/>
                    <a:pt x="88678" y="274521"/>
                  </a:cubicBezTo>
                  <a:lnTo>
                    <a:pt x="88678" y="17346"/>
                  </a:lnTo>
                  <a:cubicBezTo>
                    <a:pt x="88573" y="7668"/>
                    <a:pt x="80648" y="-94"/>
                    <a:pt x="70971" y="1"/>
                  </a:cubicBezTo>
                  <a:cubicBezTo>
                    <a:pt x="70876" y="10"/>
                    <a:pt x="70771" y="10"/>
                    <a:pt x="70675" y="10"/>
                  </a:cubicBezTo>
                  <a:lnTo>
                    <a:pt x="17336" y="10"/>
                  </a:lnTo>
                  <a:cubicBezTo>
                    <a:pt x="7763" y="10"/>
                    <a:pt x="0" y="7773"/>
                    <a:pt x="0" y="17346"/>
                  </a:cubicBezTo>
                  <a:cubicBezTo>
                    <a:pt x="0" y="26919"/>
                    <a:pt x="7763" y="34681"/>
                    <a:pt x="17336" y="34681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10" name="CustomShape 8">
              <a:extLst>
                <a:ext uri="{FF2B5EF4-FFF2-40B4-BE49-F238E27FC236}">
                  <a16:creationId xmlns:a16="http://schemas.microsoft.com/office/drawing/2014/main" id="{FDAC7AA4-24FB-49D8-ABB8-2292ADD1F2CF}"/>
                </a:ext>
              </a:extLst>
            </p:cNvPr>
            <p:cNvSpPr>
              <a:spLocks/>
            </p:cNvSpPr>
            <p:nvPr/>
          </p:nvSpPr>
          <p:spPr>
            <a:xfrm>
              <a:off x="10846080" y="854280"/>
              <a:ext cx="15480" cy="38160"/>
            </a:xfrm>
            <a:custGeom>
              <a:avLst/>
              <a:gdLst/>
              <a:ahLst/>
              <a:cxnLst/>
              <a:rect l="l" t="t" r="r" b="b"/>
              <a:pathLst>
                <a:path w="35813" h="86391">
                  <a:moveTo>
                    <a:pt x="17812" y="86392"/>
                  </a:moveTo>
                  <a:cubicBezTo>
                    <a:pt x="27422" y="86306"/>
                    <a:pt x="35309" y="78753"/>
                    <a:pt x="35814" y="6915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69437"/>
                  </a:lnTo>
                  <a:cubicBezTo>
                    <a:pt x="686" y="78829"/>
                    <a:pt x="8391" y="86173"/>
                    <a:pt x="17812" y="8639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11" name="CustomShape 9">
              <a:extLst>
                <a:ext uri="{FF2B5EF4-FFF2-40B4-BE49-F238E27FC236}">
                  <a16:creationId xmlns:a16="http://schemas.microsoft.com/office/drawing/2014/main" id="{EF98E41C-88CB-480C-B8A6-0D58185F6E77}"/>
                </a:ext>
              </a:extLst>
            </p:cNvPr>
            <p:cNvSpPr>
              <a:spLocks/>
            </p:cNvSpPr>
            <p:nvPr/>
          </p:nvSpPr>
          <p:spPr>
            <a:xfrm>
              <a:off x="10911960" y="911520"/>
              <a:ext cx="114840" cy="42120"/>
            </a:xfrm>
            <a:custGeom>
              <a:avLst/>
              <a:gdLst/>
              <a:ahLst/>
              <a:cxnLst/>
              <a:rect l="l" t="t" r="r" b="b"/>
              <a:pathLst>
                <a:path w="256598" h="95453">
                  <a:moveTo>
                    <a:pt x="29917" y="69545"/>
                  </a:moveTo>
                  <a:cubicBezTo>
                    <a:pt x="56930" y="46580"/>
                    <a:pt x="91325" y="34131"/>
                    <a:pt x="126786" y="34493"/>
                  </a:cubicBezTo>
                  <a:cubicBezTo>
                    <a:pt x="172982" y="34493"/>
                    <a:pt x="207844" y="52781"/>
                    <a:pt x="222512" y="84690"/>
                  </a:cubicBezTo>
                  <a:cubicBezTo>
                    <a:pt x="225379" y="91281"/>
                    <a:pt x="231904" y="95510"/>
                    <a:pt x="239086" y="95453"/>
                  </a:cubicBezTo>
                  <a:cubicBezTo>
                    <a:pt x="241667" y="95481"/>
                    <a:pt x="244210" y="94900"/>
                    <a:pt x="246515" y="93738"/>
                  </a:cubicBezTo>
                  <a:cubicBezTo>
                    <a:pt x="250821" y="91824"/>
                    <a:pt x="254088" y="88147"/>
                    <a:pt x="255469" y="83642"/>
                  </a:cubicBezTo>
                  <a:cubicBezTo>
                    <a:pt x="257126" y="79118"/>
                    <a:pt x="256955" y="74136"/>
                    <a:pt x="254993" y="69735"/>
                  </a:cubicBezTo>
                  <a:cubicBezTo>
                    <a:pt x="234038" y="25349"/>
                    <a:pt x="187365" y="12"/>
                    <a:pt x="126786" y="12"/>
                  </a:cubicBezTo>
                  <a:cubicBezTo>
                    <a:pt x="82647" y="-502"/>
                    <a:pt x="39794" y="14919"/>
                    <a:pt x="6104" y="43446"/>
                  </a:cubicBezTo>
                  <a:cubicBezTo>
                    <a:pt x="-1116" y="49495"/>
                    <a:pt x="-2068" y="60248"/>
                    <a:pt x="3980" y="67469"/>
                  </a:cubicBezTo>
                  <a:cubicBezTo>
                    <a:pt x="4085" y="67592"/>
                    <a:pt x="4190" y="67707"/>
                    <a:pt x="4295" y="67830"/>
                  </a:cubicBezTo>
                  <a:cubicBezTo>
                    <a:pt x="11105" y="74936"/>
                    <a:pt x="22221" y="75679"/>
                    <a:pt x="29917" y="6954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12" name="CustomShape 10">
              <a:extLst>
                <a:ext uri="{FF2B5EF4-FFF2-40B4-BE49-F238E27FC236}">
                  <a16:creationId xmlns:a16="http://schemas.microsoft.com/office/drawing/2014/main" id="{CBBCB617-EC98-40E7-8D68-B332B70FFAE5}"/>
                </a:ext>
              </a:extLst>
            </p:cNvPr>
            <p:cNvSpPr>
              <a:spLocks/>
            </p:cNvSpPr>
            <p:nvPr/>
          </p:nvSpPr>
          <p:spPr>
            <a:xfrm>
              <a:off x="10118880" y="911520"/>
              <a:ext cx="109080" cy="62640"/>
            </a:xfrm>
            <a:custGeom>
              <a:avLst/>
              <a:gdLst/>
              <a:ahLst/>
              <a:cxnLst/>
              <a:rect l="l" t="t" r="r" b="b"/>
              <a:pathLst>
                <a:path w="243607" h="140735">
                  <a:moveTo>
                    <a:pt x="27579" y="62435"/>
                  </a:moveTo>
                  <a:cubicBezTo>
                    <a:pt x="52439" y="43385"/>
                    <a:pt x="70060" y="34622"/>
                    <a:pt x="103017" y="34622"/>
                  </a:cubicBezTo>
                  <a:cubicBezTo>
                    <a:pt x="152547" y="34622"/>
                    <a:pt x="203505" y="69579"/>
                    <a:pt x="207792" y="122824"/>
                  </a:cubicBezTo>
                  <a:cubicBezTo>
                    <a:pt x="208087" y="132549"/>
                    <a:pt x="215876" y="140388"/>
                    <a:pt x="225603" y="140731"/>
                  </a:cubicBezTo>
                  <a:cubicBezTo>
                    <a:pt x="235333" y="140940"/>
                    <a:pt x="243392" y="133225"/>
                    <a:pt x="243604" y="123500"/>
                  </a:cubicBezTo>
                  <a:cubicBezTo>
                    <a:pt x="243608" y="123272"/>
                    <a:pt x="243609" y="123052"/>
                    <a:pt x="243606" y="122824"/>
                  </a:cubicBezTo>
                  <a:cubicBezTo>
                    <a:pt x="239605" y="54434"/>
                    <a:pt x="176169" y="47"/>
                    <a:pt x="102636" y="47"/>
                  </a:cubicBezTo>
                  <a:cubicBezTo>
                    <a:pt x="67423" y="-849"/>
                    <a:pt x="33101" y="11181"/>
                    <a:pt x="6147" y="33860"/>
                  </a:cubicBezTo>
                  <a:cubicBezTo>
                    <a:pt x="-1311" y="40357"/>
                    <a:pt x="-2092" y="51663"/>
                    <a:pt x="4402" y="59121"/>
                  </a:cubicBezTo>
                  <a:cubicBezTo>
                    <a:pt x="10237" y="65826"/>
                    <a:pt x="20102" y="67236"/>
                    <a:pt x="27579" y="6243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13" name="CustomShape 11">
              <a:extLst>
                <a:ext uri="{FF2B5EF4-FFF2-40B4-BE49-F238E27FC236}">
                  <a16:creationId xmlns:a16="http://schemas.microsoft.com/office/drawing/2014/main" id="{810B0FDB-7B47-4D23-A279-6D020262D036}"/>
                </a:ext>
              </a:extLst>
            </p:cNvPr>
            <p:cNvSpPr>
              <a:spLocks/>
            </p:cNvSpPr>
            <p:nvPr/>
          </p:nvSpPr>
          <p:spPr>
            <a:xfrm>
              <a:off x="10410120" y="854640"/>
              <a:ext cx="15480" cy="54000"/>
            </a:xfrm>
            <a:custGeom>
              <a:avLst/>
              <a:gdLst/>
              <a:ahLst/>
              <a:cxnLst/>
              <a:rect l="l" t="t" r="r" b="b"/>
              <a:pathLst>
                <a:path w="35814" h="121538">
                  <a:moveTo>
                    <a:pt x="17812" y="121539"/>
                  </a:moveTo>
                  <a:cubicBezTo>
                    <a:pt x="27718" y="121539"/>
                    <a:pt x="35757" y="113538"/>
                    <a:pt x="35814" y="10363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103632"/>
                  </a:lnTo>
                  <a:cubicBezTo>
                    <a:pt x="0" y="113481"/>
                    <a:pt x="7963" y="121482"/>
                    <a:pt x="17812" y="12153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14" name="CustomShape 12">
              <a:extLst>
                <a:ext uri="{FF2B5EF4-FFF2-40B4-BE49-F238E27FC236}">
                  <a16:creationId xmlns:a16="http://schemas.microsoft.com/office/drawing/2014/main" id="{898ECA4C-79E1-4D52-A5D5-963AC007447F}"/>
                </a:ext>
              </a:extLst>
            </p:cNvPr>
            <p:cNvSpPr>
              <a:spLocks/>
            </p:cNvSpPr>
            <p:nvPr/>
          </p:nvSpPr>
          <p:spPr>
            <a:xfrm>
              <a:off x="10490400" y="911520"/>
              <a:ext cx="146520" cy="156960"/>
            </a:xfrm>
            <a:custGeom>
              <a:avLst/>
              <a:gdLst/>
              <a:ahLst/>
              <a:cxnLst/>
              <a:rect l="l" t="t" r="r" b="b"/>
              <a:pathLst>
                <a:path w="326722" h="349853">
                  <a:moveTo>
                    <a:pt x="163083" y="0"/>
                  </a:moveTo>
                  <a:cubicBezTo>
                    <a:pt x="71739" y="0"/>
                    <a:pt x="7731" y="60865"/>
                    <a:pt x="587" y="148590"/>
                  </a:cubicBezTo>
                  <a:cubicBezTo>
                    <a:pt x="111" y="153019"/>
                    <a:pt x="1454" y="157448"/>
                    <a:pt x="4302" y="160877"/>
                  </a:cubicBezTo>
                  <a:cubicBezTo>
                    <a:pt x="7512" y="164773"/>
                    <a:pt x="12131" y="167240"/>
                    <a:pt x="17160" y="167735"/>
                  </a:cubicBezTo>
                  <a:lnTo>
                    <a:pt x="18684" y="167735"/>
                  </a:lnTo>
                  <a:cubicBezTo>
                    <a:pt x="27886" y="167097"/>
                    <a:pt x="35315" y="159953"/>
                    <a:pt x="36306" y="150781"/>
                  </a:cubicBezTo>
                  <a:cubicBezTo>
                    <a:pt x="43259" y="81343"/>
                    <a:pt x="91551" y="34385"/>
                    <a:pt x="163083" y="34385"/>
                  </a:cubicBezTo>
                  <a:cubicBezTo>
                    <a:pt x="240712" y="34385"/>
                    <a:pt x="290814" y="88106"/>
                    <a:pt x="290814" y="171069"/>
                  </a:cubicBezTo>
                  <a:cubicBezTo>
                    <a:pt x="290814" y="257365"/>
                    <a:pt x="239474" y="315373"/>
                    <a:pt x="163083" y="315373"/>
                  </a:cubicBezTo>
                  <a:cubicBezTo>
                    <a:pt x="91074" y="315373"/>
                    <a:pt x="42497" y="267748"/>
                    <a:pt x="35734" y="194691"/>
                  </a:cubicBezTo>
                  <a:cubicBezTo>
                    <a:pt x="35144" y="185414"/>
                    <a:pt x="27590" y="178108"/>
                    <a:pt x="18303" y="177832"/>
                  </a:cubicBezTo>
                  <a:lnTo>
                    <a:pt x="16684" y="177832"/>
                  </a:lnTo>
                  <a:cubicBezTo>
                    <a:pt x="11674" y="178298"/>
                    <a:pt x="7054" y="180727"/>
                    <a:pt x="3825" y="184594"/>
                  </a:cubicBezTo>
                  <a:cubicBezTo>
                    <a:pt x="939" y="187890"/>
                    <a:pt x="-413" y="192253"/>
                    <a:pt x="111" y="196596"/>
                  </a:cubicBezTo>
                  <a:cubicBezTo>
                    <a:pt x="6207" y="286321"/>
                    <a:pt x="70596" y="349853"/>
                    <a:pt x="163083" y="349853"/>
                  </a:cubicBezTo>
                  <a:cubicBezTo>
                    <a:pt x="260810" y="349853"/>
                    <a:pt x="326723" y="277939"/>
                    <a:pt x="326723" y="170974"/>
                  </a:cubicBezTo>
                  <a:cubicBezTo>
                    <a:pt x="326723" y="67151"/>
                    <a:pt x="262429" y="0"/>
                    <a:pt x="163083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15" name="CustomShape 13">
              <a:extLst>
                <a:ext uri="{FF2B5EF4-FFF2-40B4-BE49-F238E27FC236}">
                  <a16:creationId xmlns:a16="http://schemas.microsoft.com/office/drawing/2014/main" id="{991CB941-B05F-4E01-BC93-70FC82E31D4F}"/>
                </a:ext>
              </a:extLst>
            </p:cNvPr>
            <p:cNvSpPr>
              <a:spLocks/>
            </p:cNvSpPr>
            <p:nvPr/>
          </p:nvSpPr>
          <p:spPr>
            <a:xfrm>
              <a:off x="10379160" y="914400"/>
              <a:ext cx="95400" cy="151200"/>
            </a:xfrm>
            <a:custGeom>
              <a:avLst/>
              <a:gdLst/>
              <a:ahLst/>
              <a:cxnLst/>
              <a:rect l="l" t="t" r="r" b="b"/>
              <a:pathLst>
                <a:path w="213693" h="337613">
                  <a:moveTo>
                    <a:pt x="194881" y="303752"/>
                  </a:moveTo>
                  <a:lnTo>
                    <a:pt x="156781" y="303752"/>
                  </a:lnTo>
                  <a:cubicBezTo>
                    <a:pt x="120777" y="303752"/>
                    <a:pt x="104870" y="297942"/>
                    <a:pt x="104870" y="263176"/>
                  </a:cubicBezTo>
                  <a:lnTo>
                    <a:pt x="104870" y="18002"/>
                  </a:lnTo>
                  <a:cubicBezTo>
                    <a:pt x="104870" y="8058"/>
                    <a:pt x="96812" y="0"/>
                    <a:pt x="86868" y="0"/>
                  </a:cubicBezTo>
                  <a:lnTo>
                    <a:pt x="17335" y="0"/>
                  </a:lnTo>
                  <a:cubicBezTo>
                    <a:pt x="7763" y="0"/>
                    <a:pt x="0" y="7763"/>
                    <a:pt x="0" y="17335"/>
                  </a:cubicBezTo>
                  <a:cubicBezTo>
                    <a:pt x="0" y="26908"/>
                    <a:pt x="7763" y="34671"/>
                    <a:pt x="17335" y="34671"/>
                  </a:cubicBezTo>
                  <a:lnTo>
                    <a:pt x="69247" y="34671"/>
                  </a:lnTo>
                  <a:lnTo>
                    <a:pt x="69247" y="262414"/>
                  </a:lnTo>
                  <a:cubicBezTo>
                    <a:pt x="69247" y="324803"/>
                    <a:pt x="104299" y="337566"/>
                    <a:pt x="156972" y="337566"/>
                  </a:cubicBezTo>
                  <a:lnTo>
                    <a:pt x="195072" y="337566"/>
                  </a:lnTo>
                  <a:cubicBezTo>
                    <a:pt x="204616" y="338271"/>
                    <a:pt x="212931" y="331108"/>
                    <a:pt x="213646" y="321564"/>
                  </a:cubicBezTo>
                  <a:cubicBezTo>
                    <a:pt x="214351" y="312010"/>
                    <a:pt x="207188" y="303695"/>
                    <a:pt x="197644" y="302990"/>
                  </a:cubicBezTo>
                  <a:cubicBezTo>
                    <a:pt x="196786" y="302924"/>
                    <a:pt x="195929" y="302924"/>
                    <a:pt x="195072" y="30299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16" name="CustomShape 14">
              <a:extLst>
                <a:ext uri="{FF2B5EF4-FFF2-40B4-BE49-F238E27FC236}">
                  <a16:creationId xmlns:a16="http://schemas.microsoft.com/office/drawing/2014/main" id="{A10D6D72-A116-4820-A3CA-2C4620B758B0}"/>
                </a:ext>
              </a:extLst>
            </p:cNvPr>
            <p:cNvSpPr>
              <a:spLocks/>
            </p:cNvSpPr>
            <p:nvPr/>
          </p:nvSpPr>
          <p:spPr>
            <a:xfrm>
              <a:off x="10431360" y="914400"/>
              <a:ext cx="45000" cy="14760"/>
            </a:xfrm>
            <a:custGeom>
              <a:avLst/>
              <a:gdLst/>
              <a:ahLst/>
              <a:cxnLst/>
              <a:rect l="l" t="t" r="r" b="b"/>
              <a:pathLst>
                <a:path w="101108" h="34673">
                  <a:moveTo>
                    <a:pt x="82487" y="50"/>
                  </a:moveTo>
                  <a:lnTo>
                    <a:pt x="17812" y="50"/>
                  </a:lnTo>
                  <a:cubicBezTo>
                    <a:pt x="7963" y="107"/>
                    <a:pt x="0" y="8108"/>
                    <a:pt x="0" y="17957"/>
                  </a:cubicBezTo>
                  <a:cubicBezTo>
                    <a:pt x="362" y="27453"/>
                    <a:pt x="8306" y="34892"/>
                    <a:pt x="17812" y="34626"/>
                  </a:cubicBezTo>
                  <a:lnTo>
                    <a:pt x="82487" y="34626"/>
                  </a:lnTo>
                  <a:cubicBezTo>
                    <a:pt x="92031" y="35331"/>
                    <a:pt x="100346" y="28168"/>
                    <a:pt x="101060" y="18624"/>
                  </a:cubicBezTo>
                  <a:cubicBezTo>
                    <a:pt x="101765" y="9070"/>
                    <a:pt x="94602" y="755"/>
                    <a:pt x="85058" y="50"/>
                  </a:cubicBezTo>
                  <a:cubicBezTo>
                    <a:pt x="84201" y="-17"/>
                    <a:pt x="83344" y="-17"/>
                    <a:pt x="82487" y="5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17" name="CustomShape 15">
              <a:extLst>
                <a:ext uri="{FF2B5EF4-FFF2-40B4-BE49-F238E27FC236}">
                  <a16:creationId xmlns:a16="http://schemas.microsoft.com/office/drawing/2014/main" id="{A0F45B3D-BF93-4C0F-8A3E-849086286E9A}"/>
                </a:ext>
              </a:extLst>
            </p:cNvPr>
            <p:cNvSpPr>
              <a:spLocks/>
            </p:cNvSpPr>
            <p:nvPr/>
          </p:nvSpPr>
          <p:spPr>
            <a:xfrm>
              <a:off x="10778040" y="979200"/>
              <a:ext cx="15480" cy="88200"/>
            </a:xfrm>
            <a:custGeom>
              <a:avLst/>
              <a:gdLst/>
              <a:ahLst/>
              <a:cxnLst/>
              <a:rect l="l" t="t" r="r" b="b"/>
              <a:pathLst>
                <a:path w="35814" h="197643">
                  <a:moveTo>
                    <a:pt x="17907" y="0"/>
                  </a:moveTo>
                  <a:cubicBezTo>
                    <a:pt x="8058" y="0"/>
                    <a:pt x="57" y="7963"/>
                    <a:pt x="0" y="17812"/>
                  </a:cubicBezTo>
                  <a:lnTo>
                    <a:pt x="0" y="179737"/>
                  </a:lnTo>
                  <a:cubicBezTo>
                    <a:pt x="0" y="189624"/>
                    <a:pt x="8020" y="197644"/>
                    <a:pt x="17907" y="197644"/>
                  </a:cubicBezTo>
                  <a:cubicBezTo>
                    <a:pt x="27794" y="197644"/>
                    <a:pt x="35814" y="189624"/>
                    <a:pt x="35814" y="179737"/>
                  </a:cubicBezTo>
                  <a:lnTo>
                    <a:pt x="35814" y="17812"/>
                  </a:lnTo>
                  <a:cubicBezTo>
                    <a:pt x="35757" y="7963"/>
                    <a:pt x="27756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18" name="CustomShape 16">
              <a:extLst>
                <a:ext uri="{FF2B5EF4-FFF2-40B4-BE49-F238E27FC236}">
                  <a16:creationId xmlns:a16="http://schemas.microsoft.com/office/drawing/2014/main" id="{7FA73FDF-C302-4573-BCB0-7712BCA1A675}"/>
                </a:ext>
              </a:extLst>
            </p:cNvPr>
            <p:cNvSpPr>
              <a:spLocks/>
            </p:cNvSpPr>
            <p:nvPr/>
          </p:nvSpPr>
          <p:spPr>
            <a:xfrm>
              <a:off x="10669320" y="912960"/>
              <a:ext cx="15480" cy="154080"/>
            </a:xfrm>
            <a:custGeom>
              <a:avLst/>
              <a:gdLst/>
              <a:ahLst/>
              <a:cxnLst/>
              <a:rect l="l" t="t" r="r" b="b"/>
              <a:pathLst>
                <a:path w="35813" h="343757">
                  <a:moveTo>
                    <a:pt x="17907" y="0"/>
                  </a:moveTo>
                  <a:cubicBezTo>
                    <a:pt x="8020" y="0"/>
                    <a:pt x="0" y="8020"/>
                    <a:pt x="0" y="17907"/>
                  </a:cubicBezTo>
                  <a:lnTo>
                    <a:pt x="0" y="325850"/>
                  </a:lnTo>
                  <a:cubicBezTo>
                    <a:pt x="0" y="335737"/>
                    <a:pt x="8020" y="343757"/>
                    <a:pt x="17907" y="343757"/>
                  </a:cubicBezTo>
                  <a:cubicBezTo>
                    <a:pt x="27794" y="343757"/>
                    <a:pt x="35814" y="335737"/>
                    <a:pt x="35814" y="325850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19" name="CustomShape 17">
              <a:extLst>
                <a:ext uri="{FF2B5EF4-FFF2-40B4-BE49-F238E27FC236}">
                  <a16:creationId xmlns:a16="http://schemas.microsoft.com/office/drawing/2014/main" id="{1255B922-6570-4405-89CB-418F1B8B995F}"/>
                </a:ext>
              </a:extLst>
            </p:cNvPr>
            <p:cNvSpPr>
              <a:spLocks/>
            </p:cNvSpPr>
            <p:nvPr/>
          </p:nvSpPr>
          <p:spPr>
            <a:xfrm>
              <a:off x="10911240" y="959760"/>
              <a:ext cx="116640" cy="107280"/>
            </a:xfrm>
            <a:custGeom>
              <a:avLst/>
              <a:gdLst/>
              <a:ahLst/>
              <a:cxnLst/>
              <a:rect l="l" t="t" r="r" b="b"/>
              <a:pathLst>
                <a:path w="260699" h="239744">
                  <a:moveTo>
                    <a:pt x="243078" y="0"/>
                  </a:moveTo>
                  <a:cubicBezTo>
                    <a:pt x="233191" y="0"/>
                    <a:pt x="225171" y="8020"/>
                    <a:pt x="225171" y="17907"/>
                  </a:cubicBezTo>
                  <a:lnTo>
                    <a:pt x="225171" y="113824"/>
                  </a:lnTo>
                  <a:cubicBezTo>
                    <a:pt x="221742" y="203454"/>
                    <a:pt x="109061" y="204121"/>
                    <a:pt x="109061" y="204121"/>
                  </a:cubicBezTo>
                  <a:cubicBezTo>
                    <a:pt x="61436" y="204121"/>
                    <a:pt x="35814" y="177165"/>
                    <a:pt x="35814" y="150495"/>
                  </a:cubicBezTo>
                  <a:cubicBezTo>
                    <a:pt x="35814" y="110395"/>
                    <a:pt x="55626" y="91154"/>
                    <a:pt x="94583" y="82772"/>
                  </a:cubicBezTo>
                  <a:lnTo>
                    <a:pt x="202216" y="60293"/>
                  </a:lnTo>
                  <a:cubicBezTo>
                    <a:pt x="206921" y="59446"/>
                    <a:pt x="211055" y="56683"/>
                    <a:pt x="213646" y="52673"/>
                  </a:cubicBezTo>
                  <a:cubicBezTo>
                    <a:pt x="216265" y="48720"/>
                    <a:pt x="217256" y="43910"/>
                    <a:pt x="216408" y="39243"/>
                  </a:cubicBezTo>
                  <a:cubicBezTo>
                    <a:pt x="214227" y="30956"/>
                    <a:pt x="206778" y="25155"/>
                    <a:pt x="198215" y="25051"/>
                  </a:cubicBezTo>
                  <a:lnTo>
                    <a:pt x="194977" y="25051"/>
                  </a:lnTo>
                  <a:lnTo>
                    <a:pt x="84677" y="48863"/>
                  </a:lnTo>
                  <a:cubicBezTo>
                    <a:pt x="29337" y="61246"/>
                    <a:pt x="0" y="96488"/>
                    <a:pt x="0" y="150209"/>
                  </a:cubicBezTo>
                  <a:cubicBezTo>
                    <a:pt x="0" y="192691"/>
                    <a:pt x="34195" y="238506"/>
                    <a:pt x="109061" y="238506"/>
                  </a:cubicBezTo>
                  <a:cubicBezTo>
                    <a:pt x="139017" y="238735"/>
                    <a:pt x="168526" y="231295"/>
                    <a:pt x="194786" y="216884"/>
                  </a:cubicBezTo>
                  <a:cubicBezTo>
                    <a:pt x="201520" y="213369"/>
                    <a:pt x="207893" y="209226"/>
                    <a:pt x="213836" y="204502"/>
                  </a:cubicBezTo>
                  <a:lnTo>
                    <a:pt x="219932" y="199549"/>
                  </a:lnTo>
                  <a:lnTo>
                    <a:pt x="226314" y="188023"/>
                  </a:lnTo>
                  <a:lnTo>
                    <a:pt x="224885" y="199168"/>
                  </a:lnTo>
                  <a:lnTo>
                    <a:pt x="224885" y="221837"/>
                  </a:lnTo>
                  <a:cubicBezTo>
                    <a:pt x="224885" y="231724"/>
                    <a:pt x="232905" y="239744"/>
                    <a:pt x="242792" y="239744"/>
                  </a:cubicBezTo>
                  <a:cubicBezTo>
                    <a:pt x="252679" y="239744"/>
                    <a:pt x="260699" y="231724"/>
                    <a:pt x="260699" y="221837"/>
                  </a:cubicBezTo>
                  <a:lnTo>
                    <a:pt x="260699" y="17907"/>
                  </a:lnTo>
                  <a:cubicBezTo>
                    <a:pt x="260699" y="8125"/>
                    <a:pt x="252860" y="152"/>
                    <a:pt x="24307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21" name="CustomShape 18">
              <a:extLst>
                <a:ext uri="{FF2B5EF4-FFF2-40B4-BE49-F238E27FC236}">
                  <a16:creationId xmlns:a16="http://schemas.microsoft.com/office/drawing/2014/main" id="{10FCBE9E-1F21-430C-9807-6D0F032507E1}"/>
                </a:ext>
              </a:extLst>
            </p:cNvPr>
            <p:cNvSpPr>
              <a:spLocks/>
            </p:cNvSpPr>
            <p:nvPr/>
          </p:nvSpPr>
          <p:spPr>
            <a:xfrm>
              <a:off x="10821240" y="1051200"/>
              <a:ext cx="64080" cy="14760"/>
            </a:xfrm>
            <a:custGeom>
              <a:avLst/>
              <a:gdLst/>
              <a:ahLst/>
              <a:cxnLst/>
              <a:rect l="l" t="t" r="r" b="b"/>
              <a:pathLst>
                <a:path w="144114" h="34673">
                  <a:moveTo>
                    <a:pt x="128064" y="48"/>
                  </a:moveTo>
                  <a:lnTo>
                    <a:pt x="18622" y="48"/>
                  </a:lnTo>
                  <a:cubicBezTo>
                    <a:pt x="9078" y="-657"/>
                    <a:pt x="762" y="6506"/>
                    <a:pt x="48" y="16050"/>
                  </a:cubicBezTo>
                  <a:cubicBezTo>
                    <a:pt x="-657" y="25603"/>
                    <a:pt x="6506" y="33919"/>
                    <a:pt x="16050" y="34624"/>
                  </a:cubicBezTo>
                  <a:cubicBezTo>
                    <a:pt x="16907" y="34690"/>
                    <a:pt x="17764" y="34690"/>
                    <a:pt x="18622" y="34624"/>
                  </a:cubicBezTo>
                  <a:lnTo>
                    <a:pt x="128064" y="34624"/>
                  </a:lnTo>
                  <a:cubicBezTo>
                    <a:pt x="137608" y="33919"/>
                    <a:pt x="144780" y="25603"/>
                    <a:pt x="144066" y="16050"/>
                  </a:cubicBezTo>
                  <a:cubicBezTo>
                    <a:pt x="143428" y="7487"/>
                    <a:pt x="136627" y="686"/>
                    <a:pt x="128064" y="48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22" name="CustomShape 19">
              <a:extLst>
                <a:ext uri="{FF2B5EF4-FFF2-40B4-BE49-F238E27FC236}">
                  <a16:creationId xmlns:a16="http://schemas.microsoft.com/office/drawing/2014/main" id="{DD80AB9D-2AFF-47B7-8A14-67854DD761E9}"/>
                </a:ext>
              </a:extLst>
            </p:cNvPr>
            <p:cNvSpPr>
              <a:spLocks/>
            </p:cNvSpPr>
            <p:nvPr/>
          </p:nvSpPr>
          <p:spPr>
            <a:xfrm>
              <a:off x="10689120" y="914400"/>
              <a:ext cx="104040" cy="58680"/>
            </a:xfrm>
            <a:custGeom>
              <a:avLst/>
              <a:gdLst/>
              <a:ahLst/>
              <a:cxnLst/>
              <a:rect l="l" t="t" r="r" b="b"/>
              <a:pathLst>
                <a:path w="232668" h="131921">
                  <a:moveTo>
                    <a:pt x="101984" y="0"/>
                  </a:moveTo>
                  <a:lnTo>
                    <a:pt x="86173" y="0"/>
                  </a:lnTo>
                  <a:cubicBezTo>
                    <a:pt x="83334" y="48"/>
                    <a:pt x="80543" y="695"/>
                    <a:pt x="77981" y="1905"/>
                  </a:cubicBezTo>
                  <a:lnTo>
                    <a:pt x="10449" y="38005"/>
                  </a:lnTo>
                  <a:cubicBezTo>
                    <a:pt x="5858" y="40081"/>
                    <a:pt x="2381" y="44034"/>
                    <a:pt x="924" y="48863"/>
                  </a:cubicBezTo>
                  <a:cubicBezTo>
                    <a:pt x="-629" y="53302"/>
                    <a:pt x="-210" y="58188"/>
                    <a:pt x="2067" y="62294"/>
                  </a:cubicBezTo>
                  <a:cubicBezTo>
                    <a:pt x="6877" y="70752"/>
                    <a:pt x="17631" y="73714"/>
                    <a:pt x="26089" y="68904"/>
                  </a:cubicBezTo>
                  <a:cubicBezTo>
                    <a:pt x="26118" y="68894"/>
                    <a:pt x="26137" y="68875"/>
                    <a:pt x="26165" y="68866"/>
                  </a:cubicBezTo>
                  <a:lnTo>
                    <a:pt x="90269" y="34576"/>
                  </a:lnTo>
                  <a:lnTo>
                    <a:pt x="101603" y="34576"/>
                  </a:lnTo>
                  <a:cubicBezTo>
                    <a:pt x="161230" y="34576"/>
                    <a:pt x="196853" y="64294"/>
                    <a:pt x="196853" y="114014"/>
                  </a:cubicBezTo>
                  <a:cubicBezTo>
                    <a:pt x="196853" y="123901"/>
                    <a:pt x="204873" y="131921"/>
                    <a:pt x="214760" y="131921"/>
                  </a:cubicBezTo>
                  <a:cubicBezTo>
                    <a:pt x="224647" y="131921"/>
                    <a:pt x="232667" y="123901"/>
                    <a:pt x="232667" y="114014"/>
                  </a:cubicBezTo>
                  <a:cubicBezTo>
                    <a:pt x="232953" y="43720"/>
                    <a:pt x="182756" y="0"/>
                    <a:pt x="101984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23" name="CustomShape 20">
              <a:extLst>
                <a:ext uri="{FF2B5EF4-FFF2-40B4-BE49-F238E27FC236}">
                  <a16:creationId xmlns:a16="http://schemas.microsoft.com/office/drawing/2014/main" id="{0714E2A4-DD3C-4BAA-8B80-67125A7FD2DE}"/>
                </a:ext>
              </a:extLst>
            </p:cNvPr>
            <p:cNvSpPr>
              <a:spLocks/>
            </p:cNvSpPr>
            <p:nvPr/>
          </p:nvSpPr>
          <p:spPr>
            <a:xfrm>
              <a:off x="10250280" y="1028880"/>
              <a:ext cx="112680" cy="39600"/>
            </a:xfrm>
            <a:custGeom>
              <a:avLst/>
              <a:gdLst/>
              <a:ahLst/>
              <a:cxnLst/>
              <a:rect l="l" t="t" r="r" b="b"/>
              <a:pathLst>
                <a:path w="251517" h="89820">
                  <a:moveTo>
                    <a:pt x="247763" y="7334"/>
                  </a:moveTo>
                  <a:cubicBezTo>
                    <a:pt x="245432" y="4648"/>
                    <a:pt x="242398" y="2667"/>
                    <a:pt x="239000" y="1619"/>
                  </a:cubicBezTo>
                  <a:cubicBezTo>
                    <a:pt x="229892" y="-1172"/>
                    <a:pt x="220196" y="3696"/>
                    <a:pt x="216998" y="12668"/>
                  </a:cubicBezTo>
                  <a:cubicBezTo>
                    <a:pt x="216998" y="12668"/>
                    <a:pt x="216998" y="13145"/>
                    <a:pt x="216998" y="13335"/>
                  </a:cubicBezTo>
                  <a:cubicBezTo>
                    <a:pt x="206255" y="32595"/>
                    <a:pt x="187892" y="46425"/>
                    <a:pt x="166420" y="51435"/>
                  </a:cubicBezTo>
                  <a:cubicBezTo>
                    <a:pt x="154895" y="54083"/>
                    <a:pt x="143098" y="55359"/>
                    <a:pt x="131273" y="55245"/>
                  </a:cubicBezTo>
                  <a:cubicBezTo>
                    <a:pt x="88410" y="55245"/>
                    <a:pt x="44786" y="35242"/>
                    <a:pt x="33927" y="10858"/>
                  </a:cubicBezTo>
                  <a:cubicBezTo>
                    <a:pt x="31206" y="4315"/>
                    <a:pt x="24825" y="29"/>
                    <a:pt x="17735" y="0"/>
                  </a:cubicBezTo>
                  <a:cubicBezTo>
                    <a:pt x="15232" y="10"/>
                    <a:pt x="12762" y="562"/>
                    <a:pt x="10496" y="1619"/>
                  </a:cubicBezTo>
                  <a:cubicBezTo>
                    <a:pt x="9414" y="2029"/>
                    <a:pt x="8390" y="2572"/>
                    <a:pt x="7448" y="3238"/>
                  </a:cubicBezTo>
                  <a:cubicBezTo>
                    <a:pt x="594" y="7820"/>
                    <a:pt x="-1910" y="16707"/>
                    <a:pt x="1542" y="24194"/>
                  </a:cubicBezTo>
                  <a:cubicBezTo>
                    <a:pt x="17830" y="60388"/>
                    <a:pt x="75742" y="89821"/>
                    <a:pt x="131273" y="89821"/>
                  </a:cubicBezTo>
                  <a:cubicBezTo>
                    <a:pt x="206901" y="89821"/>
                    <a:pt x="241763" y="54578"/>
                    <a:pt x="250716" y="23813"/>
                  </a:cubicBezTo>
                  <a:cubicBezTo>
                    <a:pt x="251785" y="20145"/>
                    <a:pt x="251785" y="16240"/>
                    <a:pt x="250716" y="12573"/>
                  </a:cubicBezTo>
                  <a:cubicBezTo>
                    <a:pt x="250065" y="10659"/>
                    <a:pt x="249064" y="8887"/>
                    <a:pt x="247763" y="7334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26" name="CustomShape 21">
              <a:extLst>
                <a:ext uri="{FF2B5EF4-FFF2-40B4-BE49-F238E27FC236}">
                  <a16:creationId xmlns:a16="http://schemas.microsoft.com/office/drawing/2014/main" id="{607CC536-1BD3-4069-90B5-1DFBE2D023CF}"/>
                </a:ext>
              </a:extLst>
            </p:cNvPr>
            <p:cNvSpPr>
              <a:spLocks/>
            </p:cNvSpPr>
            <p:nvPr/>
          </p:nvSpPr>
          <p:spPr>
            <a:xfrm>
              <a:off x="10256400" y="911520"/>
              <a:ext cx="108000" cy="39960"/>
            </a:xfrm>
            <a:custGeom>
              <a:avLst/>
              <a:gdLst/>
              <a:ahLst/>
              <a:cxnLst/>
              <a:rect l="l" t="t" r="r" b="b"/>
              <a:pathLst>
                <a:path w="241676" h="90487">
                  <a:moveTo>
                    <a:pt x="122998" y="0"/>
                  </a:moveTo>
                  <a:cubicBezTo>
                    <a:pt x="62228" y="0"/>
                    <a:pt x="3935" y="34100"/>
                    <a:pt x="220" y="72200"/>
                  </a:cubicBezTo>
                  <a:cubicBezTo>
                    <a:pt x="-518" y="76733"/>
                    <a:pt x="617" y="81372"/>
                    <a:pt x="3364" y="85058"/>
                  </a:cubicBezTo>
                  <a:cubicBezTo>
                    <a:pt x="6332" y="88383"/>
                    <a:pt x="10531" y="90345"/>
                    <a:pt x="14984" y="90488"/>
                  </a:cubicBezTo>
                  <a:lnTo>
                    <a:pt x="17937" y="90488"/>
                  </a:lnTo>
                  <a:cubicBezTo>
                    <a:pt x="27462" y="90488"/>
                    <a:pt x="31653" y="83153"/>
                    <a:pt x="35939" y="75057"/>
                  </a:cubicBezTo>
                  <a:cubicBezTo>
                    <a:pt x="44797" y="58388"/>
                    <a:pt x="72610" y="34576"/>
                    <a:pt x="122998" y="34576"/>
                  </a:cubicBezTo>
                  <a:cubicBezTo>
                    <a:pt x="160240" y="34576"/>
                    <a:pt x="193864" y="48387"/>
                    <a:pt x="208723" y="70009"/>
                  </a:cubicBezTo>
                  <a:cubicBezTo>
                    <a:pt x="214160" y="78305"/>
                    <a:pt x="225173" y="80820"/>
                    <a:pt x="233678" y="75724"/>
                  </a:cubicBezTo>
                  <a:cubicBezTo>
                    <a:pt x="241772" y="70380"/>
                    <a:pt x="244102" y="59541"/>
                    <a:pt x="238917" y="51340"/>
                  </a:cubicBezTo>
                  <a:cubicBezTo>
                    <a:pt x="217676" y="19717"/>
                    <a:pt x="173290" y="0"/>
                    <a:pt x="12299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27" name="CustomShape 22">
              <a:extLst>
                <a:ext uri="{FF2B5EF4-FFF2-40B4-BE49-F238E27FC236}">
                  <a16:creationId xmlns:a16="http://schemas.microsoft.com/office/drawing/2014/main" id="{6BA3883D-005A-4221-9FB2-23D85835BA31}"/>
                </a:ext>
              </a:extLst>
            </p:cNvPr>
            <p:cNvSpPr>
              <a:spLocks/>
            </p:cNvSpPr>
            <p:nvPr/>
          </p:nvSpPr>
          <p:spPr>
            <a:xfrm>
              <a:off x="10090080" y="938880"/>
              <a:ext cx="134280" cy="129960"/>
            </a:xfrm>
            <a:custGeom>
              <a:avLst/>
              <a:gdLst/>
              <a:ahLst/>
              <a:cxnLst/>
              <a:rect l="l" t="t" r="r" b="b"/>
              <a:pathLst>
                <a:path w="299811" h="290060">
                  <a:moveTo>
                    <a:pt x="268510" y="212239"/>
                  </a:moveTo>
                  <a:cubicBezTo>
                    <a:pt x="242449" y="239804"/>
                    <a:pt x="206144" y="255349"/>
                    <a:pt x="168212" y="255196"/>
                  </a:cubicBezTo>
                  <a:cubicBezTo>
                    <a:pt x="104394" y="255196"/>
                    <a:pt x="35814" y="211095"/>
                    <a:pt x="35814" y="114036"/>
                  </a:cubicBezTo>
                  <a:cubicBezTo>
                    <a:pt x="35814" y="85461"/>
                    <a:pt x="44005" y="47837"/>
                    <a:pt x="62293" y="30311"/>
                  </a:cubicBezTo>
                  <a:cubicBezTo>
                    <a:pt x="65763" y="27273"/>
                    <a:pt x="67802" y="22920"/>
                    <a:pt x="67913" y="18310"/>
                  </a:cubicBezTo>
                  <a:cubicBezTo>
                    <a:pt x="68016" y="13414"/>
                    <a:pt x="66165" y="8689"/>
                    <a:pt x="62770" y="5165"/>
                  </a:cubicBezTo>
                  <a:cubicBezTo>
                    <a:pt x="55765" y="-1722"/>
                    <a:pt x="44533" y="-1722"/>
                    <a:pt x="37528" y="5165"/>
                  </a:cubicBezTo>
                  <a:cubicBezTo>
                    <a:pt x="12001" y="29835"/>
                    <a:pt x="0" y="78222"/>
                    <a:pt x="0" y="114322"/>
                  </a:cubicBezTo>
                  <a:cubicBezTo>
                    <a:pt x="0" y="235003"/>
                    <a:pt x="87154" y="290058"/>
                    <a:pt x="168212" y="290058"/>
                  </a:cubicBezTo>
                  <a:cubicBezTo>
                    <a:pt x="215952" y="290334"/>
                    <a:pt x="261777" y="271303"/>
                    <a:pt x="295275" y="237289"/>
                  </a:cubicBezTo>
                  <a:cubicBezTo>
                    <a:pt x="301671" y="229765"/>
                    <a:pt x="301258" y="218601"/>
                    <a:pt x="294322" y="211572"/>
                  </a:cubicBezTo>
                  <a:cubicBezTo>
                    <a:pt x="286749" y="205342"/>
                    <a:pt x="275752" y="205628"/>
                    <a:pt x="268510" y="21223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28" name="CustomShape 23">
              <a:extLst>
                <a:ext uri="{FF2B5EF4-FFF2-40B4-BE49-F238E27FC236}">
                  <a16:creationId xmlns:a16="http://schemas.microsoft.com/office/drawing/2014/main" id="{F48A85DE-BB3A-4540-B7C4-07CA1991FDB8}"/>
                </a:ext>
              </a:extLst>
            </p:cNvPr>
            <p:cNvSpPr>
              <a:spLocks/>
            </p:cNvSpPr>
            <p:nvPr/>
          </p:nvSpPr>
          <p:spPr>
            <a:xfrm>
              <a:off x="10256760" y="956520"/>
              <a:ext cx="107280" cy="68400"/>
            </a:xfrm>
            <a:custGeom>
              <a:avLst/>
              <a:gdLst/>
              <a:ahLst/>
              <a:cxnLst/>
              <a:rect l="l" t="t" r="r" b="b"/>
              <a:pathLst>
                <a:path w="239647" h="153076">
                  <a:moveTo>
                    <a:pt x="136329" y="66108"/>
                  </a:moveTo>
                  <a:lnTo>
                    <a:pt x="98229" y="52392"/>
                  </a:lnTo>
                  <a:cubicBezTo>
                    <a:pt x="83751" y="47058"/>
                    <a:pt x="41745" y="30675"/>
                    <a:pt x="34697" y="13149"/>
                  </a:cubicBezTo>
                  <a:cubicBezTo>
                    <a:pt x="32310" y="5757"/>
                    <a:pt x="25678" y="557"/>
                    <a:pt x="17933" y="4"/>
                  </a:cubicBezTo>
                  <a:cubicBezTo>
                    <a:pt x="16351" y="-34"/>
                    <a:pt x="14773" y="195"/>
                    <a:pt x="13266" y="671"/>
                  </a:cubicBezTo>
                  <a:cubicBezTo>
                    <a:pt x="8579" y="1823"/>
                    <a:pt x="4599" y="4900"/>
                    <a:pt x="2312" y="9148"/>
                  </a:cubicBezTo>
                  <a:cubicBezTo>
                    <a:pt x="-43" y="13111"/>
                    <a:pt x="-629" y="17873"/>
                    <a:pt x="693" y="22293"/>
                  </a:cubicBezTo>
                  <a:cubicBezTo>
                    <a:pt x="7932" y="49439"/>
                    <a:pt x="51080" y="73632"/>
                    <a:pt x="85846" y="86301"/>
                  </a:cubicBezTo>
                  <a:lnTo>
                    <a:pt x="123946" y="100017"/>
                  </a:lnTo>
                  <a:cubicBezTo>
                    <a:pt x="130899" y="102684"/>
                    <a:pt x="138043" y="104970"/>
                    <a:pt x="144711" y="107351"/>
                  </a:cubicBezTo>
                  <a:cubicBezTo>
                    <a:pt x="174429" y="117447"/>
                    <a:pt x="197193" y="125829"/>
                    <a:pt x="204623" y="142689"/>
                  </a:cubicBezTo>
                  <a:cubicBezTo>
                    <a:pt x="207954" y="149213"/>
                    <a:pt x="214731" y="153252"/>
                    <a:pt x="222054" y="153071"/>
                  </a:cubicBezTo>
                  <a:cubicBezTo>
                    <a:pt x="224415" y="153081"/>
                    <a:pt x="226751" y="152595"/>
                    <a:pt x="228912" y="151642"/>
                  </a:cubicBezTo>
                  <a:cubicBezTo>
                    <a:pt x="237755" y="147346"/>
                    <a:pt x="241880" y="137040"/>
                    <a:pt x="238437" y="127830"/>
                  </a:cubicBezTo>
                  <a:cubicBezTo>
                    <a:pt x="226149" y="99159"/>
                    <a:pt x="186716" y="84586"/>
                    <a:pt x="136329" y="66108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29" name="CustomShape 24">
              <a:extLst>
                <a:ext uri="{FF2B5EF4-FFF2-40B4-BE49-F238E27FC236}">
                  <a16:creationId xmlns:a16="http://schemas.microsoft.com/office/drawing/2014/main" id="{6B668E0B-ED0E-40A3-9103-1B27846925B0}"/>
                </a:ext>
              </a:extLst>
            </p:cNvPr>
            <p:cNvSpPr>
              <a:spLocks/>
            </p:cNvSpPr>
            <p:nvPr/>
          </p:nvSpPr>
          <p:spPr>
            <a:xfrm>
              <a:off x="10110960" y="978480"/>
              <a:ext cx="117720" cy="14760"/>
            </a:xfrm>
            <a:custGeom>
              <a:avLst/>
              <a:gdLst/>
              <a:ahLst/>
              <a:cxnLst/>
              <a:rect l="l" t="t" r="r" b="b"/>
              <a:pathLst>
                <a:path w="262887" h="34675">
                  <a:moveTo>
                    <a:pt x="244268" y="50"/>
                  </a:moveTo>
                  <a:lnTo>
                    <a:pt x="18620" y="50"/>
                  </a:lnTo>
                  <a:cubicBezTo>
                    <a:pt x="9072" y="-655"/>
                    <a:pt x="757" y="6508"/>
                    <a:pt x="48" y="16052"/>
                  </a:cubicBezTo>
                  <a:cubicBezTo>
                    <a:pt x="-661" y="25606"/>
                    <a:pt x="6505" y="33921"/>
                    <a:pt x="16052" y="34626"/>
                  </a:cubicBezTo>
                  <a:cubicBezTo>
                    <a:pt x="16907" y="34693"/>
                    <a:pt x="17765" y="34693"/>
                    <a:pt x="18620" y="34626"/>
                  </a:cubicBezTo>
                  <a:lnTo>
                    <a:pt x="244268" y="34626"/>
                  </a:lnTo>
                  <a:cubicBezTo>
                    <a:pt x="253815" y="35331"/>
                    <a:pt x="262131" y="28168"/>
                    <a:pt x="262839" y="18624"/>
                  </a:cubicBezTo>
                  <a:cubicBezTo>
                    <a:pt x="263549" y="9070"/>
                    <a:pt x="256383" y="755"/>
                    <a:pt x="246836" y="50"/>
                  </a:cubicBezTo>
                  <a:cubicBezTo>
                    <a:pt x="245981" y="-17"/>
                    <a:pt x="245123" y="-17"/>
                    <a:pt x="244268" y="5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0" name="CustomShape 25">
              <a:extLst>
                <a:ext uri="{FF2B5EF4-FFF2-40B4-BE49-F238E27FC236}">
                  <a16:creationId xmlns:a16="http://schemas.microsoft.com/office/drawing/2014/main" id="{B40D0210-B8D4-4678-8BD9-BD8026D3F2DD}"/>
                </a:ext>
              </a:extLst>
            </p:cNvPr>
            <p:cNvSpPr>
              <a:spLocks/>
            </p:cNvSpPr>
            <p:nvPr/>
          </p:nvSpPr>
          <p:spPr>
            <a:xfrm>
              <a:off x="11034720" y="631800"/>
              <a:ext cx="38520" cy="128520"/>
            </a:xfrm>
            <a:custGeom>
              <a:avLst/>
              <a:gdLst/>
              <a:ahLst/>
              <a:cxnLst/>
              <a:rect l="l" t="t" r="r" b="b"/>
              <a:pathLst>
                <a:path w="87058" h="287029">
                  <a:moveTo>
                    <a:pt x="17050" y="34007"/>
                  </a:moveTo>
                  <a:lnTo>
                    <a:pt x="51911" y="34007"/>
                  </a:lnTo>
                  <a:lnTo>
                    <a:pt x="51911" y="270703"/>
                  </a:lnTo>
                  <a:cubicBezTo>
                    <a:pt x="52626" y="280409"/>
                    <a:pt x="61074" y="287696"/>
                    <a:pt x="70780" y="286981"/>
                  </a:cubicBezTo>
                  <a:cubicBezTo>
                    <a:pt x="79486" y="286343"/>
                    <a:pt x="86420" y="279418"/>
                    <a:pt x="87058" y="270703"/>
                  </a:cubicBezTo>
                  <a:lnTo>
                    <a:pt x="87058" y="16957"/>
                  </a:lnTo>
                  <a:cubicBezTo>
                    <a:pt x="86906" y="7432"/>
                    <a:pt x="79058" y="-159"/>
                    <a:pt x="69542" y="3"/>
                  </a:cubicBezTo>
                  <a:cubicBezTo>
                    <a:pt x="69475" y="3"/>
                    <a:pt x="69409" y="3"/>
                    <a:pt x="69342" y="3"/>
                  </a:cubicBezTo>
                  <a:lnTo>
                    <a:pt x="17050" y="3"/>
                  </a:lnTo>
                  <a:cubicBezTo>
                    <a:pt x="7630" y="3"/>
                    <a:pt x="0" y="7632"/>
                    <a:pt x="0" y="17052"/>
                  </a:cubicBezTo>
                  <a:cubicBezTo>
                    <a:pt x="0" y="26472"/>
                    <a:pt x="7630" y="34102"/>
                    <a:pt x="17050" y="3410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1" name="CustomShape 26">
              <a:extLst>
                <a:ext uri="{FF2B5EF4-FFF2-40B4-BE49-F238E27FC236}">
                  <a16:creationId xmlns:a16="http://schemas.microsoft.com/office/drawing/2014/main" id="{6F9BA983-0C4A-43AD-9AEE-FEF950E769AF}"/>
                </a:ext>
              </a:extLst>
            </p:cNvPr>
            <p:cNvSpPr>
              <a:spLocks/>
            </p:cNvSpPr>
            <p:nvPr/>
          </p:nvSpPr>
          <p:spPr>
            <a:xfrm>
              <a:off x="11058120" y="572760"/>
              <a:ext cx="15120" cy="37080"/>
            </a:xfrm>
            <a:custGeom>
              <a:avLst/>
              <a:gdLst/>
              <a:ahLst/>
              <a:cxnLst/>
              <a:rect l="l" t="t" r="r" b="b"/>
              <a:pathLst>
                <a:path w="35147" h="84049">
                  <a:moveTo>
                    <a:pt x="17431" y="84049"/>
                  </a:moveTo>
                  <a:cubicBezTo>
                    <a:pt x="26899" y="83916"/>
                    <a:pt x="34652" y="76458"/>
                    <a:pt x="35147" y="66999"/>
                  </a:cubicBezTo>
                  <a:lnTo>
                    <a:pt x="35147" y="16327"/>
                  </a:lnTo>
                  <a:cubicBezTo>
                    <a:pt x="34433" y="6621"/>
                    <a:pt x="25984" y="-666"/>
                    <a:pt x="16278" y="48"/>
                  </a:cubicBezTo>
                  <a:cubicBezTo>
                    <a:pt x="7573" y="687"/>
                    <a:pt x="638" y="7611"/>
                    <a:pt x="0" y="16327"/>
                  </a:cubicBezTo>
                  <a:lnTo>
                    <a:pt x="0" y="66999"/>
                  </a:lnTo>
                  <a:cubicBezTo>
                    <a:pt x="495" y="76353"/>
                    <a:pt x="8068" y="83764"/>
                    <a:pt x="17431" y="8404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2" name="CustomShape 27">
              <a:extLst>
                <a:ext uri="{FF2B5EF4-FFF2-40B4-BE49-F238E27FC236}">
                  <a16:creationId xmlns:a16="http://schemas.microsoft.com/office/drawing/2014/main" id="{A0B2569A-0917-4346-8430-5AEC08F0A1A5}"/>
                </a:ext>
              </a:extLst>
            </p:cNvPr>
            <p:cNvSpPr>
              <a:spLocks/>
            </p:cNvSpPr>
            <p:nvPr/>
          </p:nvSpPr>
          <p:spPr>
            <a:xfrm>
              <a:off x="11118960" y="628920"/>
              <a:ext cx="143640" cy="154800"/>
            </a:xfrm>
            <a:custGeom>
              <a:avLst/>
              <a:gdLst/>
              <a:ahLst/>
              <a:cxnLst/>
              <a:rect l="l" t="t" r="r" b="b"/>
              <a:pathLst>
                <a:path w="320404" h="344995">
                  <a:moveTo>
                    <a:pt x="159908" y="0"/>
                  </a:moveTo>
                  <a:cubicBezTo>
                    <a:pt x="70373" y="0"/>
                    <a:pt x="7508" y="60008"/>
                    <a:pt x="650" y="146399"/>
                  </a:cubicBezTo>
                  <a:cubicBezTo>
                    <a:pt x="145" y="150762"/>
                    <a:pt x="1460" y="155134"/>
                    <a:pt x="4269" y="158496"/>
                  </a:cubicBezTo>
                  <a:cubicBezTo>
                    <a:pt x="7451" y="162316"/>
                    <a:pt x="11994" y="164744"/>
                    <a:pt x="16938" y="165259"/>
                  </a:cubicBezTo>
                  <a:lnTo>
                    <a:pt x="18366" y="165259"/>
                  </a:lnTo>
                  <a:cubicBezTo>
                    <a:pt x="27463" y="164773"/>
                    <a:pt x="34816" y="157667"/>
                    <a:pt x="35607" y="148590"/>
                  </a:cubicBezTo>
                  <a:cubicBezTo>
                    <a:pt x="42465" y="80200"/>
                    <a:pt x="89804" y="34290"/>
                    <a:pt x="159908" y="34290"/>
                  </a:cubicBezTo>
                  <a:cubicBezTo>
                    <a:pt x="236108" y="34290"/>
                    <a:pt x="285257" y="87154"/>
                    <a:pt x="285257" y="168974"/>
                  </a:cubicBezTo>
                  <a:cubicBezTo>
                    <a:pt x="285257" y="253937"/>
                    <a:pt x="234870" y="310991"/>
                    <a:pt x="159908" y="310991"/>
                  </a:cubicBezTo>
                  <a:cubicBezTo>
                    <a:pt x="89328" y="310991"/>
                    <a:pt x="41798" y="264509"/>
                    <a:pt x="35131" y="192119"/>
                  </a:cubicBezTo>
                  <a:cubicBezTo>
                    <a:pt x="34502" y="183023"/>
                    <a:pt x="27101" y="175870"/>
                    <a:pt x="17985" y="175546"/>
                  </a:cubicBezTo>
                  <a:lnTo>
                    <a:pt x="16461" y="175546"/>
                  </a:lnTo>
                  <a:cubicBezTo>
                    <a:pt x="11528" y="176041"/>
                    <a:pt x="6984" y="178432"/>
                    <a:pt x="3793" y="182213"/>
                  </a:cubicBezTo>
                  <a:cubicBezTo>
                    <a:pt x="993" y="185480"/>
                    <a:pt x="-350" y="189748"/>
                    <a:pt x="78" y="194024"/>
                  </a:cubicBezTo>
                  <a:cubicBezTo>
                    <a:pt x="6079" y="282416"/>
                    <a:pt x="69230" y="344996"/>
                    <a:pt x="159908" y="344996"/>
                  </a:cubicBezTo>
                  <a:cubicBezTo>
                    <a:pt x="255825" y="344996"/>
                    <a:pt x="320404" y="274130"/>
                    <a:pt x="320404" y="168878"/>
                  </a:cubicBezTo>
                  <a:cubicBezTo>
                    <a:pt x="320404" y="66199"/>
                    <a:pt x="257349" y="0"/>
                    <a:pt x="15990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3" name="CustomShape 28">
              <a:extLst>
                <a:ext uri="{FF2B5EF4-FFF2-40B4-BE49-F238E27FC236}">
                  <a16:creationId xmlns:a16="http://schemas.microsoft.com/office/drawing/2014/main" id="{167454BE-7EAE-4758-BCAB-38DA8902647E}"/>
                </a:ext>
              </a:extLst>
            </p:cNvPr>
            <p:cNvSpPr>
              <a:spLocks/>
            </p:cNvSpPr>
            <p:nvPr/>
          </p:nvSpPr>
          <p:spPr>
            <a:xfrm>
              <a:off x="11034000" y="766080"/>
              <a:ext cx="63000" cy="14760"/>
            </a:xfrm>
            <a:custGeom>
              <a:avLst/>
              <a:gdLst/>
              <a:ahLst/>
              <a:cxnLst/>
              <a:rect l="l" t="t" r="r" b="b"/>
              <a:pathLst>
                <a:path w="141446" h="34099">
                  <a:moveTo>
                    <a:pt x="124396" y="0"/>
                  </a:moveTo>
                  <a:lnTo>
                    <a:pt x="17050" y="0"/>
                  </a:lnTo>
                  <a:cubicBezTo>
                    <a:pt x="7629" y="0"/>
                    <a:pt x="0" y="7629"/>
                    <a:pt x="0" y="17050"/>
                  </a:cubicBezTo>
                  <a:cubicBezTo>
                    <a:pt x="0" y="26470"/>
                    <a:pt x="7629" y="34100"/>
                    <a:pt x="17050" y="34100"/>
                  </a:cubicBezTo>
                  <a:lnTo>
                    <a:pt x="124396" y="34100"/>
                  </a:lnTo>
                  <a:cubicBezTo>
                    <a:pt x="133817" y="34100"/>
                    <a:pt x="141446" y="26470"/>
                    <a:pt x="141446" y="17050"/>
                  </a:cubicBezTo>
                  <a:cubicBezTo>
                    <a:pt x="141446" y="7629"/>
                    <a:pt x="133817" y="0"/>
                    <a:pt x="124396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4" name="CustomShape 29">
              <a:extLst>
                <a:ext uri="{FF2B5EF4-FFF2-40B4-BE49-F238E27FC236}">
                  <a16:creationId xmlns:a16="http://schemas.microsoft.com/office/drawing/2014/main" id="{B8FD0D71-F6BD-423D-97B9-E499EE4E54A6}"/>
                </a:ext>
              </a:extLst>
            </p:cNvPr>
            <p:cNvSpPr>
              <a:spLocks/>
            </p:cNvSpPr>
            <p:nvPr/>
          </p:nvSpPr>
          <p:spPr>
            <a:xfrm>
              <a:off x="10778760" y="628920"/>
              <a:ext cx="112320" cy="41400"/>
            </a:xfrm>
            <a:custGeom>
              <a:avLst/>
              <a:gdLst/>
              <a:ahLst/>
              <a:cxnLst/>
              <a:rect l="l" t="t" r="r" b="b"/>
              <a:pathLst>
                <a:path w="251290" h="93637">
                  <a:moveTo>
                    <a:pt x="28799" y="68110"/>
                  </a:moveTo>
                  <a:cubicBezTo>
                    <a:pt x="55364" y="45526"/>
                    <a:pt x="89188" y="33277"/>
                    <a:pt x="124049" y="33630"/>
                  </a:cubicBezTo>
                  <a:cubicBezTo>
                    <a:pt x="169198" y="33630"/>
                    <a:pt x="203488" y="51632"/>
                    <a:pt x="217775" y="83064"/>
                  </a:cubicBezTo>
                  <a:cubicBezTo>
                    <a:pt x="220595" y="89532"/>
                    <a:pt x="227005" y="93694"/>
                    <a:pt x="234063" y="93637"/>
                  </a:cubicBezTo>
                  <a:cubicBezTo>
                    <a:pt x="236606" y="93666"/>
                    <a:pt x="239130" y="93085"/>
                    <a:pt x="241397" y="91923"/>
                  </a:cubicBezTo>
                  <a:cubicBezTo>
                    <a:pt x="245531" y="90122"/>
                    <a:pt x="248712" y="86665"/>
                    <a:pt x="250160" y="82398"/>
                  </a:cubicBezTo>
                  <a:cubicBezTo>
                    <a:pt x="251818" y="77940"/>
                    <a:pt x="251646" y="73015"/>
                    <a:pt x="249684" y="68682"/>
                  </a:cubicBezTo>
                  <a:cubicBezTo>
                    <a:pt x="229110" y="25057"/>
                    <a:pt x="183009" y="6"/>
                    <a:pt x="124049" y="6"/>
                  </a:cubicBezTo>
                  <a:cubicBezTo>
                    <a:pt x="80825" y="-356"/>
                    <a:pt x="38915" y="14818"/>
                    <a:pt x="5939" y="42773"/>
                  </a:cubicBezTo>
                  <a:cubicBezTo>
                    <a:pt x="-1157" y="48803"/>
                    <a:pt x="-2014" y="59442"/>
                    <a:pt x="4015" y="66538"/>
                  </a:cubicBezTo>
                  <a:cubicBezTo>
                    <a:pt x="4091" y="66615"/>
                    <a:pt x="4158" y="66700"/>
                    <a:pt x="4225" y="66777"/>
                  </a:cubicBezTo>
                  <a:cubicBezTo>
                    <a:pt x="10768" y="73673"/>
                    <a:pt x="21551" y="74254"/>
                    <a:pt x="28799" y="6811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5" name="CustomShape 30">
              <a:extLst>
                <a:ext uri="{FF2B5EF4-FFF2-40B4-BE49-F238E27FC236}">
                  <a16:creationId xmlns:a16="http://schemas.microsoft.com/office/drawing/2014/main" id="{5E299BF4-03A4-415F-8B68-6824480A6A7C}"/>
                </a:ext>
              </a:extLst>
            </p:cNvPr>
            <p:cNvSpPr>
              <a:spLocks/>
            </p:cNvSpPr>
            <p:nvPr/>
          </p:nvSpPr>
          <p:spPr>
            <a:xfrm>
              <a:off x="10778040" y="676080"/>
              <a:ext cx="114480" cy="106200"/>
            </a:xfrm>
            <a:custGeom>
              <a:avLst/>
              <a:gdLst/>
              <a:ahLst/>
              <a:cxnLst/>
              <a:rect l="l" t="t" r="r" b="b"/>
              <a:pathLst>
                <a:path w="255891" h="237420">
                  <a:moveTo>
                    <a:pt x="237935" y="0"/>
                  </a:moveTo>
                  <a:cubicBezTo>
                    <a:pt x="228190" y="57"/>
                    <a:pt x="220313" y="7972"/>
                    <a:pt x="220313" y="17717"/>
                  </a:cubicBezTo>
                  <a:lnTo>
                    <a:pt x="220313" y="112109"/>
                  </a:lnTo>
                  <a:cubicBezTo>
                    <a:pt x="216980" y="200406"/>
                    <a:pt x="106490" y="201073"/>
                    <a:pt x="106490" y="201073"/>
                  </a:cubicBezTo>
                  <a:cubicBezTo>
                    <a:pt x="59436" y="201073"/>
                    <a:pt x="34671" y="174498"/>
                    <a:pt x="34671" y="148209"/>
                  </a:cubicBezTo>
                  <a:cubicBezTo>
                    <a:pt x="34671" y="108775"/>
                    <a:pt x="53721" y="89821"/>
                    <a:pt x="91821" y="81534"/>
                  </a:cubicBezTo>
                  <a:lnTo>
                    <a:pt x="198311" y="59436"/>
                  </a:lnTo>
                  <a:cubicBezTo>
                    <a:pt x="202940" y="58598"/>
                    <a:pt x="207007" y="55874"/>
                    <a:pt x="209550" y="51911"/>
                  </a:cubicBezTo>
                  <a:cubicBezTo>
                    <a:pt x="212131" y="48016"/>
                    <a:pt x="213093" y="43262"/>
                    <a:pt x="212217" y="38671"/>
                  </a:cubicBezTo>
                  <a:cubicBezTo>
                    <a:pt x="209998" y="30594"/>
                    <a:pt x="202778" y="24917"/>
                    <a:pt x="194405" y="24670"/>
                  </a:cubicBezTo>
                  <a:lnTo>
                    <a:pt x="191167" y="24670"/>
                  </a:lnTo>
                  <a:lnTo>
                    <a:pt x="83058" y="48196"/>
                  </a:lnTo>
                  <a:cubicBezTo>
                    <a:pt x="28861" y="60293"/>
                    <a:pt x="0" y="94869"/>
                    <a:pt x="0" y="147923"/>
                  </a:cubicBezTo>
                  <a:cubicBezTo>
                    <a:pt x="0" y="189833"/>
                    <a:pt x="33528" y="234887"/>
                    <a:pt x="106966" y="234887"/>
                  </a:cubicBezTo>
                  <a:cubicBezTo>
                    <a:pt x="136484" y="235201"/>
                    <a:pt x="165592" y="227886"/>
                    <a:pt x="191453" y="213646"/>
                  </a:cubicBezTo>
                  <a:cubicBezTo>
                    <a:pt x="197968" y="210207"/>
                    <a:pt x="204130" y="206121"/>
                    <a:pt x="209836" y="201454"/>
                  </a:cubicBezTo>
                  <a:cubicBezTo>
                    <a:pt x="211836" y="199834"/>
                    <a:pt x="213932" y="198310"/>
                    <a:pt x="215837" y="196596"/>
                  </a:cubicBezTo>
                  <a:lnTo>
                    <a:pt x="222123" y="185261"/>
                  </a:lnTo>
                  <a:lnTo>
                    <a:pt x="220694" y="196215"/>
                  </a:lnTo>
                  <a:lnTo>
                    <a:pt x="220694" y="218504"/>
                  </a:lnTo>
                  <a:cubicBezTo>
                    <a:pt x="219980" y="228209"/>
                    <a:pt x="227267" y="236658"/>
                    <a:pt x="236973" y="237373"/>
                  </a:cubicBezTo>
                  <a:cubicBezTo>
                    <a:pt x="246679" y="238087"/>
                    <a:pt x="255127" y="230800"/>
                    <a:pt x="255842" y="221094"/>
                  </a:cubicBezTo>
                  <a:cubicBezTo>
                    <a:pt x="255908" y="220228"/>
                    <a:pt x="255908" y="219370"/>
                    <a:pt x="255842" y="218504"/>
                  </a:cubicBezTo>
                  <a:lnTo>
                    <a:pt x="255842" y="17717"/>
                  </a:lnTo>
                  <a:cubicBezTo>
                    <a:pt x="255899" y="7982"/>
                    <a:pt x="248050" y="48"/>
                    <a:pt x="238316" y="0"/>
                  </a:cubicBezTo>
                  <a:cubicBezTo>
                    <a:pt x="238192" y="0"/>
                    <a:pt x="238058" y="0"/>
                    <a:pt x="237935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6" name="CustomShape 31">
              <a:extLst>
                <a:ext uri="{FF2B5EF4-FFF2-40B4-BE49-F238E27FC236}">
                  <a16:creationId xmlns:a16="http://schemas.microsoft.com/office/drawing/2014/main" id="{F5DA91D7-9AA1-4E63-A3D9-08032C00E0C8}"/>
                </a:ext>
              </a:extLst>
            </p:cNvPr>
            <p:cNvSpPr>
              <a:spLocks/>
            </p:cNvSpPr>
            <p:nvPr/>
          </p:nvSpPr>
          <p:spPr>
            <a:xfrm>
              <a:off x="10119600" y="693720"/>
              <a:ext cx="117000" cy="14760"/>
            </a:xfrm>
            <a:custGeom>
              <a:avLst/>
              <a:gdLst/>
              <a:ahLst/>
              <a:cxnLst/>
              <a:rect l="l" t="t" r="r" b="b"/>
              <a:pathLst>
                <a:path w="261270" h="34670">
                  <a:moveTo>
                    <a:pt x="243935" y="0"/>
                  </a:moveTo>
                  <a:lnTo>
                    <a:pt x="17335" y="0"/>
                  </a:lnTo>
                  <a:cubicBezTo>
                    <a:pt x="7761" y="0"/>
                    <a:pt x="0" y="7763"/>
                    <a:pt x="0" y="17335"/>
                  </a:cubicBezTo>
                  <a:cubicBezTo>
                    <a:pt x="0" y="26908"/>
                    <a:pt x="7761" y="34671"/>
                    <a:pt x="17335" y="34671"/>
                  </a:cubicBezTo>
                  <a:lnTo>
                    <a:pt x="243935" y="34671"/>
                  </a:lnTo>
                  <a:cubicBezTo>
                    <a:pt x="253510" y="34671"/>
                    <a:pt x="261271" y="26908"/>
                    <a:pt x="261271" y="17335"/>
                  </a:cubicBezTo>
                  <a:cubicBezTo>
                    <a:pt x="261271" y="7763"/>
                    <a:pt x="253510" y="0"/>
                    <a:pt x="243935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7" name="CustomShape 32">
              <a:extLst>
                <a:ext uri="{FF2B5EF4-FFF2-40B4-BE49-F238E27FC236}">
                  <a16:creationId xmlns:a16="http://schemas.microsoft.com/office/drawing/2014/main" id="{C8A92FF1-D6C5-46EB-A006-E1802AF34C32}"/>
                </a:ext>
              </a:extLst>
            </p:cNvPr>
            <p:cNvSpPr>
              <a:spLocks/>
            </p:cNvSpPr>
            <p:nvPr/>
          </p:nvSpPr>
          <p:spPr>
            <a:xfrm>
              <a:off x="10097280" y="653400"/>
              <a:ext cx="133560" cy="129600"/>
            </a:xfrm>
            <a:custGeom>
              <a:avLst/>
              <a:gdLst/>
              <a:ahLst/>
              <a:cxnLst/>
              <a:rect l="l" t="t" r="r" b="b"/>
              <a:pathLst>
                <a:path w="298447" h="289706">
                  <a:moveTo>
                    <a:pt x="268224" y="213397"/>
                  </a:moveTo>
                  <a:cubicBezTo>
                    <a:pt x="242772" y="240819"/>
                    <a:pt x="206758" y="255983"/>
                    <a:pt x="169355" y="255021"/>
                  </a:cubicBezTo>
                  <a:cubicBezTo>
                    <a:pt x="100394" y="255021"/>
                    <a:pt x="36005" y="214064"/>
                    <a:pt x="36005" y="115956"/>
                  </a:cubicBezTo>
                  <a:cubicBezTo>
                    <a:pt x="36005" y="85190"/>
                    <a:pt x="47435" y="48710"/>
                    <a:pt x="67247" y="29469"/>
                  </a:cubicBezTo>
                  <a:cubicBezTo>
                    <a:pt x="73980" y="22706"/>
                    <a:pt x="73959" y="11772"/>
                    <a:pt x="67199" y="5038"/>
                  </a:cubicBezTo>
                  <a:cubicBezTo>
                    <a:pt x="60439" y="-1697"/>
                    <a:pt x="49501" y="-1678"/>
                    <a:pt x="42767" y="5085"/>
                  </a:cubicBezTo>
                  <a:cubicBezTo>
                    <a:pt x="17907" y="29469"/>
                    <a:pt x="0" y="76237"/>
                    <a:pt x="0" y="115956"/>
                  </a:cubicBezTo>
                  <a:cubicBezTo>
                    <a:pt x="0" y="239781"/>
                    <a:pt x="83630" y="289692"/>
                    <a:pt x="169164" y="289692"/>
                  </a:cubicBezTo>
                  <a:cubicBezTo>
                    <a:pt x="216019" y="290311"/>
                    <a:pt x="261044" y="271518"/>
                    <a:pt x="293561" y="237781"/>
                  </a:cubicBezTo>
                  <a:cubicBezTo>
                    <a:pt x="300294" y="230732"/>
                    <a:pt x="300038" y="219560"/>
                    <a:pt x="292989" y="212825"/>
                  </a:cubicBezTo>
                  <a:cubicBezTo>
                    <a:pt x="285940" y="206091"/>
                    <a:pt x="274767" y="206348"/>
                    <a:pt x="268034" y="213397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8" name="CustomShape 33">
              <a:extLst>
                <a:ext uri="{FF2B5EF4-FFF2-40B4-BE49-F238E27FC236}">
                  <a16:creationId xmlns:a16="http://schemas.microsoft.com/office/drawing/2014/main" id="{9F372A9A-E387-469D-80F9-EA1E5330090E}"/>
                </a:ext>
              </a:extLst>
            </p:cNvPr>
            <p:cNvSpPr>
              <a:spLocks/>
            </p:cNvSpPr>
            <p:nvPr/>
          </p:nvSpPr>
          <p:spPr>
            <a:xfrm>
              <a:off x="10128240" y="628200"/>
              <a:ext cx="107280" cy="60120"/>
            </a:xfrm>
            <a:custGeom>
              <a:avLst/>
              <a:gdLst/>
              <a:ahLst/>
              <a:cxnLst/>
              <a:rect l="l" t="t" r="r" b="b"/>
              <a:pathLst>
                <a:path w="239891" h="135339">
                  <a:moveTo>
                    <a:pt x="26997" y="53270"/>
                  </a:moveTo>
                  <a:cubicBezTo>
                    <a:pt x="45476" y="39173"/>
                    <a:pt x="66526" y="34697"/>
                    <a:pt x="93672" y="34697"/>
                  </a:cubicBezTo>
                  <a:cubicBezTo>
                    <a:pt x="158156" y="34697"/>
                    <a:pt x="202829" y="70606"/>
                    <a:pt x="204067" y="118040"/>
                  </a:cubicBezTo>
                  <a:cubicBezTo>
                    <a:pt x="204409" y="127927"/>
                    <a:pt x="212703" y="135671"/>
                    <a:pt x="222593" y="135328"/>
                  </a:cubicBezTo>
                  <a:cubicBezTo>
                    <a:pt x="232483" y="134985"/>
                    <a:pt x="240223" y="126689"/>
                    <a:pt x="239881" y="116802"/>
                  </a:cubicBezTo>
                  <a:cubicBezTo>
                    <a:pt x="238547" y="53937"/>
                    <a:pt x="184922" y="121"/>
                    <a:pt x="93672" y="121"/>
                  </a:cubicBezTo>
                  <a:cubicBezTo>
                    <a:pt x="62710" y="-1165"/>
                    <a:pt x="32194" y="7846"/>
                    <a:pt x="6899" y="25743"/>
                  </a:cubicBezTo>
                  <a:cubicBezTo>
                    <a:pt x="-530" y="31344"/>
                    <a:pt x="-2211" y="41812"/>
                    <a:pt x="3089" y="49460"/>
                  </a:cubicBezTo>
                  <a:cubicBezTo>
                    <a:pt x="8647" y="57099"/>
                    <a:pt x="19339" y="58804"/>
                    <a:pt x="26997" y="5327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39" name="CustomShape 34">
              <a:extLst>
                <a:ext uri="{FF2B5EF4-FFF2-40B4-BE49-F238E27FC236}">
                  <a16:creationId xmlns:a16="http://schemas.microsoft.com/office/drawing/2014/main" id="{DFA51973-E6DA-469F-9011-515617A56D8C}"/>
                </a:ext>
              </a:extLst>
            </p:cNvPr>
            <p:cNvSpPr>
              <a:spLocks/>
            </p:cNvSpPr>
            <p:nvPr/>
          </p:nvSpPr>
          <p:spPr>
            <a:xfrm>
              <a:off x="10635840" y="627840"/>
              <a:ext cx="105480" cy="35640"/>
            </a:xfrm>
            <a:custGeom>
              <a:avLst/>
              <a:gdLst/>
              <a:ahLst/>
              <a:cxnLst/>
              <a:rect l="l" t="t" r="r" b="b"/>
              <a:pathLst>
                <a:path w="235686" h="80535">
                  <a:moveTo>
                    <a:pt x="26644" y="61541"/>
                  </a:moveTo>
                  <a:cubicBezTo>
                    <a:pt x="49475" y="45529"/>
                    <a:pt x="76412" y="36376"/>
                    <a:pt x="104272" y="35156"/>
                  </a:cubicBezTo>
                  <a:cubicBezTo>
                    <a:pt x="112597" y="35223"/>
                    <a:pt x="120903" y="35861"/>
                    <a:pt x="129132" y="37061"/>
                  </a:cubicBezTo>
                  <a:lnTo>
                    <a:pt x="210857" y="78686"/>
                  </a:lnTo>
                  <a:cubicBezTo>
                    <a:pt x="219201" y="82934"/>
                    <a:pt x="229412" y="79619"/>
                    <a:pt x="233660" y="71275"/>
                  </a:cubicBezTo>
                  <a:cubicBezTo>
                    <a:pt x="233708" y="71171"/>
                    <a:pt x="233765" y="71075"/>
                    <a:pt x="233812" y="70970"/>
                  </a:cubicBezTo>
                  <a:cubicBezTo>
                    <a:pt x="238099" y="62589"/>
                    <a:pt x="234784" y="52311"/>
                    <a:pt x="226402" y="48025"/>
                  </a:cubicBezTo>
                  <a:cubicBezTo>
                    <a:pt x="226335" y="47987"/>
                    <a:pt x="226259" y="47958"/>
                    <a:pt x="226192" y="47920"/>
                  </a:cubicBezTo>
                  <a:lnTo>
                    <a:pt x="142372" y="5153"/>
                  </a:lnTo>
                  <a:cubicBezTo>
                    <a:pt x="140982" y="4438"/>
                    <a:pt x="139458" y="4010"/>
                    <a:pt x="137895" y="3914"/>
                  </a:cubicBezTo>
                  <a:cubicBezTo>
                    <a:pt x="126837" y="1190"/>
                    <a:pt x="115474" y="-124"/>
                    <a:pt x="104082" y="9"/>
                  </a:cubicBezTo>
                  <a:cubicBezTo>
                    <a:pt x="69554" y="1343"/>
                    <a:pt x="36121" y="12477"/>
                    <a:pt x="7689" y="32108"/>
                  </a:cubicBezTo>
                  <a:cubicBezTo>
                    <a:pt x="-112" y="37623"/>
                    <a:pt x="-2313" y="48234"/>
                    <a:pt x="2641" y="56397"/>
                  </a:cubicBezTo>
                  <a:cubicBezTo>
                    <a:pt x="8051" y="64151"/>
                    <a:pt x="18528" y="66389"/>
                    <a:pt x="26644" y="61541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0" name="CustomShape 35">
              <a:extLst>
                <a:ext uri="{FF2B5EF4-FFF2-40B4-BE49-F238E27FC236}">
                  <a16:creationId xmlns:a16="http://schemas.microsoft.com/office/drawing/2014/main" id="{4222B820-EA0B-48C9-8E97-FBD52E2389C3}"/>
                </a:ext>
              </a:extLst>
            </p:cNvPr>
            <p:cNvSpPr>
              <a:spLocks/>
            </p:cNvSpPr>
            <p:nvPr/>
          </p:nvSpPr>
          <p:spPr>
            <a:xfrm>
              <a:off x="10603800" y="655560"/>
              <a:ext cx="138600" cy="127080"/>
            </a:xfrm>
            <a:custGeom>
              <a:avLst/>
              <a:gdLst/>
              <a:ahLst/>
              <a:cxnLst/>
              <a:rect l="l" t="t" r="r" b="b"/>
              <a:pathLst>
                <a:path w="309212" h="283751">
                  <a:moveTo>
                    <a:pt x="279654" y="205552"/>
                  </a:moveTo>
                  <a:cubicBezTo>
                    <a:pt x="251774" y="233231"/>
                    <a:pt x="214170" y="248900"/>
                    <a:pt x="174879" y="249176"/>
                  </a:cubicBezTo>
                  <a:cubicBezTo>
                    <a:pt x="93154" y="249176"/>
                    <a:pt x="35719" y="194026"/>
                    <a:pt x="35719" y="117160"/>
                  </a:cubicBezTo>
                  <a:cubicBezTo>
                    <a:pt x="35719" y="79917"/>
                    <a:pt x="47149" y="48580"/>
                    <a:pt x="66961" y="30006"/>
                  </a:cubicBezTo>
                  <a:cubicBezTo>
                    <a:pt x="73419" y="22995"/>
                    <a:pt x="73704" y="12299"/>
                    <a:pt x="67627" y="4955"/>
                  </a:cubicBezTo>
                  <a:cubicBezTo>
                    <a:pt x="60646" y="-1389"/>
                    <a:pt x="50073" y="-1674"/>
                    <a:pt x="42767" y="4288"/>
                  </a:cubicBezTo>
                  <a:cubicBezTo>
                    <a:pt x="17812" y="28006"/>
                    <a:pt x="0" y="68392"/>
                    <a:pt x="0" y="117160"/>
                  </a:cubicBezTo>
                  <a:cubicBezTo>
                    <a:pt x="0" y="213267"/>
                    <a:pt x="71438" y="283752"/>
                    <a:pt x="174879" y="283752"/>
                  </a:cubicBezTo>
                  <a:cubicBezTo>
                    <a:pt x="223437" y="283476"/>
                    <a:pt x="269958" y="264150"/>
                    <a:pt x="304419" y="229936"/>
                  </a:cubicBezTo>
                  <a:cubicBezTo>
                    <a:pt x="310810" y="223059"/>
                    <a:pt x="310810" y="212429"/>
                    <a:pt x="304419" y="205552"/>
                  </a:cubicBezTo>
                  <a:cubicBezTo>
                    <a:pt x="297866" y="198713"/>
                    <a:pt x="287017" y="198475"/>
                    <a:pt x="280178" y="205028"/>
                  </a:cubicBezTo>
                  <a:cubicBezTo>
                    <a:pt x="279997" y="205199"/>
                    <a:pt x="279825" y="205371"/>
                    <a:pt x="279654" y="20555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1" name="CustomShape 36">
              <a:extLst>
                <a:ext uri="{FF2B5EF4-FFF2-40B4-BE49-F238E27FC236}">
                  <a16:creationId xmlns:a16="http://schemas.microsoft.com/office/drawing/2014/main" id="{45486526-7386-4AD5-AD6D-3BBCD83FB527}"/>
                </a:ext>
              </a:extLst>
            </p:cNvPr>
            <p:cNvSpPr>
              <a:spLocks/>
            </p:cNvSpPr>
            <p:nvPr/>
          </p:nvSpPr>
          <p:spPr>
            <a:xfrm>
              <a:off x="10944360" y="570600"/>
              <a:ext cx="15120" cy="54000"/>
            </a:xfrm>
            <a:custGeom>
              <a:avLst/>
              <a:gdLst/>
              <a:ahLst/>
              <a:cxnLst/>
              <a:rect l="l" t="t" r="r" b="b"/>
              <a:pathLst>
                <a:path w="35435" h="121502">
                  <a:moveTo>
                    <a:pt x="17671" y="121503"/>
                  </a:moveTo>
                  <a:cubicBezTo>
                    <a:pt x="27396" y="121455"/>
                    <a:pt x="35283" y="113606"/>
                    <a:pt x="35388" y="103881"/>
                  </a:cubicBezTo>
                  <a:lnTo>
                    <a:pt x="35388" y="19014"/>
                  </a:lnTo>
                  <a:cubicBezTo>
                    <a:pt x="36102" y="9260"/>
                    <a:pt x="28777" y="764"/>
                    <a:pt x="19014" y="49"/>
                  </a:cubicBezTo>
                  <a:cubicBezTo>
                    <a:pt x="9261" y="-675"/>
                    <a:pt x="764" y="6660"/>
                    <a:pt x="50" y="16413"/>
                  </a:cubicBezTo>
                  <a:cubicBezTo>
                    <a:pt x="-17" y="17280"/>
                    <a:pt x="-17" y="18147"/>
                    <a:pt x="50" y="19014"/>
                  </a:cubicBezTo>
                  <a:lnTo>
                    <a:pt x="50" y="103977"/>
                  </a:lnTo>
                  <a:cubicBezTo>
                    <a:pt x="155" y="113654"/>
                    <a:pt x="7994" y="121455"/>
                    <a:pt x="17671" y="121503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2" name="CustomShape 37">
              <a:extLst>
                <a:ext uri="{FF2B5EF4-FFF2-40B4-BE49-F238E27FC236}">
                  <a16:creationId xmlns:a16="http://schemas.microsoft.com/office/drawing/2014/main" id="{5360A09F-BCEB-44E2-A3C3-C33C30E10E96}"/>
                </a:ext>
              </a:extLst>
            </p:cNvPr>
            <p:cNvSpPr>
              <a:spLocks/>
            </p:cNvSpPr>
            <p:nvPr/>
          </p:nvSpPr>
          <p:spPr>
            <a:xfrm>
              <a:off x="11404080" y="694080"/>
              <a:ext cx="15120" cy="88920"/>
            </a:xfrm>
            <a:custGeom>
              <a:avLst/>
              <a:gdLst/>
              <a:ahLst/>
              <a:cxnLst/>
              <a:rect l="l" t="t" r="r" b="b"/>
              <a:pathLst>
                <a:path w="35435" h="198655">
                  <a:moveTo>
                    <a:pt x="17669" y="0"/>
                  </a:moveTo>
                  <a:cubicBezTo>
                    <a:pt x="7925" y="57"/>
                    <a:pt x="48" y="7972"/>
                    <a:pt x="48" y="17717"/>
                  </a:cubicBezTo>
                  <a:lnTo>
                    <a:pt x="48" y="179642"/>
                  </a:lnTo>
                  <a:cubicBezTo>
                    <a:pt x="-666" y="189395"/>
                    <a:pt x="6658" y="197891"/>
                    <a:pt x="16422" y="198606"/>
                  </a:cubicBezTo>
                  <a:cubicBezTo>
                    <a:pt x="26175" y="199330"/>
                    <a:pt x="34671" y="191995"/>
                    <a:pt x="35386" y="182242"/>
                  </a:cubicBezTo>
                  <a:cubicBezTo>
                    <a:pt x="35452" y="181375"/>
                    <a:pt x="35452" y="180508"/>
                    <a:pt x="35386" y="179642"/>
                  </a:cubicBezTo>
                  <a:lnTo>
                    <a:pt x="35386" y="17717"/>
                  </a:lnTo>
                  <a:cubicBezTo>
                    <a:pt x="35386" y="7934"/>
                    <a:pt x="27451" y="0"/>
                    <a:pt x="17669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3" name="CustomShape 38">
              <a:extLst>
                <a:ext uri="{FF2B5EF4-FFF2-40B4-BE49-F238E27FC236}">
                  <a16:creationId xmlns:a16="http://schemas.microsoft.com/office/drawing/2014/main" id="{869700B7-A4C3-4059-B8AB-00EAC77D9B07}"/>
                </a:ext>
              </a:extLst>
            </p:cNvPr>
            <p:cNvSpPr>
              <a:spLocks/>
            </p:cNvSpPr>
            <p:nvPr/>
          </p:nvSpPr>
          <p:spPr>
            <a:xfrm>
              <a:off x="11297160" y="630360"/>
              <a:ext cx="15120" cy="152640"/>
            </a:xfrm>
            <a:custGeom>
              <a:avLst/>
              <a:gdLst/>
              <a:ahLst/>
              <a:cxnLst/>
              <a:rect l="l" t="t" r="r" b="b"/>
              <a:pathLst>
                <a:path w="35245" h="340290">
                  <a:moveTo>
                    <a:pt x="17670" y="0"/>
                  </a:moveTo>
                  <a:cubicBezTo>
                    <a:pt x="7964" y="48"/>
                    <a:pt x="96" y="7915"/>
                    <a:pt x="48" y="17621"/>
                  </a:cubicBezTo>
                  <a:lnTo>
                    <a:pt x="48" y="321374"/>
                  </a:lnTo>
                  <a:cubicBezTo>
                    <a:pt x="-666" y="331080"/>
                    <a:pt x="6621" y="339528"/>
                    <a:pt x="16327" y="340243"/>
                  </a:cubicBezTo>
                  <a:cubicBezTo>
                    <a:pt x="26032" y="340957"/>
                    <a:pt x="34481" y="333670"/>
                    <a:pt x="35196" y="323964"/>
                  </a:cubicBezTo>
                  <a:cubicBezTo>
                    <a:pt x="35262" y="323098"/>
                    <a:pt x="35262" y="322231"/>
                    <a:pt x="35196" y="321374"/>
                  </a:cubicBezTo>
                  <a:lnTo>
                    <a:pt x="35196" y="17621"/>
                  </a:lnTo>
                  <a:cubicBezTo>
                    <a:pt x="35148" y="7944"/>
                    <a:pt x="27347" y="105"/>
                    <a:pt x="17670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4" name="CustomShape 39">
              <a:extLst>
                <a:ext uri="{FF2B5EF4-FFF2-40B4-BE49-F238E27FC236}">
                  <a16:creationId xmlns:a16="http://schemas.microsoft.com/office/drawing/2014/main" id="{11BE2C1A-791D-43C9-8F7F-B7D8A9FEC32F}"/>
                </a:ext>
              </a:extLst>
            </p:cNvPr>
            <p:cNvSpPr>
              <a:spLocks/>
            </p:cNvSpPr>
            <p:nvPr/>
          </p:nvSpPr>
          <p:spPr>
            <a:xfrm>
              <a:off x="11316600" y="630360"/>
              <a:ext cx="102600" cy="58680"/>
            </a:xfrm>
            <a:custGeom>
              <a:avLst/>
              <a:gdLst/>
              <a:ahLst/>
              <a:cxnLst/>
              <a:rect l="l" t="t" r="r" b="b"/>
              <a:pathLst>
                <a:path w="229481" h="131503">
                  <a:moveTo>
                    <a:pt x="100177" y="0"/>
                  </a:moveTo>
                  <a:lnTo>
                    <a:pt x="84556" y="0"/>
                  </a:lnTo>
                  <a:cubicBezTo>
                    <a:pt x="81794" y="67"/>
                    <a:pt x="79079" y="686"/>
                    <a:pt x="76555" y="1810"/>
                  </a:cubicBezTo>
                  <a:lnTo>
                    <a:pt x="9880" y="37529"/>
                  </a:lnTo>
                  <a:cubicBezTo>
                    <a:pt x="5499" y="39681"/>
                    <a:pt x="2241" y="43596"/>
                    <a:pt x="927" y="48292"/>
                  </a:cubicBezTo>
                  <a:cubicBezTo>
                    <a:pt x="-626" y="52664"/>
                    <a:pt x="-216" y="57493"/>
                    <a:pt x="2070" y="61532"/>
                  </a:cubicBezTo>
                  <a:cubicBezTo>
                    <a:pt x="6851" y="69847"/>
                    <a:pt x="17443" y="72743"/>
                    <a:pt x="25787" y="68009"/>
                  </a:cubicBezTo>
                  <a:lnTo>
                    <a:pt x="89033" y="34100"/>
                  </a:lnTo>
                  <a:lnTo>
                    <a:pt x="100177" y="34100"/>
                  </a:lnTo>
                  <a:cubicBezTo>
                    <a:pt x="158946" y="34100"/>
                    <a:pt x="194094" y="63341"/>
                    <a:pt x="194094" y="112490"/>
                  </a:cubicBezTo>
                  <a:cubicBezTo>
                    <a:pt x="193379" y="122244"/>
                    <a:pt x="200704" y="130740"/>
                    <a:pt x="210467" y="131455"/>
                  </a:cubicBezTo>
                  <a:cubicBezTo>
                    <a:pt x="220221" y="132179"/>
                    <a:pt x="228717" y="124844"/>
                    <a:pt x="229431" y="115091"/>
                  </a:cubicBezTo>
                  <a:cubicBezTo>
                    <a:pt x="229498" y="114224"/>
                    <a:pt x="229498" y="113357"/>
                    <a:pt x="229431" y="112490"/>
                  </a:cubicBezTo>
                  <a:cubicBezTo>
                    <a:pt x="229431" y="43148"/>
                    <a:pt x="179901" y="0"/>
                    <a:pt x="10017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5" name="CustomShape 40">
              <a:extLst>
                <a:ext uri="{FF2B5EF4-FFF2-40B4-BE49-F238E27FC236}">
                  <a16:creationId xmlns:a16="http://schemas.microsoft.com/office/drawing/2014/main" id="{F266C8E3-9EEC-4BFA-B2BD-7FC67C728DB5}"/>
                </a:ext>
              </a:extLst>
            </p:cNvPr>
            <p:cNvSpPr>
              <a:spLocks/>
            </p:cNvSpPr>
            <p:nvPr/>
          </p:nvSpPr>
          <p:spPr>
            <a:xfrm>
              <a:off x="10965240" y="630360"/>
              <a:ext cx="43560" cy="14760"/>
            </a:xfrm>
            <a:custGeom>
              <a:avLst/>
              <a:gdLst/>
              <a:ahLst/>
              <a:cxnLst/>
              <a:rect l="l" t="t" r="r" b="b"/>
              <a:pathLst>
                <a:path w="98583" h="34106">
                  <a:moveTo>
                    <a:pt x="81534" y="0"/>
                  </a:moveTo>
                  <a:lnTo>
                    <a:pt x="17621" y="0"/>
                  </a:lnTo>
                  <a:cubicBezTo>
                    <a:pt x="7915" y="48"/>
                    <a:pt x="48" y="7915"/>
                    <a:pt x="0" y="17621"/>
                  </a:cubicBezTo>
                  <a:cubicBezTo>
                    <a:pt x="362" y="27013"/>
                    <a:pt x="8220" y="34366"/>
                    <a:pt x="17621" y="34100"/>
                  </a:cubicBezTo>
                  <a:lnTo>
                    <a:pt x="81534" y="34100"/>
                  </a:lnTo>
                  <a:cubicBezTo>
                    <a:pt x="90954" y="34100"/>
                    <a:pt x="98584" y="26470"/>
                    <a:pt x="98584" y="17050"/>
                  </a:cubicBezTo>
                  <a:cubicBezTo>
                    <a:pt x="98584" y="7630"/>
                    <a:pt x="90954" y="0"/>
                    <a:pt x="81534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6" name="CustomShape 41">
              <a:extLst>
                <a:ext uri="{FF2B5EF4-FFF2-40B4-BE49-F238E27FC236}">
                  <a16:creationId xmlns:a16="http://schemas.microsoft.com/office/drawing/2014/main" id="{361F82B2-E65C-4837-AAD3-65AB7A8CB8C6}"/>
                </a:ext>
              </a:extLst>
            </p:cNvPr>
            <p:cNvSpPr>
              <a:spLocks/>
            </p:cNvSpPr>
            <p:nvPr/>
          </p:nvSpPr>
          <p:spPr>
            <a:xfrm>
              <a:off x="10913760" y="630360"/>
              <a:ext cx="94320" cy="151920"/>
            </a:xfrm>
            <a:custGeom>
              <a:avLst/>
              <a:gdLst/>
              <a:ahLst/>
              <a:cxnLst/>
              <a:rect l="l" t="t" r="r" b="b"/>
              <a:pathLst>
                <a:path w="211112" h="339138">
                  <a:moveTo>
                    <a:pt x="192691" y="305181"/>
                  </a:moveTo>
                  <a:lnTo>
                    <a:pt x="154591" y="305181"/>
                  </a:lnTo>
                  <a:cubicBezTo>
                    <a:pt x="119253" y="305181"/>
                    <a:pt x="103537" y="299561"/>
                    <a:pt x="103537" y="265271"/>
                  </a:cubicBezTo>
                  <a:lnTo>
                    <a:pt x="103537" y="17621"/>
                  </a:lnTo>
                  <a:cubicBezTo>
                    <a:pt x="103432" y="7896"/>
                    <a:pt x="95545" y="48"/>
                    <a:pt x="85820" y="0"/>
                  </a:cubicBezTo>
                  <a:lnTo>
                    <a:pt x="17050" y="0"/>
                  </a:lnTo>
                  <a:cubicBezTo>
                    <a:pt x="7629" y="0"/>
                    <a:pt x="0" y="7630"/>
                    <a:pt x="0" y="17050"/>
                  </a:cubicBezTo>
                  <a:cubicBezTo>
                    <a:pt x="0" y="26470"/>
                    <a:pt x="7629" y="34100"/>
                    <a:pt x="17050" y="34100"/>
                  </a:cubicBezTo>
                  <a:lnTo>
                    <a:pt x="68199" y="34100"/>
                  </a:lnTo>
                  <a:lnTo>
                    <a:pt x="68199" y="264986"/>
                  </a:lnTo>
                  <a:cubicBezTo>
                    <a:pt x="68199" y="326422"/>
                    <a:pt x="102775" y="339090"/>
                    <a:pt x="154591" y="339090"/>
                  </a:cubicBezTo>
                  <a:lnTo>
                    <a:pt x="192691" y="339090"/>
                  </a:lnTo>
                  <a:cubicBezTo>
                    <a:pt x="202130" y="339795"/>
                    <a:pt x="210360" y="332708"/>
                    <a:pt x="211064" y="323269"/>
                  </a:cubicBezTo>
                  <a:cubicBezTo>
                    <a:pt x="211769" y="313830"/>
                    <a:pt x="204692" y="305600"/>
                    <a:pt x="195243" y="304895"/>
                  </a:cubicBezTo>
                  <a:cubicBezTo>
                    <a:pt x="194396" y="304829"/>
                    <a:pt x="193538" y="304829"/>
                    <a:pt x="192691" y="30489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7" name="CustomShape 42">
              <a:extLst>
                <a:ext uri="{FF2B5EF4-FFF2-40B4-BE49-F238E27FC236}">
                  <a16:creationId xmlns:a16="http://schemas.microsoft.com/office/drawing/2014/main" id="{E6611C94-6EE3-474F-86E4-02902EDD69D0}"/>
                </a:ext>
              </a:extLst>
            </p:cNvPr>
            <p:cNvSpPr>
              <a:spLocks/>
            </p:cNvSpPr>
            <p:nvPr/>
          </p:nvSpPr>
          <p:spPr>
            <a:xfrm>
              <a:off x="10269000" y="628200"/>
              <a:ext cx="136440" cy="154800"/>
            </a:xfrm>
            <a:custGeom>
              <a:avLst/>
              <a:gdLst/>
              <a:ahLst/>
              <a:cxnLst/>
              <a:rect l="l" t="t" r="r" b="b"/>
              <a:pathLst>
                <a:path w="304574" h="345379">
                  <a:moveTo>
                    <a:pt x="169259" y="0"/>
                  </a:moveTo>
                  <a:cubicBezTo>
                    <a:pt x="69628" y="0"/>
                    <a:pt x="0" y="72961"/>
                    <a:pt x="0" y="177355"/>
                  </a:cubicBezTo>
                  <a:cubicBezTo>
                    <a:pt x="0" y="276320"/>
                    <a:pt x="67818" y="345376"/>
                    <a:pt x="164973" y="345376"/>
                  </a:cubicBezTo>
                  <a:cubicBezTo>
                    <a:pt x="196420" y="345595"/>
                    <a:pt x="227082" y="335566"/>
                    <a:pt x="252317" y="316801"/>
                  </a:cubicBezTo>
                  <a:cubicBezTo>
                    <a:pt x="255851" y="314363"/>
                    <a:pt x="258147" y="310496"/>
                    <a:pt x="258604" y="306229"/>
                  </a:cubicBezTo>
                  <a:cubicBezTo>
                    <a:pt x="259318" y="300457"/>
                    <a:pt x="257432" y="294665"/>
                    <a:pt x="253460" y="290417"/>
                  </a:cubicBezTo>
                  <a:cubicBezTo>
                    <a:pt x="246412" y="284674"/>
                    <a:pt x="236437" y="284207"/>
                    <a:pt x="228886" y="289274"/>
                  </a:cubicBezTo>
                  <a:cubicBezTo>
                    <a:pt x="210723" y="303619"/>
                    <a:pt x="188106" y="311134"/>
                    <a:pt x="164973" y="310515"/>
                  </a:cubicBezTo>
                  <a:cubicBezTo>
                    <a:pt x="88773" y="310515"/>
                    <a:pt x="35814" y="255556"/>
                    <a:pt x="35814" y="177165"/>
                  </a:cubicBezTo>
                  <a:cubicBezTo>
                    <a:pt x="35814" y="91440"/>
                    <a:pt x="89440" y="34290"/>
                    <a:pt x="169164" y="34290"/>
                  </a:cubicBezTo>
                  <a:cubicBezTo>
                    <a:pt x="204597" y="34290"/>
                    <a:pt x="249745" y="51530"/>
                    <a:pt x="270891" y="90488"/>
                  </a:cubicBezTo>
                  <a:cubicBezTo>
                    <a:pt x="276263" y="98803"/>
                    <a:pt x="287112" y="101622"/>
                    <a:pt x="295846" y="96964"/>
                  </a:cubicBezTo>
                  <a:cubicBezTo>
                    <a:pt x="303962" y="91954"/>
                    <a:pt x="306895" y="81572"/>
                    <a:pt x="302609" y="73057"/>
                  </a:cubicBezTo>
                  <a:cubicBezTo>
                    <a:pt x="272986" y="19240"/>
                    <a:pt x="212312" y="0"/>
                    <a:pt x="169259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8" name="CustomShape 43">
              <a:extLst>
                <a:ext uri="{FF2B5EF4-FFF2-40B4-BE49-F238E27FC236}">
                  <a16:creationId xmlns:a16="http://schemas.microsoft.com/office/drawing/2014/main" id="{28EF62C5-7CAB-4CE3-8484-E9FE7180367C}"/>
                </a:ext>
              </a:extLst>
            </p:cNvPr>
            <p:cNvSpPr>
              <a:spLocks/>
            </p:cNvSpPr>
            <p:nvPr/>
          </p:nvSpPr>
          <p:spPr>
            <a:xfrm>
              <a:off x="10390320" y="572760"/>
              <a:ext cx="15480" cy="68760"/>
            </a:xfrm>
            <a:custGeom>
              <a:avLst/>
              <a:gdLst/>
              <a:ahLst/>
              <a:cxnLst/>
              <a:rect l="l" t="t" r="r" b="b"/>
              <a:pathLst>
                <a:path w="35814" h="153924">
                  <a:moveTo>
                    <a:pt x="17907" y="153924"/>
                  </a:moveTo>
                  <a:cubicBezTo>
                    <a:pt x="27756" y="153924"/>
                    <a:pt x="35757" y="145961"/>
                    <a:pt x="35814" y="13611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136112"/>
                  </a:lnTo>
                  <a:cubicBezTo>
                    <a:pt x="48" y="145961"/>
                    <a:pt x="8058" y="153924"/>
                    <a:pt x="17907" y="153924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49" name="CustomShape 44">
              <a:extLst>
                <a:ext uri="{FF2B5EF4-FFF2-40B4-BE49-F238E27FC236}">
                  <a16:creationId xmlns:a16="http://schemas.microsoft.com/office/drawing/2014/main" id="{150B7AD2-8E67-4A30-85EC-BBB81075B638}"/>
                </a:ext>
              </a:extLst>
            </p:cNvPr>
            <p:cNvSpPr>
              <a:spLocks/>
            </p:cNvSpPr>
            <p:nvPr/>
          </p:nvSpPr>
          <p:spPr>
            <a:xfrm>
              <a:off x="10390320" y="677520"/>
              <a:ext cx="15480" cy="104400"/>
            </a:xfrm>
            <a:custGeom>
              <a:avLst/>
              <a:gdLst/>
              <a:ahLst/>
              <a:cxnLst/>
              <a:rect l="l" t="t" r="r" b="b"/>
              <a:pathLst>
                <a:path w="35814" h="233171">
                  <a:moveTo>
                    <a:pt x="17907" y="0"/>
                  </a:moveTo>
                  <a:cubicBezTo>
                    <a:pt x="8058" y="0"/>
                    <a:pt x="57" y="7963"/>
                    <a:pt x="0" y="17812"/>
                  </a:cubicBezTo>
                  <a:lnTo>
                    <a:pt x="0" y="215265"/>
                  </a:lnTo>
                  <a:cubicBezTo>
                    <a:pt x="0" y="225152"/>
                    <a:pt x="8020" y="233172"/>
                    <a:pt x="17907" y="233172"/>
                  </a:cubicBezTo>
                  <a:cubicBezTo>
                    <a:pt x="27794" y="233172"/>
                    <a:pt x="35814" y="225152"/>
                    <a:pt x="35814" y="215265"/>
                  </a:cubicBezTo>
                  <a:lnTo>
                    <a:pt x="35814" y="17812"/>
                  </a:lnTo>
                  <a:cubicBezTo>
                    <a:pt x="35757" y="7963"/>
                    <a:pt x="27756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50" name="CustomShape 45">
              <a:extLst>
                <a:ext uri="{FF2B5EF4-FFF2-40B4-BE49-F238E27FC236}">
                  <a16:creationId xmlns:a16="http://schemas.microsoft.com/office/drawing/2014/main" id="{60CF6CB2-7BEA-4F8F-86A5-1AAA91971F68}"/>
                </a:ext>
              </a:extLst>
            </p:cNvPr>
            <p:cNvSpPr>
              <a:spLocks/>
            </p:cNvSpPr>
            <p:nvPr/>
          </p:nvSpPr>
          <p:spPr>
            <a:xfrm>
              <a:off x="10446480" y="630000"/>
              <a:ext cx="15480" cy="85680"/>
            </a:xfrm>
            <a:custGeom>
              <a:avLst/>
              <a:gdLst/>
              <a:ahLst/>
              <a:cxnLst/>
              <a:rect l="l" t="t" r="r" b="b"/>
              <a:pathLst>
                <a:path w="35816" h="192119">
                  <a:moveTo>
                    <a:pt x="17909" y="192119"/>
                  </a:moveTo>
                  <a:cubicBezTo>
                    <a:pt x="27796" y="192119"/>
                    <a:pt x="35816" y="184099"/>
                    <a:pt x="35816" y="174212"/>
                  </a:cubicBezTo>
                  <a:lnTo>
                    <a:pt x="35816" y="17907"/>
                  </a:lnTo>
                  <a:cubicBezTo>
                    <a:pt x="35816" y="8020"/>
                    <a:pt x="27796" y="0"/>
                    <a:pt x="17909" y="0"/>
                  </a:cubicBezTo>
                  <a:cubicBezTo>
                    <a:pt x="8022" y="0"/>
                    <a:pt x="2" y="8020"/>
                    <a:pt x="2" y="17907"/>
                  </a:cubicBezTo>
                  <a:lnTo>
                    <a:pt x="2" y="173926"/>
                  </a:lnTo>
                  <a:cubicBezTo>
                    <a:pt x="-160" y="183813"/>
                    <a:pt x="7737" y="191957"/>
                    <a:pt x="17624" y="192119"/>
                  </a:cubicBezTo>
                  <a:cubicBezTo>
                    <a:pt x="17719" y="192119"/>
                    <a:pt x="17814" y="192119"/>
                    <a:pt x="17909" y="19211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  <p:sp>
          <p:nvSpPr>
            <p:cNvPr id="51" name="CustomShape 46">
              <a:extLst>
                <a:ext uri="{FF2B5EF4-FFF2-40B4-BE49-F238E27FC236}">
                  <a16:creationId xmlns:a16="http://schemas.microsoft.com/office/drawing/2014/main" id="{244109F0-5362-4913-8BB5-4B737EEA07F0}"/>
                </a:ext>
              </a:extLst>
            </p:cNvPr>
            <p:cNvSpPr>
              <a:spLocks/>
            </p:cNvSpPr>
            <p:nvPr/>
          </p:nvSpPr>
          <p:spPr>
            <a:xfrm>
              <a:off x="10446480" y="630000"/>
              <a:ext cx="122040" cy="153000"/>
            </a:xfrm>
            <a:custGeom>
              <a:avLst/>
              <a:gdLst/>
              <a:ahLst/>
              <a:cxnLst/>
              <a:rect l="l" t="t" r="r" b="b"/>
              <a:pathLst>
                <a:path w="272510" h="340899">
                  <a:moveTo>
                    <a:pt x="254603" y="0"/>
                  </a:moveTo>
                  <a:cubicBezTo>
                    <a:pt x="244754" y="0"/>
                    <a:pt x="236753" y="7963"/>
                    <a:pt x="236696" y="17812"/>
                  </a:cubicBezTo>
                  <a:lnTo>
                    <a:pt x="236696" y="224504"/>
                  </a:lnTo>
                  <a:cubicBezTo>
                    <a:pt x="216503" y="284893"/>
                    <a:pt x="173355" y="306419"/>
                    <a:pt x="139636" y="306419"/>
                  </a:cubicBezTo>
                  <a:lnTo>
                    <a:pt x="129159" y="306419"/>
                  </a:lnTo>
                  <a:cubicBezTo>
                    <a:pt x="71533" y="306419"/>
                    <a:pt x="35814" y="273939"/>
                    <a:pt x="35814" y="221742"/>
                  </a:cubicBezTo>
                  <a:cubicBezTo>
                    <a:pt x="35814" y="211855"/>
                    <a:pt x="27794" y="203835"/>
                    <a:pt x="17907" y="203835"/>
                  </a:cubicBezTo>
                  <a:cubicBezTo>
                    <a:pt x="8020" y="203835"/>
                    <a:pt x="0" y="211855"/>
                    <a:pt x="0" y="221742"/>
                  </a:cubicBezTo>
                  <a:cubicBezTo>
                    <a:pt x="0" y="295275"/>
                    <a:pt x="49530" y="340900"/>
                    <a:pt x="129159" y="340900"/>
                  </a:cubicBezTo>
                  <a:lnTo>
                    <a:pt x="139636" y="340900"/>
                  </a:lnTo>
                  <a:cubicBezTo>
                    <a:pt x="174946" y="340176"/>
                    <a:pt x="208483" y="325279"/>
                    <a:pt x="232696" y="299561"/>
                  </a:cubicBezTo>
                  <a:lnTo>
                    <a:pt x="238125" y="290036"/>
                  </a:lnTo>
                  <a:lnTo>
                    <a:pt x="236696" y="302324"/>
                  </a:lnTo>
                  <a:lnTo>
                    <a:pt x="236696" y="320231"/>
                  </a:lnTo>
                  <a:cubicBezTo>
                    <a:pt x="236696" y="330118"/>
                    <a:pt x="244716" y="338138"/>
                    <a:pt x="254603" y="338138"/>
                  </a:cubicBezTo>
                  <a:cubicBezTo>
                    <a:pt x="264490" y="338138"/>
                    <a:pt x="272510" y="330118"/>
                    <a:pt x="272510" y="320231"/>
                  </a:cubicBezTo>
                  <a:lnTo>
                    <a:pt x="272510" y="17812"/>
                  </a:lnTo>
                  <a:cubicBezTo>
                    <a:pt x="272453" y="7963"/>
                    <a:pt x="264452" y="0"/>
                    <a:pt x="254603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t-EE"/>
            </a:p>
          </p:txBody>
        </p:sp>
      </p:grpSp>
      <p:sp>
        <p:nvSpPr>
          <p:cNvPr id="52" name="Teksti kohatäide 5">
            <a:extLst>
              <a:ext uri="{FF2B5EF4-FFF2-40B4-BE49-F238E27FC236}">
                <a16:creationId xmlns:a16="http://schemas.microsoft.com/office/drawing/2014/main" id="{B70F75CB-0984-4B1A-A206-2FF08FDE0237}"/>
              </a:ext>
            </a:extLst>
          </p:cNvPr>
          <p:cNvSpPr txBox="1">
            <a:spLocks/>
          </p:cNvSpPr>
          <p:nvPr/>
        </p:nvSpPr>
        <p:spPr>
          <a:xfrm>
            <a:off x="600571" y="5826084"/>
            <a:ext cx="3109352" cy="491156"/>
          </a:xfrm>
          <a:prstGeom prst="rect">
            <a:avLst/>
          </a:prstGeom>
        </p:spPr>
        <p:txBody>
          <a:bodyPr anchor="t"/>
          <a:lstStyle>
            <a:lvl1pPr marL="2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000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81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ino" panose="02000603040504020204" pitchFamily="50" charset="0"/>
              <a:buNone/>
            </a:pPr>
            <a:r>
              <a:rPr lang="et-EE" sz="2000" dirty="0">
                <a:solidFill>
                  <a:schemeClr val="bg1"/>
                </a:solidFill>
                <a:latin typeface="+mj-lt"/>
              </a:rPr>
              <a:t>educationestonia.org</a:t>
            </a:r>
          </a:p>
        </p:txBody>
      </p:sp>
      <p:sp>
        <p:nvSpPr>
          <p:cNvPr id="54" name="Pealkiri 2">
            <a:extLst>
              <a:ext uri="{FF2B5EF4-FFF2-40B4-BE49-F238E27FC236}">
                <a16:creationId xmlns:a16="http://schemas.microsoft.com/office/drawing/2014/main" id="{97499CC6-1F22-4C8D-B834-AB3AF211EF0D}"/>
              </a:ext>
            </a:extLst>
          </p:cNvPr>
          <p:cNvSpPr txBox="1">
            <a:spLocks/>
          </p:cNvSpPr>
          <p:nvPr/>
        </p:nvSpPr>
        <p:spPr>
          <a:xfrm>
            <a:off x="656657" y="5223164"/>
            <a:ext cx="4200593" cy="114134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t-EE" sz="2000" dirty="0">
              <a:latin typeface="Aino" panose="02000603040504020204" pitchFamily="50" charset="-70"/>
              <a:ea typeface="+mn-ea"/>
              <a:cs typeface="+mn-cs"/>
            </a:endParaRPr>
          </a:p>
        </p:txBody>
      </p:sp>
      <p:pic>
        <p:nvPicPr>
          <p:cNvPr id="3" name="Pilt 2" descr="Pilt, millel on kujutatud tekst&#10;&#10;Kirjeldus on genereeritud automaatselt">
            <a:extLst>
              <a:ext uri="{FF2B5EF4-FFF2-40B4-BE49-F238E27FC236}">
                <a16:creationId xmlns:a16="http://schemas.microsoft.com/office/drawing/2014/main" id="{E1743703-47C8-4964-BF6B-EAD64568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7246" y="5843439"/>
            <a:ext cx="1577114" cy="36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3DAFFA02-FD89-0C59-C009-3B142DA9F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/>
              <a:t>Additional</a:t>
            </a:r>
            <a:r>
              <a:rPr lang="et-EE" dirty="0"/>
              <a:t> </a:t>
            </a:r>
            <a:r>
              <a:rPr lang="et-EE" dirty="0" err="1"/>
              <a:t>materials</a:t>
            </a:r>
            <a:r>
              <a:rPr lang="et-EE" dirty="0"/>
              <a:t> &amp; </a:t>
            </a:r>
            <a:r>
              <a:rPr lang="et-EE" dirty="0" err="1"/>
              <a:t>data</a:t>
            </a:r>
            <a:endParaRPr lang="et-EE" dirty="0"/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DC6C9E61-B84A-3C8D-B0B6-26F9F93324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515216C9-6ADB-5DEF-A04C-1C30FD95F0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t-EE" dirty="0">
                <a:hlinkClick r:id="rId2"/>
              </a:rPr>
              <a:t>General </a:t>
            </a:r>
            <a:r>
              <a:rPr lang="et-EE" dirty="0" err="1">
                <a:hlinkClick r:id="rId2"/>
              </a:rPr>
              <a:t>education</a:t>
            </a:r>
            <a:r>
              <a:rPr lang="et-EE" dirty="0">
                <a:hlinkClick r:id="rId2"/>
              </a:rPr>
              <a:t> </a:t>
            </a:r>
            <a:r>
              <a:rPr lang="et-EE" dirty="0" err="1">
                <a:hlinkClick r:id="rId2"/>
              </a:rPr>
              <a:t>factsheet</a:t>
            </a:r>
            <a:endParaRPr lang="et-EE" dirty="0"/>
          </a:p>
          <a:p>
            <a:endParaRPr lang="et-EE" dirty="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t-EE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Data</a:t>
            </a:r>
            <a:r>
              <a:rPr lang="et-EE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</a:t>
            </a:r>
          </a:p>
          <a:p>
            <a:pPr lvl="1"/>
            <a:r>
              <a:rPr lang="et-EE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Key</a:t>
            </a:r>
            <a:r>
              <a:rPr lang="et-EE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t-EE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data</a:t>
            </a:r>
            <a:endParaRPr lang="et-EE" dirty="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/>
            <a:r>
              <a:rPr lang="et-EE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Early</a:t>
            </a:r>
            <a:r>
              <a:rPr lang="et-EE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t-EE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childhood</a:t>
            </a:r>
            <a:r>
              <a:rPr lang="et-EE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t-EE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education</a:t>
            </a:r>
            <a:r>
              <a:rPr lang="et-EE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</a:t>
            </a:r>
            <a:endParaRPr lang="et-EE" dirty="0"/>
          </a:p>
          <a:p>
            <a:pPr lvl="1"/>
            <a:r>
              <a:rPr lang="et-EE" dirty="0">
                <a:hlinkClick r:id="rId5"/>
              </a:rPr>
              <a:t>General </a:t>
            </a:r>
            <a:r>
              <a:rPr lang="et-EE" dirty="0" err="1">
                <a:hlinkClick r:id="rId5"/>
              </a:rPr>
              <a:t>education</a:t>
            </a:r>
            <a:endParaRPr lang="et-EE" dirty="0"/>
          </a:p>
          <a:p>
            <a:pPr lvl="1"/>
            <a:r>
              <a:rPr lang="et-EE" dirty="0" err="1">
                <a:hlinkClick r:id="rId6"/>
              </a:rPr>
              <a:t>Vocational</a:t>
            </a:r>
            <a:r>
              <a:rPr lang="et-EE" dirty="0">
                <a:hlinkClick r:id="rId6"/>
              </a:rPr>
              <a:t> </a:t>
            </a:r>
            <a:r>
              <a:rPr lang="et-EE" dirty="0" err="1">
                <a:hlinkClick r:id="rId6"/>
              </a:rPr>
              <a:t>education</a:t>
            </a:r>
            <a:endParaRPr lang="et-EE" dirty="0"/>
          </a:p>
          <a:p>
            <a:pPr lvl="1"/>
            <a:r>
              <a:rPr lang="et-EE" dirty="0" err="1">
                <a:hlinkClick r:id="rId7"/>
              </a:rPr>
              <a:t>Higher</a:t>
            </a:r>
            <a:r>
              <a:rPr lang="et-EE" dirty="0">
                <a:hlinkClick r:id="rId7"/>
              </a:rPr>
              <a:t> </a:t>
            </a:r>
            <a:r>
              <a:rPr lang="et-EE" dirty="0" err="1">
                <a:hlinkClick r:id="rId7"/>
              </a:rPr>
              <a:t>education</a:t>
            </a:r>
            <a:br>
              <a:rPr lang="et-EE" dirty="0"/>
            </a:br>
            <a:br>
              <a:rPr lang="et-EE" dirty="0"/>
            </a:br>
            <a:endParaRPr lang="et-EE" dirty="0"/>
          </a:p>
        </p:txBody>
      </p:sp>
      <p:sp>
        <p:nvSpPr>
          <p:cNvPr id="5" name="Teksti kohatäide 4">
            <a:extLst>
              <a:ext uri="{FF2B5EF4-FFF2-40B4-BE49-F238E27FC236}">
                <a16:creationId xmlns:a16="http://schemas.microsoft.com/office/drawing/2014/main" id="{7FDC4C2A-A4C8-B92A-E74A-F4277E3E3F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21942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alkiri 2">
            <a:extLst>
              <a:ext uri="{FF2B5EF4-FFF2-40B4-BE49-F238E27FC236}">
                <a16:creationId xmlns:a16="http://schemas.microsoft.com/office/drawing/2014/main" id="{B9C5347F-3C00-4E8B-9822-271D7B310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Read me!</a:t>
            </a:r>
          </a:p>
        </p:txBody>
      </p:sp>
      <p:sp>
        <p:nvSpPr>
          <p:cNvPr id="15" name="Teksti kohatäide 14">
            <a:extLst>
              <a:ext uri="{FF2B5EF4-FFF2-40B4-BE49-F238E27FC236}">
                <a16:creationId xmlns:a16="http://schemas.microsoft.com/office/drawing/2014/main" id="{82CE5E2A-81B9-46E0-8CE8-B5AD895FAB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To make your presentation look good, </a:t>
            </a:r>
            <a:r>
              <a:rPr lang="en-US" dirty="0">
                <a:solidFill>
                  <a:schemeClr val="accent3"/>
                </a:solidFill>
              </a:rPr>
              <a:t>make sure you </a:t>
            </a:r>
            <a:r>
              <a:rPr lang="et-EE" dirty="0">
                <a:solidFill>
                  <a:schemeClr val="accent3"/>
                </a:solidFill>
              </a:rPr>
              <a:t>have</a:t>
            </a:r>
            <a:r>
              <a:rPr lang="en-US" dirty="0">
                <a:solidFill>
                  <a:schemeClr val="accent3"/>
                </a:solidFill>
              </a:rPr>
              <a:t> </a:t>
            </a:r>
            <a:br>
              <a:rPr lang="et-EE" dirty="0">
                <a:solidFill>
                  <a:schemeClr val="accent3"/>
                </a:solidFill>
              </a:rPr>
            </a:br>
            <a:r>
              <a:rPr lang="en-US" dirty="0">
                <a:solidFill>
                  <a:schemeClr val="accent3"/>
                </a:solidFill>
              </a:rPr>
              <a:t>the</a:t>
            </a:r>
            <a:r>
              <a:rPr lang="et-EE" dirty="0">
                <a:solidFill>
                  <a:schemeClr val="accent3"/>
                </a:solidFill>
              </a:rPr>
              <a:t> </a:t>
            </a:r>
            <a:r>
              <a:rPr lang="et-EE" dirty="0" err="1">
                <a:solidFill>
                  <a:schemeClr val="accent3"/>
                </a:solidFill>
              </a:rPr>
              <a:t>official</a:t>
            </a:r>
            <a:r>
              <a:rPr lang="et-EE" dirty="0">
                <a:solidFill>
                  <a:schemeClr val="accent3"/>
                </a:solidFill>
              </a:rPr>
              <a:t> Estonia</a:t>
            </a:r>
            <a:r>
              <a:rPr lang="en-US" dirty="0">
                <a:solidFill>
                  <a:schemeClr val="accent3"/>
                </a:solidFill>
              </a:rPr>
              <a:t> Aino font</a:t>
            </a:r>
            <a:r>
              <a:rPr lang="et-EE" dirty="0"/>
              <a:t> installed. </a:t>
            </a:r>
            <a:br>
              <a:rPr lang="et-EE" dirty="0"/>
            </a:br>
            <a:r>
              <a:rPr lang="et-EE" dirty="0" err="1"/>
              <a:t>If</a:t>
            </a:r>
            <a:r>
              <a:rPr lang="et-EE" dirty="0"/>
              <a:t> </a:t>
            </a:r>
            <a:r>
              <a:rPr lang="et-EE" dirty="0" err="1"/>
              <a:t>not</a:t>
            </a:r>
            <a:r>
              <a:rPr lang="et-EE" dirty="0"/>
              <a:t>, </a:t>
            </a:r>
            <a:r>
              <a:rPr lang="en-US" dirty="0"/>
              <a:t>download and install the font separately</a:t>
            </a:r>
            <a:r>
              <a:rPr lang="et-EE" dirty="0"/>
              <a:t> </a:t>
            </a:r>
            <a:r>
              <a:rPr lang="et-EE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US" dirty="0"/>
              <a:t>.</a:t>
            </a:r>
            <a:endParaRPr lang="et-EE" dirty="0"/>
          </a:p>
        </p:txBody>
      </p:sp>
      <p:pic>
        <p:nvPicPr>
          <p:cNvPr id="17" name="Pilt 16">
            <a:extLst>
              <a:ext uri="{FF2B5EF4-FFF2-40B4-BE49-F238E27FC236}">
                <a16:creationId xmlns:a16="http://schemas.microsoft.com/office/drawing/2014/main" id="{85277992-1E41-4F4B-A89D-9EBFC8D819F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3888" y="4232199"/>
            <a:ext cx="1008969" cy="100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80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23888" y="658813"/>
            <a:ext cx="11051439" cy="712021"/>
          </a:xfrm>
        </p:spPr>
        <p:txBody>
          <a:bodyPr vert="horz" wrap="square" lIns="0" tIns="101631" rIns="0" bIns="0" rtlCol="0">
            <a:spAutoFit/>
          </a:bodyPr>
          <a:lstStyle/>
          <a:p>
            <a:r>
              <a:rPr lang="en-US" sz="4400" dirty="0"/>
              <a:t>Estonian </a:t>
            </a:r>
            <a:r>
              <a:rPr lang="en-US" sz="4400" dirty="0" err="1"/>
              <a:t>students</a:t>
            </a:r>
            <a:r>
              <a:rPr lang="en-US" sz="4400" dirty="0"/>
              <a:t> at </a:t>
            </a:r>
            <a:r>
              <a:rPr lang="en-US" sz="4400" dirty="0" err="1"/>
              <a:t>the</a:t>
            </a:r>
            <a:r>
              <a:rPr lang="en-US" sz="4400" dirty="0"/>
              <a:t> </a:t>
            </a:r>
            <a:r>
              <a:rPr lang="en-US" sz="4400" dirty="0" err="1"/>
              <a:t>top</a:t>
            </a:r>
            <a:r>
              <a:rPr lang="en-US" sz="4400" dirty="0"/>
              <a:t> in Europe </a:t>
            </a:r>
          </a:p>
        </p:txBody>
      </p:sp>
      <p:sp>
        <p:nvSpPr>
          <p:cNvPr id="6" name="Teksti kohatäide 5">
            <a:extLst>
              <a:ext uri="{FF2B5EF4-FFF2-40B4-BE49-F238E27FC236}">
                <a16:creationId xmlns:a16="http://schemas.microsoft.com/office/drawing/2014/main" id="{C4C51341-5080-DE14-342D-A3F9884969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87" y="2276475"/>
            <a:ext cx="9495473" cy="3960813"/>
          </a:xfrm>
        </p:spPr>
        <p:txBody>
          <a:bodyPr/>
          <a:lstStyle/>
          <a:p>
            <a:r>
              <a:rPr lang="et-EE" sz="1800" dirty="0"/>
              <a:t>1st in </a:t>
            </a:r>
            <a:r>
              <a:rPr lang="et-EE" sz="1800" dirty="0" err="1"/>
              <a:t>science</a:t>
            </a:r>
            <a:r>
              <a:rPr lang="et-EE" sz="1800" dirty="0"/>
              <a:t> </a:t>
            </a:r>
          </a:p>
          <a:p>
            <a:r>
              <a:rPr lang="en-US" sz="1800" dirty="0"/>
              <a:t>1-2 </a:t>
            </a:r>
            <a:r>
              <a:rPr lang="et-EE" sz="1800" dirty="0"/>
              <a:t>in </a:t>
            </a:r>
            <a:r>
              <a:rPr lang="et-EE" sz="1800" dirty="0" err="1"/>
              <a:t>reading</a:t>
            </a:r>
            <a:r>
              <a:rPr lang="et-EE" sz="1800" dirty="0"/>
              <a:t> </a:t>
            </a:r>
            <a:r>
              <a:rPr lang="et-EE" sz="1800" dirty="0" err="1"/>
              <a:t>with</a:t>
            </a:r>
            <a:r>
              <a:rPr lang="en-US" sz="1800" dirty="0"/>
              <a:t> Ireland</a:t>
            </a:r>
            <a:endParaRPr lang="et-EE" sz="1800" dirty="0"/>
          </a:p>
          <a:p>
            <a:r>
              <a:rPr lang="et-EE" sz="1800" dirty="0"/>
              <a:t>1-2 i</a:t>
            </a:r>
            <a:r>
              <a:rPr lang="en-US" sz="1800" dirty="0"/>
              <a:t>n mathematics</a:t>
            </a:r>
            <a:r>
              <a:rPr lang="et-EE" sz="1800" dirty="0"/>
              <a:t> </a:t>
            </a:r>
            <a:r>
              <a:rPr lang="en-US" sz="1800" dirty="0"/>
              <a:t>with Switzerland </a:t>
            </a:r>
            <a:endParaRPr lang="et-EE" sz="1800" dirty="0"/>
          </a:p>
        </p:txBody>
      </p:sp>
      <p:sp>
        <p:nvSpPr>
          <p:cNvPr id="8" name="object 8"/>
          <p:cNvSpPr txBox="1"/>
          <p:nvPr/>
        </p:nvSpPr>
        <p:spPr>
          <a:xfrm>
            <a:off x="362614" y="1533773"/>
            <a:ext cx="7777408" cy="276486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lvl="0" indent="281305" defTabSz="914400" rtl="0" eaLnBrk="1" fontAlgn="auto" latinLnBrk="0" hangingPunct="1">
              <a:lnSpc>
                <a:spcPts val="190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sz="2000" spc="175" dirty="0">
                <a:solidFill>
                  <a:schemeClr val="bg1"/>
                </a:solidFill>
                <a:latin typeface="Aino" panose="02000603040504020204" pitchFamily="50" charset="-70"/>
                <a:cs typeface="Calibri"/>
              </a:rPr>
              <a:t>P</a:t>
            </a:r>
            <a:r>
              <a:rPr kumimoji="0" lang="en-US" sz="2000" b="0" i="0" u="none" strike="noStrike" kern="1200" cap="none" spc="17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ino" panose="02000603040504020204" pitchFamily="50" charset="-70"/>
                <a:cs typeface="Calibri"/>
              </a:rPr>
              <a:t>ISA 2022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ino" panose="02000603040504020204" pitchFamily="50" charset="-70"/>
              <a:cs typeface="Calibri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FC8D0C1-E805-4C8B-4B7C-FBE9022E74BF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2917905411"/>
              </p:ext>
            </p:extLst>
          </p:nvPr>
        </p:nvGraphicFramePr>
        <p:xfrm>
          <a:off x="5007429" y="1905261"/>
          <a:ext cx="6568375" cy="43386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2678">
                  <a:extLst>
                    <a:ext uri="{9D8B030D-6E8A-4147-A177-3AD203B41FA5}">
                      <a16:colId xmlns:a16="http://schemas.microsoft.com/office/drawing/2014/main" val="1817226861"/>
                    </a:ext>
                  </a:extLst>
                </a:gridCol>
                <a:gridCol w="1427621">
                  <a:extLst>
                    <a:ext uri="{9D8B030D-6E8A-4147-A177-3AD203B41FA5}">
                      <a16:colId xmlns:a16="http://schemas.microsoft.com/office/drawing/2014/main" val="1135680460"/>
                    </a:ext>
                  </a:extLst>
                </a:gridCol>
                <a:gridCol w="497691">
                  <a:extLst>
                    <a:ext uri="{9D8B030D-6E8A-4147-A177-3AD203B41FA5}">
                      <a16:colId xmlns:a16="http://schemas.microsoft.com/office/drawing/2014/main" val="3280347597"/>
                    </a:ext>
                  </a:extLst>
                </a:gridCol>
                <a:gridCol w="1619919">
                  <a:extLst>
                    <a:ext uri="{9D8B030D-6E8A-4147-A177-3AD203B41FA5}">
                      <a16:colId xmlns:a16="http://schemas.microsoft.com/office/drawing/2014/main" val="646759132"/>
                    </a:ext>
                  </a:extLst>
                </a:gridCol>
                <a:gridCol w="480272">
                  <a:extLst>
                    <a:ext uri="{9D8B030D-6E8A-4147-A177-3AD203B41FA5}">
                      <a16:colId xmlns:a16="http://schemas.microsoft.com/office/drawing/2014/main" val="233730268"/>
                    </a:ext>
                  </a:extLst>
                </a:gridCol>
                <a:gridCol w="1621883">
                  <a:extLst>
                    <a:ext uri="{9D8B030D-6E8A-4147-A177-3AD203B41FA5}">
                      <a16:colId xmlns:a16="http://schemas.microsoft.com/office/drawing/2014/main" val="319544831"/>
                    </a:ext>
                  </a:extLst>
                </a:gridCol>
                <a:gridCol w="478311">
                  <a:extLst>
                    <a:ext uri="{9D8B030D-6E8A-4147-A177-3AD203B41FA5}">
                      <a16:colId xmlns:a16="http://schemas.microsoft.com/office/drawing/2014/main" val="55183150"/>
                    </a:ext>
                  </a:extLst>
                </a:gridCol>
              </a:tblGrid>
              <a:tr h="394425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67945" algn="l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lang="et-EE" sz="1400" b="0" u="none" spc="60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MATHEMATICS</a:t>
                      </a:r>
                      <a:endParaRPr sz="1400" b="0" u="none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3600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67945" algn="l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lang="et-EE" sz="1400" b="0" u="none" kern="1200" spc="6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Calibri"/>
                        </a:rPr>
                        <a:t>READING</a:t>
                      </a:r>
                      <a:endParaRPr sz="1400" b="0" u="none" kern="1200" spc="6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Calibri"/>
                      </a:endParaRPr>
                    </a:p>
                  </a:txBody>
                  <a:tcPr marL="3600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67945" algn="l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lang="et-EE" sz="1400" b="0" u="none" spc="75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SCIENCE</a:t>
                      </a:r>
                      <a:endParaRPr sz="1400" b="0" u="none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3600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8037659"/>
                  </a:ext>
                </a:extLst>
              </a:tr>
              <a:tr h="394425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200" spc="-50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1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200" b="1" spc="55" dirty="0">
                          <a:solidFill>
                            <a:schemeClr val="accent1"/>
                          </a:solidFill>
                          <a:latin typeface="Aino" panose="02000603040504020204" pitchFamily="50" charset="0"/>
                          <a:cs typeface="Calibri"/>
                        </a:rPr>
                        <a:t>Estonia</a:t>
                      </a:r>
                      <a:endParaRPr sz="1200" b="1" dirty="0">
                        <a:solidFill>
                          <a:schemeClr val="accent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DC5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100" spc="9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510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200" b="1" spc="55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Ireland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100" spc="9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5</a:t>
                      </a:r>
                      <a:r>
                        <a:rPr lang="et-EE" sz="1100" spc="9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16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200" b="1" kern="1200" spc="55" dirty="0">
                          <a:solidFill>
                            <a:schemeClr val="accent1"/>
                          </a:solidFill>
                          <a:latin typeface="Aino" panose="02000603040504020204" pitchFamily="50" charset="0"/>
                          <a:ea typeface="+mn-ea"/>
                          <a:cs typeface="Calibri"/>
                        </a:rPr>
                        <a:t>Estonia</a:t>
                      </a:r>
                      <a:endParaRPr sz="1200" b="1" kern="1200" spc="55" dirty="0">
                        <a:solidFill>
                          <a:schemeClr val="accent1"/>
                        </a:solidFill>
                        <a:latin typeface="Aino" panose="02000603040504020204" pitchFamily="50" charset="0"/>
                        <a:ea typeface="+mn-ea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DC5"/>
                    </a:solidFill>
                  </a:tcPr>
                </a:tc>
                <a:tc>
                  <a:txBody>
                    <a:bodyPr/>
                    <a:lstStyle/>
                    <a:p>
                      <a:pPr marR="39370" algn="ct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526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6924456"/>
                  </a:ext>
                </a:extLst>
              </a:tr>
              <a:tr h="394425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200" spc="45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2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lang="et-EE" sz="1200" b="1" spc="60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Switzerland</a:t>
                      </a:r>
                      <a:endParaRPr lang="et-EE" sz="1200" b="1" spc="6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100" spc="4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5</a:t>
                      </a:r>
                      <a:r>
                        <a:rPr lang="et-EE" sz="1100" spc="4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08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lang="et-EE" sz="1200" b="1" kern="1200" spc="55" dirty="0">
                          <a:solidFill>
                            <a:schemeClr val="accent1"/>
                          </a:solidFill>
                          <a:latin typeface="Aino" panose="02000603040504020204" pitchFamily="50" charset="0"/>
                          <a:ea typeface="+mn-ea"/>
                          <a:cs typeface="Calibri"/>
                        </a:rPr>
                        <a:t>Estonia</a:t>
                      </a:r>
                      <a:endParaRPr sz="1200" b="1" kern="1200" spc="55" dirty="0">
                        <a:solidFill>
                          <a:schemeClr val="accent1"/>
                        </a:solidFill>
                        <a:latin typeface="Aino" panose="02000603040504020204" pitchFamily="50" charset="0"/>
                        <a:ea typeface="+mn-ea"/>
                        <a:cs typeface="Calibri"/>
                      </a:endParaRPr>
                    </a:p>
                  </a:txBody>
                  <a:tcPr marL="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DC5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511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lang="et-EE" sz="1200" b="1" spc="114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Finland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61594" algn="ct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511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1345833"/>
                  </a:ext>
                </a:extLst>
              </a:tr>
              <a:tr h="394425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200" spc="75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3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200" b="1" spc="60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Netherlands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100" spc="4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493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200" b="1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UK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494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200" b="1" spc="60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Ireland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102235"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 504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9182524"/>
                  </a:ext>
                </a:extLst>
              </a:tr>
              <a:tr h="394425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200" spc="100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4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200" b="1" spc="75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Ireland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100" spc="3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492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200" b="1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Finland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490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200" b="1" spc="65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Switzerland</a:t>
                      </a:r>
                      <a:endParaRPr lang="et-EE" sz="1200" b="1" spc="65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8260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503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1384389"/>
                  </a:ext>
                </a:extLst>
              </a:tr>
              <a:tr h="394425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200" spc="65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5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200" b="1" spc="75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Belgium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100" spc="14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489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200" b="1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Denmark</a:t>
                      </a:r>
                      <a:endParaRPr lang="et-EE"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489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200" b="1" spc="50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Slovenia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500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0680467"/>
                  </a:ext>
                </a:extLst>
              </a:tr>
              <a:tr h="394425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200" spc="95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6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200" b="1" spc="65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Denmark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100" spc="14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489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200" b="1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Poland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489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200" b="1" spc="6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UK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500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9307761"/>
                  </a:ext>
                </a:extLst>
              </a:tr>
              <a:tr h="394425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200" spc="10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7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200" b="1" spc="55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UK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100" spc="145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489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200" b="1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Czech </a:t>
                      </a:r>
                      <a:r>
                        <a:rPr lang="et-EE" sz="1200" b="1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Republic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489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200" b="1" spc="105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Poland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005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499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4092829"/>
                  </a:ext>
                </a:extLst>
              </a:tr>
              <a:tr h="394425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200" spc="105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8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200" b="1" spc="114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Poland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100" spc="11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489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200" b="1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Sweden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487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200" b="1" spc="55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Czech </a:t>
                      </a:r>
                      <a:r>
                        <a:rPr lang="et-EE" sz="1200" b="1" spc="55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Republic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5720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498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7845858"/>
                  </a:ext>
                </a:extLst>
              </a:tr>
              <a:tr h="394425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200" spc="95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9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200" b="1" spc="55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Austria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100" spc="12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487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200" b="1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Switzerland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483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200" b="1" spc="55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Latvia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4572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494</a:t>
                      </a: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0651682"/>
                  </a:ext>
                </a:extLst>
              </a:tr>
              <a:tr h="394425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200" spc="50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10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200" b="1" spc="5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Czech </a:t>
                      </a:r>
                      <a:r>
                        <a:rPr lang="et-EE" sz="1200" b="1" spc="50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Republic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100" spc="12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487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200" b="1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Italy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482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200" b="1" spc="75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Denmark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4610" algn="ct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494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95146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114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7AB0AE20-0E04-22C4-13FC-40BD99E6EFAD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1351561354"/>
              </p:ext>
            </p:extLst>
          </p:nvPr>
        </p:nvGraphicFramePr>
        <p:xfrm>
          <a:off x="3960789" y="-319602"/>
          <a:ext cx="4482419" cy="66395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1D4D46DF-D6FE-7C9A-204C-C29AA56A554F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1799075642"/>
              </p:ext>
            </p:extLst>
          </p:nvPr>
        </p:nvGraphicFramePr>
        <p:xfrm>
          <a:off x="89586" y="-281646"/>
          <a:ext cx="4482419" cy="6639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" name="Sisu kohatäide 7">
            <a:extLst>
              <a:ext uri="{FF2B5EF4-FFF2-40B4-BE49-F238E27FC236}">
                <a16:creationId xmlns:a16="http://schemas.microsoft.com/office/drawing/2014/main" id="{CBB820E7-FF01-2542-76FC-7B4FB4993645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3150301318"/>
              </p:ext>
            </p:extLst>
          </p:nvPr>
        </p:nvGraphicFramePr>
        <p:xfrm>
          <a:off x="7667087" y="-319603"/>
          <a:ext cx="4482419" cy="66395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Ristkülik 4">
            <a:extLst>
              <a:ext uri="{FF2B5EF4-FFF2-40B4-BE49-F238E27FC236}">
                <a16:creationId xmlns:a16="http://schemas.microsoft.com/office/drawing/2014/main" id="{7A1B5E45-14F1-61E0-74BD-54B53718D2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5976" y="6344935"/>
            <a:ext cx="7645924" cy="2284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Aino" panose="02000603040504020204" pitchFamily="50" charset="-70"/>
              </a:rPr>
              <a:t>PISA 2022</a:t>
            </a:r>
            <a:r>
              <a:rPr lang="et-EE" sz="1200" dirty="0">
                <a:solidFill>
                  <a:schemeClr val="bg1">
                    <a:lumMod val="65000"/>
                  </a:schemeClr>
                </a:solidFill>
                <a:latin typeface="Aino" panose="02000603040504020204" pitchFamily="50" charset="-70"/>
              </a:rPr>
              <a:t>: Estonia in c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Aino" panose="02000603040504020204" pitchFamily="50" charset="-70"/>
              </a:rPr>
              <a:t>omparison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Aino" panose="02000603040504020204" pitchFamily="50" charset="-70"/>
              </a:rPr>
              <a:t> with top performers and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Aino" panose="02000603040504020204" pitchFamily="50" charset="-70"/>
              </a:rPr>
              <a:t>neighbouring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Aino" panose="02000603040504020204" pitchFamily="50" charset="-70"/>
              </a:rPr>
              <a:t> countries</a:t>
            </a:r>
            <a:endParaRPr kumimoji="0" lang="et-EE" sz="120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ino" panose="02000603040504020204" pitchFamily="50" charset="-70"/>
            </a:endParaRPr>
          </a:p>
        </p:txBody>
      </p:sp>
    </p:spTree>
    <p:extLst>
      <p:ext uri="{BB962C8B-B14F-4D97-AF65-F5344CB8AC3E}">
        <p14:creationId xmlns:p14="http://schemas.microsoft.com/office/powerpoint/2010/main" val="389732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 descr="Pilt, millel on kujutatud rõivad, inimene, õues, mänguväljak&#10;&#10;Kirjeldus on genereeritud automaatselt">
            <a:extLst>
              <a:ext uri="{FF2B5EF4-FFF2-40B4-BE49-F238E27FC236}">
                <a16:creationId xmlns:a16="http://schemas.microsoft.com/office/drawing/2014/main" id="{9F92C5FD-BDE2-D8EA-E5AC-1C400BF90E7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istkülik 7">
            <a:extLst>
              <a:ext uri="{FF2B5EF4-FFF2-40B4-BE49-F238E27FC236}">
                <a16:creationId xmlns:a16="http://schemas.microsoft.com/office/drawing/2014/main" id="{5A9A1FD6-5008-26E4-E890-3CFA776FAE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371310"/>
            <a:ext cx="12192000" cy="7229310"/>
          </a:xfrm>
          <a:prstGeom prst="rect">
            <a:avLst/>
          </a:prstGeom>
          <a:gradFill flip="none" rotWithShape="1">
            <a:gsLst>
              <a:gs pos="26000">
                <a:srgbClr val="000000">
                  <a:alpha val="0"/>
                </a:srgbClr>
              </a:gs>
              <a:gs pos="72000">
                <a:srgbClr val="000000">
                  <a:alpha val="85000"/>
                </a:srgbClr>
              </a:gs>
            </a:gsLst>
            <a:lin ang="9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13" name="Pealkiri 1">
            <a:extLst>
              <a:ext uri="{FF2B5EF4-FFF2-40B4-BE49-F238E27FC236}">
                <a16:creationId xmlns:a16="http://schemas.microsoft.com/office/drawing/2014/main" id="{7CAF18FA-609B-8637-3862-7C1ADAA7C7F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623887" y="658801"/>
            <a:ext cx="10944225" cy="969974"/>
          </a:xfrm>
        </p:spPr>
        <p:txBody>
          <a:bodyPr/>
          <a:lstStyle/>
          <a:p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Estonian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</a:t>
            </a: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ksti kohatäide 4">
            <a:extLst>
              <a:ext uri="{FF2B5EF4-FFF2-40B4-BE49-F238E27FC236}">
                <a16:creationId xmlns:a16="http://schemas.microsoft.com/office/drawing/2014/main" id="{63F04D46-8415-3AB5-B524-1E330378C9D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/>
          </p:nvPr>
        </p:nvSpPr>
        <p:spPr>
          <a:xfrm>
            <a:off x="623887" y="1466851"/>
            <a:ext cx="9648825" cy="647700"/>
          </a:xfrm>
        </p:spPr>
        <p:txBody>
          <a:bodyPr/>
          <a:lstStyle/>
          <a:p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according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PISA 2022</a:t>
            </a:r>
          </a:p>
        </p:txBody>
      </p:sp>
      <p:sp>
        <p:nvSpPr>
          <p:cNvPr id="15" name="Teksti kohatäide 3">
            <a:extLst>
              <a:ext uri="{FF2B5EF4-FFF2-40B4-BE49-F238E27FC236}">
                <a16:creationId xmlns:a16="http://schemas.microsoft.com/office/drawing/2014/main" id="{7A7298FC-7F90-358D-AE01-1AF4171CB6F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/>
          </p:nvPr>
        </p:nvSpPr>
        <p:spPr>
          <a:xfrm>
            <a:off x="623887" y="2276475"/>
            <a:ext cx="9495473" cy="3960813"/>
          </a:xfrm>
        </p:spPr>
        <p:txBody>
          <a:bodyPr/>
          <a:lstStyle/>
          <a:p>
            <a:pPr marL="0" lvl="0" indent="0">
              <a:buNone/>
            </a:pPr>
            <a:endParaRPr lang="et-EE" altLang="et-EE" dirty="0"/>
          </a:p>
          <a:p>
            <a:pPr lvl="0"/>
            <a:r>
              <a:rPr lang="et-EE" altLang="et-EE" dirty="0" err="1"/>
              <a:t>Students</a:t>
            </a:r>
            <a:r>
              <a:rPr lang="et-EE" altLang="et-EE" dirty="0"/>
              <a:t> are </a:t>
            </a:r>
            <a:r>
              <a:rPr lang="et-EE" altLang="et-EE" dirty="0" err="1"/>
              <a:t>self-directed</a:t>
            </a:r>
            <a:r>
              <a:rPr lang="et-EE" altLang="et-EE" dirty="0"/>
              <a:t> in </a:t>
            </a:r>
            <a:r>
              <a:rPr lang="et-EE" altLang="et-EE" dirty="0" err="1"/>
              <a:t>their</a:t>
            </a:r>
            <a:r>
              <a:rPr lang="et-EE" altLang="et-EE" dirty="0"/>
              <a:t> </a:t>
            </a:r>
            <a:r>
              <a:rPr lang="et-EE" altLang="et-EE" dirty="0" err="1"/>
              <a:t>learning</a:t>
            </a:r>
            <a:r>
              <a:rPr lang="et-EE" altLang="et-EE" dirty="0"/>
              <a:t>, </a:t>
            </a:r>
          </a:p>
          <a:p>
            <a:pPr lvl="0"/>
            <a:r>
              <a:rPr lang="et-EE" altLang="et-EE" dirty="0"/>
              <a:t>feel </a:t>
            </a:r>
            <a:r>
              <a:rPr lang="et-EE" altLang="et-EE" dirty="0" err="1"/>
              <a:t>secure</a:t>
            </a:r>
            <a:r>
              <a:rPr lang="et-EE" altLang="et-EE" dirty="0"/>
              <a:t> in </a:t>
            </a:r>
            <a:r>
              <a:rPr lang="et-EE" altLang="et-EE" dirty="0" err="1"/>
              <a:t>their</a:t>
            </a:r>
            <a:r>
              <a:rPr lang="et-EE" altLang="et-EE" dirty="0"/>
              <a:t> </a:t>
            </a:r>
            <a:r>
              <a:rPr lang="et-EE" altLang="et-EE" dirty="0" err="1"/>
              <a:t>school</a:t>
            </a:r>
            <a:r>
              <a:rPr lang="et-EE" altLang="et-EE" dirty="0"/>
              <a:t> </a:t>
            </a:r>
            <a:r>
              <a:rPr lang="et-EE" altLang="et-EE" dirty="0" err="1"/>
              <a:t>environment</a:t>
            </a:r>
            <a:r>
              <a:rPr lang="et-EE" altLang="et-EE" dirty="0"/>
              <a:t>,</a:t>
            </a:r>
          </a:p>
          <a:p>
            <a:pPr lvl="0"/>
            <a:r>
              <a:rPr lang="et-EE" altLang="et-EE" dirty="0"/>
              <a:t>are </a:t>
            </a:r>
            <a:r>
              <a:rPr lang="et-EE" altLang="et-EE" dirty="0" err="1"/>
              <a:t>taught</a:t>
            </a:r>
            <a:r>
              <a:rPr lang="et-EE" altLang="et-EE" dirty="0"/>
              <a:t> by </a:t>
            </a:r>
            <a:r>
              <a:rPr lang="et-EE" altLang="et-EE" dirty="0" err="1"/>
              <a:t>teachers</a:t>
            </a:r>
            <a:r>
              <a:rPr lang="et-EE" altLang="et-EE" dirty="0"/>
              <a:t> </a:t>
            </a:r>
            <a:r>
              <a:rPr lang="et-EE" altLang="et-EE" dirty="0" err="1"/>
              <a:t>with</a:t>
            </a:r>
            <a:r>
              <a:rPr lang="et-EE" altLang="et-EE" dirty="0"/>
              <a:t> </a:t>
            </a:r>
            <a:r>
              <a:rPr lang="et-EE" altLang="et-EE" dirty="0" err="1"/>
              <a:t>the</a:t>
            </a:r>
            <a:r>
              <a:rPr lang="et-EE" altLang="et-EE" dirty="0"/>
              <a:t> </a:t>
            </a:r>
            <a:r>
              <a:rPr lang="et-EE" altLang="et-EE" dirty="0" err="1"/>
              <a:t>most</a:t>
            </a:r>
            <a:r>
              <a:rPr lang="et-EE" altLang="et-EE" dirty="0"/>
              <a:t> </a:t>
            </a:r>
            <a:r>
              <a:rPr lang="et-EE" altLang="et-EE" dirty="0" err="1"/>
              <a:t>freedom</a:t>
            </a:r>
            <a:r>
              <a:rPr lang="et-EE" altLang="et-EE" dirty="0"/>
              <a:t> </a:t>
            </a:r>
            <a:r>
              <a:rPr lang="et-EE" altLang="et-EE" dirty="0" err="1"/>
              <a:t>to</a:t>
            </a:r>
            <a:r>
              <a:rPr lang="et-EE" altLang="et-EE" dirty="0"/>
              <a:t> </a:t>
            </a:r>
            <a:r>
              <a:rPr lang="et-EE" altLang="et-EE" dirty="0" err="1"/>
              <a:t>shape</a:t>
            </a:r>
            <a:r>
              <a:rPr lang="et-EE" altLang="et-EE" dirty="0"/>
              <a:t> </a:t>
            </a:r>
            <a:r>
              <a:rPr lang="et-EE" altLang="et-EE" dirty="0" err="1"/>
              <a:t>learning</a:t>
            </a:r>
            <a:r>
              <a:rPr lang="et-EE" altLang="et-EE" dirty="0"/>
              <a:t>.</a:t>
            </a:r>
          </a:p>
        </p:txBody>
      </p:sp>
      <p:grpSp>
        <p:nvGrpSpPr>
          <p:cNvPr id="16" name="Rühm 15">
            <a:extLst>
              <a:ext uri="{FF2B5EF4-FFF2-40B4-BE49-F238E27FC236}">
                <a16:creationId xmlns:a16="http://schemas.microsoft.com/office/drawing/2014/main" id="{6970153E-AB5B-27E1-9E9C-F992AA85B7C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90844" y="3100974"/>
            <a:ext cx="2347913" cy="1569604"/>
            <a:chOff x="3300113" y="3729541"/>
            <a:chExt cx="2347913" cy="1569604"/>
          </a:xfrm>
        </p:grpSpPr>
        <p:pic>
          <p:nvPicPr>
            <p:cNvPr id="25" name="Graphic 41">
              <a:extLst>
                <a:ext uri="{FF2B5EF4-FFF2-40B4-BE49-F238E27FC236}">
                  <a16:creationId xmlns:a16="http://schemas.microsoft.com/office/drawing/2014/main" id="{52AA1B95-DAEB-3A7B-4CCF-21754E0B30F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978693" y="3729541"/>
              <a:ext cx="969972" cy="969972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63CBB3C-C878-A443-0800-9432A65F7F6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014760" y="4037549"/>
              <a:ext cx="918618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t-EE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</a:rPr>
                <a:t>1st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1D7B8A1-6E68-671F-A426-308A1BB43FE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300113" y="4806702"/>
              <a:ext cx="2347913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globally</a:t>
              </a:r>
              <a:endParaRPr kumimoji="0" lang="et-E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321BC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in </a:t>
              </a: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321BC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growth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321BC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321BC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mindset</a:t>
              </a:r>
              <a:endParaRPr kumimoji="0" lang="et-EE" sz="1600" b="0" i="0" u="none" strike="noStrike" kern="1200" cap="none" spc="0" normalizeH="0" baseline="0" noProof="0" dirty="0">
                <a:ln>
                  <a:noFill/>
                </a:ln>
                <a:solidFill>
                  <a:srgbClr val="F321BC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</p:grpSp>
      <p:grpSp>
        <p:nvGrpSpPr>
          <p:cNvPr id="28" name="Rühm 27">
            <a:extLst>
              <a:ext uri="{FF2B5EF4-FFF2-40B4-BE49-F238E27FC236}">
                <a16:creationId xmlns:a16="http://schemas.microsoft.com/office/drawing/2014/main" id="{E95C301E-4FEE-D088-118A-2AF3BAD4F30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738757" y="3111870"/>
            <a:ext cx="2347913" cy="1569604"/>
            <a:chOff x="3300113" y="3729541"/>
            <a:chExt cx="2347913" cy="1569604"/>
          </a:xfrm>
        </p:grpSpPr>
        <p:pic>
          <p:nvPicPr>
            <p:cNvPr id="29" name="Graphic 41">
              <a:extLst>
                <a:ext uri="{FF2B5EF4-FFF2-40B4-BE49-F238E27FC236}">
                  <a16:creationId xmlns:a16="http://schemas.microsoft.com/office/drawing/2014/main" id="{B5D2BC32-6676-9303-EE62-5DC3BD22C90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978693" y="3729541"/>
              <a:ext cx="969972" cy="969972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02C0FAC-377E-447C-0FA9-97A092055E8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014760" y="4037549"/>
              <a:ext cx="918618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t-EE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</a:rPr>
                <a:t>1st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23A7157-815C-E34F-E678-8BFA4228F03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300113" y="4806702"/>
              <a:ext cx="2347913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defRPr/>
              </a:pPr>
              <a:r>
                <a:rPr lang="en-GB" sz="1600" dirty="0">
                  <a:solidFill>
                    <a:srgbClr val="FFFFFF"/>
                  </a:solidFill>
                  <a:latin typeface="Aino"/>
                </a:rPr>
                <a:t>in </a:t>
              </a:r>
              <a:r>
                <a:rPr lang="et-EE" sz="1600" dirty="0">
                  <a:solidFill>
                    <a:srgbClr val="FFFFFF"/>
                  </a:solidFill>
                  <a:latin typeface="Aino"/>
                </a:rPr>
                <a:t>Europe</a:t>
              </a:r>
            </a:p>
            <a:p>
              <a:pPr algn="ctr">
                <a:defRPr/>
              </a:pPr>
              <a:r>
                <a:rPr lang="et-EE" sz="1600" dirty="0">
                  <a:solidFill>
                    <a:srgbClr val="F321BC"/>
                  </a:solidFill>
                  <a:latin typeface="Aino"/>
                </a:rPr>
                <a:t>in </a:t>
              </a:r>
              <a:r>
                <a:rPr lang="et-EE" sz="1600" dirty="0" err="1">
                  <a:solidFill>
                    <a:srgbClr val="F321BC"/>
                  </a:solidFill>
                  <a:latin typeface="Aino"/>
                </a:rPr>
                <a:t>creative</a:t>
              </a:r>
              <a:r>
                <a:rPr lang="et-EE" sz="1600" dirty="0">
                  <a:solidFill>
                    <a:srgbClr val="F321BC"/>
                  </a:solidFill>
                  <a:latin typeface="Aino"/>
                </a:rPr>
                <a:t> </a:t>
              </a:r>
              <a:r>
                <a:rPr lang="et-EE" sz="1600" dirty="0" err="1">
                  <a:solidFill>
                    <a:srgbClr val="F321BC"/>
                  </a:solidFill>
                  <a:latin typeface="Aino"/>
                </a:rPr>
                <a:t>thinking</a:t>
              </a:r>
              <a:endParaRPr lang="en-GB" sz="1600" dirty="0">
                <a:solidFill>
                  <a:srgbClr val="F321BC"/>
                </a:solidFill>
                <a:latin typeface="Ain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256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F21FB39-B423-90E9-B187-B58923DED7F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16"/>
          <a:stretch/>
        </p:blipFill>
        <p:spPr>
          <a:xfrm>
            <a:off x="1" y="-28574"/>
            <a:ext cx="12191999" cy="6886574"/>
          </a:xfrm>
          <a:prstGeom prst="rect">
            <a:avLst/>
          </a:prstGeom>
        </p:spPr>
      </p:pic>
      <p:sp>
        <p:nvSpPr>
          <p:cNvPr id="3" name="CustomShape 1">
            <a:extLst>
              <a:ext uri="{FF2B5EF4-FFF2-40B4-BE49-F238E27FC236}">
                <a16:creationId xmlns:a16="http://schemas.microsoft.com/office/drawing/2014/main" id="{6313B1FA-239E-4E3D-2F3E-F906ABE6D8C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7873" y="-724834"/>
            <a:ext cx="12336393" cy="7648772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0"/>
                  <a:lumMod val="0"/>
                </a:srgbClr>
              </a:gs>
              <a:gs pos="99906">
                <a:srgbClr val="000000"/>
              </a:gs>
              <a:gs pos="99812">
                <a:srgbClr val="000000"/>
              </a:gs>
              <a:gs pos="99625">
                <a:srgbClr val="000000"/>
              </a:gs>
              <a:gs pos="99250">
                <a:srgbClr val="000000"/>
              </a:gs>
              <a:gs pos="98500">
                <a:srgbClr val="000000"/>
              </a:gs>
              <a:gs pos="0">
                <a:srgbClr val="000000"/>
              </a:gs>
              <a:gs pos="50000">
                <a:srgbClr val="000000">
                  <a:alpha val="36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t-EE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4E0391-8BCA-2F57-01B9-4143AD34F05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476653" y="1363050"/>
            <a:ext cx="3198311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>
              <a:defRPr lang="en-US" sz="2400" b="0" i="0" u="none" strike="noStrike" kern="1200" baseline="0" smtClean="0">
                <a:solidFill>
                  <a:srgbClr val="000096"/>
                </a:solidFill>
                <a:latin typeface="+mn-lt"/>
                <a:ea typeface="+mn-ea"/>
                <a:cs typeface="+mn-cs"/>
              </a:defRPr>
            </a:pPr>
            <a:r>
              <a:rPr lang="et-EE" sz="4000" b="0" i="0" u="none" strike="noStrike" kern="1200" baseline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</a:t>
            </a:r>
            <a:r>
              <a:rPr lang="et-EE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ey</a:t>
            </a:r>
            <a:r>
              <a:rPr lang="et-EE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  <a:p>
            <a:pPr algn="ctr" rtl="0">
              <a:defRPr lang="en-US" sz="2400" b="0" i="0" u="none" strike="noStrike" kern="1200" baseline="0" smtClean="0">
                <a:solidFill>
                  <a:srgbClr val="000096"/>
                </a:solidFill>
                <a:latin typeface="+mn-lt"/>
                <a:ea typeface="+mn-ea"/>
                <a:cs typeface="+mn-cs"/>
              </a:defRPr>
            </a:pPr>
            <a:r>
              <a:rPr lang="et-EE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qualities</a:t>
            </a:r>
            <a:endParaRPr lang="et-EE" sz="4000" b="0" i="0" u="none" strike="noStrike" kern="1200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 rtl="0">
              <a:defRPr lang="en-US" sz="2400" b="0" i="0" u="none" strike="noStrike" kern="1200" baseline="0" smtClean="0">
                <a:solidFill>
                  <a:srgbClr val="000096"/>
                </a:solidFill>
                <a:latin typeface="+mn-lt"/>
                <a:ea typeface="+mn-ea"/>
                <a:cs typeface="+mn-cs"/>
              </a:defRPr>
            </a:pPr>
            <a:r>
              <a:rPr lang="et-EE" sz="4000" b="0" i="0" u="none" strike="noStrike" kern="120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of Estonian </a:t>
            </a:r>
          </a:p>
          <a:p>
            <a:pPr algn="ctr" rtl="0">
              <a:defRPr lang="en-US" sz="2400" b="0" i="0" u="none" strike="noStrike" kern="1200" baseline="0" smtClean="0">
                <a:solidFill>
                  <a:srgbClr val="000096"/>
                </a:solidFill>
                <a:latin typeface="+mn-lt"/>
                <a:ea typeface="+mn-ea"/>
                <a:cs typeface="+mn-cs"/>
              </a:defRPr>
            </a:pPr>
            <a:r>
              <a:rPr lang="et-EE" sz="4000" b="0" i="0" u="none" strike="noStrike" kern="1200" baseline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education</a:t>
            </a:r>
            <a:endParaRPr lang="et-EE" sz="4000" b="0" i="0" u="none" strike="noStrike" kern="1200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 rtl="0">
              <a:defRPr lang="en-US" sz="2400" b="0" i="0" u="none" strike="noStrike" kern="1200" baseline="0" smtClean="0">
                <a:solidFill>
                  <a:srgbClr val="000096"/>
                </a:solidFill>
                <a:latin typeface="+mn-lt"/>
                <a:ea typeface="+mn-ea"/>
                <a:cs typeface="+mn-cs"/>
              </a:defRPr>
            </a:pPr>
            <a:r>
              <a:rPr lang="et-EE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system</a:t>
            </a:r>
            <a:endParaRPr lang="et-EE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20" name="Rühm 19">
            <a:extLst>
              <a:ext uri="{FF2B5EF4-FFF2-40B4-BE49-F238E27FC236}">
                <a16:creationId xmlns:a16="http://schemas.microsoft.com/office/drawing/2014/main" id="{BF2FB2CD-BAF1-774A-3B2F-40B023A48AD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949998" y="2955693"/>
            <a:ext cx="4142354" cy="1909325"/>
            <a:chOff x="7841083" y="165378"/>
            <a:chExt cx="4142354" cy="1909325"/>
          </a:xfrm>
        </p:grpSpPr>
        <p:pic>
          <p:nvPicPr>
            <p:cNvPr id="21" name="Pilt 20">
              <a:extLst>
                <a:ext uri="{FF2B5EF4-FFF2-40B4-BE49-F238E27FC236}">
                  <a16:creationId xmlns:a16="http://schemas.microsoft.com/office/drawing/2014/main" id="{1107E279-DF0B-70EE-D4C6-CFD420F0BBF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84690" y="165378"/>
              <a:ext cx="3398747" cy="1909325"/>
            </a:xfrm>
            <a:prstGeom prst="rect">
              <a:avLst/>
            </a:prstGeom>
          </p:spPr>
        </p:pic>
        <p:grpSp>
          <p:nvGrpSpPr>
            <p:cNvPr id="22" name="Rühm 21">
              <a:extLst>
                <a:ext uri="{FF2B5EF4-FFF2-40B4-BE49-F238E27FC236}">
                  <a16:creationId xmlns:a16="http://schemas.microsoft.com/office/drawing/2014/main" id="{A48C8B01-2586-B174-5FF5-43563D3E2A8C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7841083" y="520307"/>
              <a:ext cx="3623293" cy="1172093"/>
              <a:chOff x="485020" y="390226"/>
              <a:chExt cx="3623293" cy="1172093"/>
            </a:xfrm>
          </p:grpSpPr>
          <p:sp>
            <p:nvSpPr>
              <p:cNvPr id="23" name="TextBox 20">
                <a:extLst>
                  <a:ext uri="{FF2B5EF4-FFF2-40B4-BE49-F238E27FC236}">
                    <a16:creationId xmlns:a16="http://schemas.microsoft.com/office/drawing/2014/main" id="{6AA5FAC2-1552-52AA-6DFE-21371D7DEDDC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98083" y="739337"/>
                <a:ext cx="3610230" cy="82298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n-US" sz="1600" dirty="0">
                    <a:solidFill>
                      <a:schemeClr val="accent1"/>
                    </a:solidFill>
                  </a:rPr>
                  <a:t>Most 4-6-year-olds attend kindergarten, even though </a:t>
                </a:r>
                <a:br>
                  <a:rPr lang="et-EE" sz="1600" dirty="0">
                    <a:solidFill>
                      <a:schemeClr val="accent1"/>
                    </a:solidFill>
                  </a:rPr>
                </a:br>
                <a:r>
                  <a:rPr lang="en-US" sz="1600" dirty="0">
                    <a:solidFill>
                      <a:schemeClr val="accent1"/>
                    </a:solidFill>
                  </a:rPr>
                  <a:t>it's not mandatory</a:t>
                </a:r>
              </a:p>
            </p:txBody>
          </p:sp>
          <p:sp>
            <p:nvSpPr>
              <p:cNvPr id="24" name="TextBox 21">
                <a:extLst>
                  <a:ext uri="{FF2B5EF4-FFF2-40B4-BE49-F238E27FC236}">
                    <a16:creationId xmlns:a16="http://schemas.microsoft.com/office/drawing/2014/main" id="{6DB31D1C-A09F-9D7D-9897-C4B3294FEB31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85020" y="390226"/>
                <a:ext cx="3610230" cy="26456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t-EE" dirty="0">
                    <a:solidFill>
                      <a:schemeClr val="accent1"/>
                    </a:solidFill>
                  </a:rPr>
                  <a:t>EARLY EDUCATION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</p:grpSp>
      </p:grpSp>
      <p:grpSp>
        <p:nvGrpSpPr>
          <p:cNvPr id="8" name="Rühm 7">
            <a:extLst>
              <a:ext uri="{FF2B5EF4-FFF2-40B4-BE49-F238E27FC236}">
                <a16:creationId xmlns:a16="http://schemas.microsoft.com/office/drawing/2014/main" id="{3683F545-A203-7311-7464-6D3767EEBA0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88167" y="228646"/>
            <a:ext cx="3644700" cy="2004470"/>
            <a:chOff x="1088167" y="228646"/>
            <a:chExt cx="3644700" cy="2004470"/>
          </a:xfrm>
        </p:grpSpPr>
        <p:grpSp>
          <p:nvGrpSpPr>
            <p:cNvPr id="7" name="Rühm 6">
              <a:extLst>
                <a:ext uri="{FF2B5EF4-FFF2-40B4-BE49-F238E27FC236}">
                  <a16:creationId xmlns:a16="http://schemas.microsoft.com/office/drawing/2014/main" id="{6919F748-6C44-56A0-43A0-5978159E27DA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088167" y="228646"/>
              <a:ext cx="3644700" cy="2004470"/>
              <a:chOff x="1088167" y="228646"/>
              <a:chExt cx="3644700" cy="2004470"/>
            </a:xfrm>
          </p:grpSpPr>
          <p:pic>
            <p:nvPicPr>
              <p:cNvPr id="34" name="Pilt 33">
                <a:extLst>
                  <a:ext uri="{FF2B5EF4-FFF2-40B4-BE49-F238E27FC236}">
                    <a16:creationId xmlns:a16="http://schemas.microsoft.com/office/drawing/2014/main" id="{B1765575-5465-AE3E-2663-90D2DB070D3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88167" y="228646"/>
                <a:ext cx="3485435" cy="2004470"/>
              </a:xfrm>
              <a:prstGeom prst="rect">
                <a:avLst/>
              </a:prstGeom>
            </p:spPr>
          </p:pic>
          <p:sp>
            <p:nvSpPr>
              <p:cNvPr id="2" name="TextBox 20">
                <a:extLst>
                  <a:ext uri="{FF2B5EF4-FFF2-40B4-BE49-F238E27FC236}">
                    <a16:creationId xmlns:a16="http://schemas.microsoft.com/office/drawing/2014/main" id="{93ED1EF8-12F8-3F90-B558-773C755C646C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732339" y="904783"/>
                <a:ext cx="3000528" cy="70293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2160"/>
                  </a:lnSpc>
                  <a:spcBef>
                    <a:spcPct val="0"/>
                  </a:spcBef>
                </a:pPr>
                <a:endParaRPr lang="et-EE" sz="1600" dirty="0">
                  <a:solidFill>
                    <a:schemeClr val="bg1"/>
                  </a:solidFill>
                </a:endParaRPr>
              </a:p>
              <a:p>
                <a:pPr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n-US" sz="1600" dirty="0">
                    <a:solidFill>
                      <a:schemeClr val="bg1"/>
                    </a:solidFill>
                  </a:rPr>
                  <a:t>Master's degree</a:t>
                </a:r>
                <a:r>
                  <a:rPr lang="et-EE" sz="1600" dirty="0">
                    <a:solidFill>
                      <a:schemeClr val="bg1"/>
                    </a:solidFill>
                  </a:rPr>
                  <a:t> in </a:t>
                </a:r>
                <a:r>
                  <a:rPr lang="et-EE" sz="1600" dirty="0" err="1">
                    <a:solidFill>
                      <a:schemeClr val="bg1"/>
                    </a:solidFill>
                  </a:rPr>
                  <a:t>school</a:t>
                </a:r>
                <a:r>
                  <a:rPr lang="et-EE" sz="1600" dirty="0">
                    <a:solidFill>
                      <a:schemeClr val="bg1"/>
                    </a:solidFill>
                  </a:rPr>
                  <a:t>, </a:t>
                </a:r>
              </a:p>
              <a:p>
                <a:pPr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t-EE" sz="1600" dirty="0" err="1">
                    <a:solidFill>
                      <a:schemeClr val="bg1"/>
                    </a:solidFill>
                  </a:rPr>
                  <a:t>Bachelor’s</a:t>
                </a:r>
                <a:r>
                  <a:rPr lang="et-EE" sz="1600" dirty="0">
                    <a:solidFill>
                      <a:schemeClr val="bg1"/>
                    </a:solidFill>
                  </a:rPr>
                  <a:t> in </a:t>
                </a:r>
                <a:r>
                  <a:rPr lang="et-EE" sz="1600" dirty="0" err="1">
                    <a:solidFill>
                      <a:schemeClr val="bg1"/>
                    </a:solidFill>
                  </a:rPr>
                  <a:t>kindergarten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" name="TextBox 21">
              <a:extLst>
                <a:ext uri="{FF2B5EF4-FFF2-40B4-BE49-F238E27FC236}">
                  <a16:creationId xmlns:a16="http://schemas.microsoft.com/office/drawing/2014/main" id="{BACD0BB3-D6AC-D0C6-FD99-7917C600845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32339" y="612787"/>
              <a:ext cx="2818264" cy="4669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160"/>
                </a:lnSpc>
                <a:spcBef>
                  <a:spcPct val="0"/>
                </a:spcBef>
              </a:pPr>
              <a:r>
                <a:rPr lang="et-EE" dirty="0">
                  <a:solidFill>
                    <a:schemeClr val="bg1"/>
                  </a:solidFill>
                </a:rPr>
                <a:t>HIGHLY EDUCATED TEACHERS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Rühm 24">
            <a:extLst>
              <a:ext uri="{FF2B5EF4-FFF2-40B4-BE49-F238E27FC236}">
                <a16:creationId xmlns:a16="http://schemas.microsoft.com/office/drawing/2014/main" id="{16BCF864-DE68-5014-E757-511E418897B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481763" y="151417"/>
            <a:ext cx="3620015" cy="1790217"/>
            <a:chOff x="7256147" y="4477857"/>
            <a:chExt cx="3717682" cy="1975367"/>
          </a:xfrm>
        </p:grpSpPr>
        <p:pic>
          <p:nvPicPr>
            <p:cNvPr id="26" name="Pilt 25">
              <a:extLst>
                <a:ext uri="{FF2B5EF4-FFF2-40B4-BE49-F238E27FC236}">
                  <a16:creationId xmlns:a16="http://schemas.microsoft.com/office/drawing/2014/main" id="{B829CFC1-095F-50BB-CA22-4540207BC44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56147" y="4477857"/>
              <a:ext cx="3717682" cy="1975367"/>
            </a:xfrm>
            <a:prstGeom prst="rect">
              <a:avLst/>
            </a:prstGeom>
          </p:spPr>
        </p:pic>
        <p:grpSp>
          <p:nvGrpSpPr>
            <p:cNvPr id="27" name="Rühm 26">
              <a:extLst>
                <a:ext uri="{FF2B5EF4-FFF2-40B4-BE49-F238E27FC236}">
                  <a16:creationId xmlns:a16="http://schemas.microsoft.com/office/drawing/2014/main" id="{BA62C032-9EBB-DC57-51B4-3857150CCEBE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7274641" y="5157645"/>
              <a:ext cx="3219356" cy="897052"/>
              <a:chOff x="-594686" y="484079"/>
              <a:chExt cx="3610237" cy="897052"/>
            </a:xfrm>
          </p:grpSpPr>
          <p:sp>
            <p:nvSpPr>
              <p:cNvPr id="28" name="TextBox 20">
                <a:extLst>
                  <a:ext uri="{FF2B5EF4-FFF2-40B4-BE49-F238E27FC236}">
                    <a16:creationId xmlns:a16="http://schemas.microsoft.com/office/drawing/2014/main" id="{8FEDF28A-88A1-C7AC-0B6A-E1E5DF4215CD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-594686" y="784340"/>
                <a:ext cx="3610230" cy="59679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n-US" sz="1600" dirty="0">
                    <a:solidFill>
                      <a:schemeClr val="accent1"/>
                    </a:solidFill>
                  </a:rPr>
                  <a:t>Data-</a:t>
                </a:r>
                <a:r>
                  <a:rPr lang="et-EE" sz="1600" dirty="0">
                    <a:solidFill>
                      <a:schemeClr val="accent1"/>
                    </a:solidFill>
                  </a:rPr>
                  <a:t>d</a:t>
                </a:r>
                <a:r>
                  <a:rPr lang="en-US" sz="1600" dirty="0">
                    <a:solidFill>
                      <a:schemeClr val="accent1"/>
                    </a:solidFill>
                  </a:rPr>
                  <a:t>riven </a:t>
                </a:r>
                <a:r>
                  <a:rPr lang="et-EE" sz="1600" dirty="0">
                    <a:solidFill>
                      <a:schemeClr val="accent1"/>
                    </a:solidFill>
                  </a:rPr>
                  <a:t>g</a:t>
                </a:r>
                <a:r>
                  <a:rPr lang="en-US" sz="1600" dirty="0" err="1">
                    <a:solidFill>
                      <a:schemeClr val="accent1"/>
                    </a:solidFill>
                  </a:rPr>
                  <a:t>overnance</a:t>
                </a:r>
                <a:r>
                  <a:rPr lang="en-US" sz="1600" dirty="0">
                    <a:solidFill>
                      <a:schemeClr val="accent1"/>
                    </a:solidFill>
                  </a:rPr>
                  <a:t> and </a:t>
                </a:r>
                <a:r>
                  <a:rPr lang="et-EE" sz="1600" dirty="0">
                    <a:solidFill>
                      <a:schemeClr val="accent1"/>
                    </a:solidFill>
                  </a:rPr>
                  <a:t>j</a:t>
                </a:r>
                <a:r>
                  <a:rPr lang="en-US" sz="1600" dirty="0" err="1">
                    <a:solidFill>
                      <a:schemeClr val="accent1"/>
                    </a:solidFill>
                  </a:rPr>
                  <a:t>oint</a:t>
                </a:r>
                <a:r>
                  <a:rPr lang="en-US" sz="1600" dirty="0">
                    <a:solidFill>
                      <a:schemeClr val="accent1"/>
                    </a:solidFill>
                  </a:rPr>
                  <a:t> </a:t>
                </a:r>
                <a:r>
                  <a:rPr lang="et-EE" sz="1600" dirty="0">
                    <a:solidFill>
                      <a:schemeClr val="accent1"/>
                    </a:solidFill>
                  </a:rPr>
                  <a:t>s</a:t>
                </a:r>
                <a:r>
                  <a:rPr lang="en-US" sz="1600" dirty="0" err="1">
                    <a:solidFill>
                      <a:schemeClr val="accent1"/>
                    </a:solidFill>
                  </a:rPr>
                  <a:t>trategic</a:t>
                </a:r>
                <a:r>
                  <a:rPr lang="en-US" sz="1600" dirty="0">
                    <a:solidFill>
                      <a:schemeClr val="accent1"/>
                    </a:solidFill>
                  </a:rPr>
                  <a:t> </a:t>
                </a:r>
                <a:r>
                  <a:rPr lang="et-EE" sz="1600" dirty="0">
                    <a:solidFill>
                      <a:schemeClr val="accent1"/>
                    </a:solidFill>
                  </a:rPr>
                  <a:t>g</a:t>
                </a:r>
                <a:r>
                  <a:rPr lang="en-US" sz="1600" dirty="0" err="1">
                    <a:solidFill>
                      <a:schemeClr val="accent1"/>
                    </a:solidFill>
                  </a:rPr>
                  <a:t>oals</a:t>
                </a:r>
                <a:endParaRPr lang="en-US" sz="16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9" name="TextBox 21">
                <a:extLst>
                  <a:ext uri="{FF2B5EF4-FFF2-40B4-BE49-F238E27FC236}">
                    <a16:creationId xmlns:a16="http://schemas.microsoft.com/office/drawing/2014/main" id="{E4EA0AA2-559D-ADF3-758C-8B9419A3C373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-594683" y="484079"/>
                <a:ext cx="3610234" cy="29192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t-EE" dirty="0">
                    <a:solidFill>
                      <a:schemeClr val="accent1"/>
                    </a:solidFill>
                  </a:rPr>
                  <a:t>STRATEGY &amp; DATA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</p:grpSp>
      </p:grpSp>
      <p:sp>
        <p:nvSpPr>
          <p:cNvPr id="30" name="Freeform 5">
            <a:extLst>
              <a:ext uri="{FF2B5EF4-FFF2-40B4-BE49-F238E27FC236}">
                <a16:creationId xmlns:a16="http://schemas.microsoft.com/office/drawing/2014/main" id="{A4D20C38-3238-784B-28A0-270B8F79C14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custDataLst>
              <p:tags r:id="rId1"/>
            </p:custDataLst>
          </p:nvPr>
        </p:nvSpPr>
        <p:spPr bwMode="auto">
          <a:xfrm>
            <a:off x="3974177" y="951422"/>
            <a:ext cx="4164040" cy="4044884"/>
          </a:xfrm>
          <a:custGeom>
            <a:avLst/>
            <a:gdLst>
              <a:gd name="T0" fmla="*/ 258 w 348"/>
              <a:gd name="T1" fmla="*/ 302 h 340"/>
              <a:gd name="T2" fmla="*/ 64 w 348"/>
              <a:gd name="T3" fmla="*/ 280 h 340"/>
              <a:gd name="T4" fmla="*/ 72 w 348"/>
              <a:gd name="T5" fmla="*/ 51 h 340"/>
              <a:gd name="T6" fmla="*/ 277 w 348"/>
              <a:gd name="T7" fmla="*/ 50 h 340"/>
              <a:gd name="T8" fmla="*/ 308 w 348"/>
              <a:gd name="T9" fmla="*/ 252 h 340"/>
              <a:gd name="T10" fmla="*/ 305 w 348"/>
              <a:gd name="T11" fmla="*/ 272 h 340"/>
              <a:gd name="T12" fmla="*/ 319 w 348"/>
              <a:gd name="T13" fmla="*/ 313 h 340"/>
              <a:gd name="T14" fmla="*/ 319 w 348"/>
              <a:gd name="T15" fmla="*/ 313 h 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48" h="340">
                <a:moveTo>
                  <a:pt x="258" y="302"/>
                </a:moveTo>
                <a:cubicBezTo>
                  <a:pt x="197" y="340"/>
                  <a:pt x="116" y="333"/>
                  <a:pt x="64" y="280"/>
                </a:cubicBezTo>
                <a:cubicBezTo>
                  <a:pt x="0" y="216"/>
                  <a:pt x="3" y="111"/>
                  <a:pt x="72" y="51"/>
                </a:cubicBezTo>
                <a:cubicBezTo>
                  <a:pt x="131" y="0"/>
                  <a:pt x="219" y="0"/>
                  <a:pt x="277" y="50"/>
                </a:cubicBezTo>
                <a:cubicBezTo>
                  <a:pt x="337" y="102"/>
                  <a:pt x="348" y="189"/>
                  <a:pt x="308" y="252"/>
                </a:cubicBezTo>
                <a:cubicBezTo>
                  <a:pt x="304" y="258"/>
                  <a:pt x="303" y="266"/>
                  <a:pt x="305" y="272"/>
                </a:cubicBezTo>
                <a:cubicBezTo>
                  <a:pt x="319" y="313"/>
                  <a:pt x="319" y="313"/>
                  <a:pt x="319" y="313"/>
                </a:cubicBezTo>
                <a:cubicBezTo>
                  <a:pt x="319" y="313"/>
                  <a:pt x="319" y="313"/>
                  <a:pt x="319" y="313"/>
                </a:cubicBezTo>
              </a:path>
            </a:pathLst>
          </a:custGeom>
          <a:noFill/>
          <a:ln w="25400" cap="rnd">
            <a:solidFill>
              <a:schemeClr val="bg1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 xmlns:p159="http://schemas.microsoft.com/office/powerpoint/2015/09/main" xmlns:p15="http://schemas.microsoft.com/office/powerpoint/2012/main" xmlns:p14="http://schemas.microsoft.com/office/powerpoint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576000" tIns="360000" rIns="576000" bIns="360000" numCol="1" anchor="ctr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endParaRPr lang="et-EE" sz="3200">
              <a:solidFill>
                <a:schemeClr val="accent3"/>
              </a:solidFill>
              <a:latin typeface="+mj-lt"/>
            </a:endParaRPr>
          </a:p>
        </p:txBody>
      </p:sp>
      <p:grpSp>
        <p:nvGrpSpPr>
          <p:cNvPr id="51" name="Rühm 50">
            <a:extLst>
              <a:ext uri="{FF2B5EF4-FFF2-40B4-BE49-F238E27FC236}">
                <a16:creationId xmlns:a16="http://schemas.microsoft.com/office/drawing/2014/main" id="{5757DCC1-8155-6487-52A3-A879CBFD458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52457" y="4790247"/>
            <a:ext cx="4202877" cy="1980852"/>
            <a:chOff x="4256648" y="2925616"/>
            <a:chExt cx="4341552" cy="2152358"/>
          </a:xfrm>
        </p:grpSpPr>
        <p:pic>
          <p:nvPicPr>
            <p:cNvPr id="52" name="Pilt 51">
              <a:extLst>
                <a:ext uri="{FF2B5EF4-FFF2-40B4-BE49-F238E27FC236}">
                  <a16:creationId xmlns:a16="http://schemas.microsoft.com/office/drawing/2014/main" id="{495AED15-A9F2-AB24-2147-91082126624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11653" y="2925616"/>
              <a:ext cx="3686547" cy="2152358"/>
            </a:xfrm>
            <a:prstGeom prst="rect">
              <a:avLst/>
            </a:prstGeom>
          </p:spPr>
        </p:pic>
        <p:grpSp>
          <p:nvGrpSpPr>
            <p:cNvPr id="53" name="Rühm 52">
              <a:extLst>
                <a:ext uri="{FF2B5EF4-FFF2-40B4-BE49-F238E27FC236}">
                  <a16:creationId xmlns:a16="http://schemas.microsoft.com/office/drawing/2014/main" id="{0E890F36-A6BB-049B-8F04-10387F11ABA3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4256648" y="3379870"/>
              <a:ext cx="3824075" cy="1525461"/>
              <a:chOff x="-3089872" y="-18497"/>
              <a:chExt cx="3824075" cy="1525461"/>
            </a:xfrm>
          </p:grpSpPr>
          <p:sp>
            <p:nvSpPr>
              <p:cNvPr id="54" name="TextBox 20">
                <a:extLst>
                  <a:ext uri="{FF2B5EF4-FFF2-40B4-BE49-F238E27FC236}">
                    <a16:creationId xmlns:a16="http://schemas.microsoft.com/office/drawing/2014/main" id="{097A1C52-28B5-385E-6936-03A0AF895CB9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-2344934" y="612726"/>
                <a:ext cx="3079137" cy="89423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n-US" sz="1600" dirty="0">
                    <a:solidFill>
                      <a:schemeClr val="accent1"/>
                    </a:solidFill>
                  </a:rPr>
                  <a:t>from basic to higher </a:t>
                </a:r>
                <a:r>
                  <a:rPr lang="et-EE" sz="1600" dirty="0">
                    <a:solidFill>
                      <a:schemeClr val="accent1"/>
                    </a:solidFill>
                  </a:rPr>
                  <a:t>e</a:t>
                </a:r>
                <a:r>
                  <a:rPr lang="en-US" sz="1600" dirty="0" err="1">
                    <a:solidFill>
                      <a:schemeClr val="accent1"/>
                    </a:solidFill>
                  </a:rPr>
                  <a:t>ducation</a:t>
                </a:r>
                <a:r>
                  <a:rPr lang="et-EE" sz="1600" dirty="0">
                    <a:solidFill>
                      <a:schemeClr val="accent1"/>
                    </a:solidFill>
                  </a:rPr>
                  <a:t>, </a:t>
                </a:r>
                <a:r>
                  <a:rPr lang="et-EE" sz="1600" dirty="0" err="1">
                    <a:solidFill>
                      <a:schemeClr val="accent1"/>
                    </a:solidFill>
                  </a:rPr>
                  <a:t>including</a:t>
                </a:r>
                <a:r>
                  <a:rPr lang="en-US" sz="1600" dirty="0">
                    <a:solidFill>
                      <a:schemeClr val="accent1"/>
                    </a:solidFill>
                  </a:rPr>
                  <a:t> </a:t>
                </a:r>
                <a:r>
                  <a:rPr lang="et-EE" sz="1600" dirty="0">
                    <a:solidFill>
                      <a:schemeClr val="accent1"/>
                    </a:solidFill>
                  </a:rPr>
                  <a:t>s</a:t>
                </a:r>
                <a:r>
                  <a:rPr lang="en-US" sz="1600" dirty="0" err="1">
                    <a:solidFill>
                      <a:schemeClr val="accent1"/>
                    </a:solidFill>
                  </a:rPr>
                  <a:t>chool</a:t>
                </a:r>
                <a:r>
                  <a:rPr lang="en-US" sz="1600" dirty="0">
                    <a:solidFill>
                      <a:schemeClr val="accent1"/>
                    </a:solidFill>
                  </a:rPr>
                  <a:t> meals, </a:t>
                </a:r>
                <a:endParaRPr lang="et-EE" sz="1600" dirty="0">
                  <a:solidFill>
                    <a:schemeClr val="accent1"/>
                  </a:solidFill>
                </a:endParaRPr>
              </a:p>
              <a:p>
                <a:pPr algn="r"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n-US" sz="1600" dirty="0">
                    <a:solidFill>
                      <a:schemeClr val="accent1"/>
                    </a:solidFill>
                  </a:rPr>
                  <a:t>textbooks</a:t>
                </a:r>
                <a:r>
                  <a:rPr lang="et-EE" sz="1600" dirty="0">
                    <a:solidFill>
                      <a:schemeClr val="accent1"/>
                    </a:solidFill>
                  </a:rPr>
                  <a:t> </a:t>
                </a:r>
                <a:endParaRPr lang="en-US" sz="16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55" name="TextBox 21">
                <a:extLst>
                  <a:ext uri="{FF2B5EF4-FFF2-40B4-BE49-F238E27FC236}">
                    <a16:creationId xmlns:a16="http://schemas.microsoft.com/office/drawing/2014/main" id="{9AFD1977-F6DB-FE20-6C39-CFC77419C64E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-3089872" y="-18497"/>
                <a:ext cx="3610230" cy="56072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t-EE" dirty="0">
                    <a:solidFill>
                      <a:schemeClr val="accent1"/>
                    </a:solidFill>
                  </a:rPr>
                  <a:t>EDUCATION IS </a:t>
                </a:r>
              </a:p>
              <a:p>
                <a:pPr algn="r"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t-EE" dirty="0">
                    <a:solidFill>
                      <a:schemeClr val="accent1"/>
                    </a:solidFill>
                  </a:rPr>
                  <a:t>FREE-OF-CHARGE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</p:grpSp>
      </p:grpSp>
      <p:grpSp>
        <p:nvGrpSpPr>
          <p:cNvPr id="57" name="Rühm 56">
            <a:extLst>
              <a:ext uri="{FF2B5EF4-FFF2-40B4-BE49-F238E27FC236}">
                <a16:creationId xmlns:a16="http://schemas.microsoft.com/office/drawing/2014/main" id="{52821A3F-6346-5502-DAF0-DDC529E6DEA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737209" y="4597078"/>
            <a:ext cx="3986110" cy="2188541"/>
            <a:chOff x="10640660" y="-141006"/>
            <a:chExt cx="3986110" cy="2188541"/>
          </a:xfrm>
        </p:grpSpPr>
        <p:pic>
          <p:nvPicPr>
            <p:cNvPr id="58" name="Pilt 57">
              <a:extLst>
                <a:ext uri="{FF2B5EF4-FFF2-40B4-BE49-F238E27FC236}">
                  <a16:creationId xmlns:a16="http://schemas.microsoft.com/office/drawing/2014/main" id="{41A8A8B4-DA20-0503-161B-307D7288DCB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40660" y="-141006"/>
              <a:ext cx="3986110" cy="2188541"/>
            </a:xfrm>
            <a:prstGeom prst="rect">
              <a:avLst/>
            </a:prstGeom>
          </p:spPr>
        </p:pic>
        <p:grpSp>
          <p:nvGrpSpPr>
            <p:cNvPr id="59" name="Rühm 58">
              <a:extLst>
                <a:ext uri="{FF2B5EF4-FFF2-40B4-BE49-F238E27FC236}">
                  <a16:creationId xmlns:a16="http://schemas.microsoft.com/office/drawing/2014/main" id="{D68D2CCE-0D96-D156-5BB0-3D9B030CA74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0932627" y="378445"/>
              <a:ext cx="3219354" cy="1136305"/>
              <a:chOff x="3484950" y="-1319338"/>
              <a:chExt cx="3610230" cy="1136305"/>
            </a:xfrm>
          </p:grpSpPr>
          <p:sp>
            <p:nvSpPr>
              <p:cNvPr id="60" name="TextBox 20">
                <a:extLst>
                  <a:ext uri="{FF2B5EF4-FFF2-40B4-BE49-F238E27FC236}">
                    <a16:creationId xmlns:a16="http://schemas.microsoft.com/office/drawing/2014/main" id="{87D0F90E-4F6B-14B4-2398-5A3B77A9E991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484950" y="-1006015"/>
                <a:ext cx="3610230" cy="82298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n-US" sz="1600" dirty="0">
                    <a:solidFill>
                      <a:schemeClr val="accent1"/>
                    </a:solidFill>
                  </a:rPr>
                  <a:t>is endorsed by internal evaluation surveys, and external assessment of learning outcomes. </a:t>
                </a:r>
              </a:p>
            </p:txBody>
          </p:sp>
          <p:sp>
            <p:nvSpPr>
              <p:cNvPr id="61" name="TextBox 21">
                <a:extLst>
                  <a:ext uri="{FF2B5EF4-FFF2-40B4-BE49-F238E27FC236}">
                    <a16:creationId xmlns:a16="http://schemas.microsoft.com/office/drawing/2014/main" id="{1CA698AF-C281-A82A-4B77-1A44047A9B7D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484950" y="-1319338"/>
                <a:ext cx="3610230" cy="26456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t-EE" dirty="0">
                    <a:solidFill>
                      <a:schemeClr val="accent1"/>
                    </a:solidFill>
                  </a:rPr>
                  <a:t>QUALITY OF EDUCATION</a:t>
                </a:r>
                <a:endParaRPr lang="en-US" b="1" dirty="0">
                  <a:solidFill>
                    <a:schemeClr val="accent1"/>
                  </a:solidFill>
                </a:endParaRPr>
              </a:p>
            </p:txBody>
          </p:sp>
        </p:grpSp>
      </p:grpSp>
      <p:grpSp>
        <p:nvGrpSpPr>
          <p:cNvPr id="36" name="Rühm 35">
            <a:extLst>
              <a:ext uri="{FF2B5EF4-FFF2-40B4-BE49-F238E27FC236}">
                <a16:creationId xmlns:a16="http://schemas.microsoft.com/office/drawing/2014/main" id="{4485B224-2A63-3722-BA12-2AB68DA3506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63969" y="1854576"/>
            <a:ext cx="3635934" cy="1659713"/>
            <a:chOff x="253394" y="1730394"/>
            <a:chExt cx="3538136" cy="1715172"/>
          </a:xfrm>
        </p:grpSpPr>
        <p:pic>
          <p:nvPicPr>
            <p:cNvPr id="37" name="Pilt 36">
              <a:extLst>
                <a:ext uri="{FF2B5EF4-FFF2-40B4-BE49-F238E27FC236}">
                  <a16:creationId xmlns:a16="http://schemas.microsoft.com/office/drawing/2014/main" id="{F17E3E52-F009-EC38-CDE9-A98A3732956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394" y="1730394"/>
              <a:ext cx="2771630" cy="1715172"/>
            </a:xfrm>
            <a:prstGeom prst="rect">
              <a:avLst/>
            </a:prstGeom>
            <a:noFill/>
          </p:spPr>
        </p:pic>
        <p:grpSp>
          <p:nvGrpSpPr>
            <p:cNvPr id="38" name="Rühm 37">
              <a:extLst>
                <a:ext uri="{FF2B5EF4-FFF2-40B4-BE49-F238E27FC236}">
                  <a16:creationId xmlns:a16="http://schemas.microsoft.com/office/drawing/2014/main" id="{98F19408-CE88-98E5-FCE0-D054C82DF625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758642" y="2189777"/>
              <a:ext cx="3032888" cy="876031"/>
              <a:chOff x="811681" y="508514"/>
              <a:chExt cx="3626715" cy="876031"/>
            </a:xfrm>
          </p:grpSpPr>
          <p:sp>
            <p:nvSpPr>
              <p:cNvPr id="39" name="TextBox 20">
                <a:extLst>
                  <a:ext uri="{FF2B5EF4-FFF2-40B4-BE49-F238E27FC236}">
                    <a16:creationId xmlns:a16="http://schemas.microsoft.com/office/drawing/2014/main" id="{24A9D1D9-A1DF-07A8-76F1-531E16736E61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11681" y="843419"/>
                <a:ext cx="3314304" cy="54112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n-US" sz="1600" dirty="0">
                    <a:solidFill>
                      <a:schemeClr val="accent1"/>
                    </a:solidFill>
                  </a:rPr>
                  <a:t>Autonomy of schools </a:t>
                </a:r>
                <a:endParaRPr lang="et-EE" sz="1600" dirty="0">
                  <a:solidFill>
                    <a:schemeClr val="accent1"/>
                  </a:solidFill>
                </a:endParaRPr>
              </a:p>
              <a:p>
                <a:pPr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n-US" sz="1600" dirty="0">
                    <a:solidFill>
                      <a:schemeClr val="accent1"/>
                    </a:solidFill>
                  </a:rPr>
                  <a:t>and teachers</a:t>
                </a:r>
              </a:p>
            </p:txBody>
          </p:sp>
          <p:sp>
            <p:nvSpPr>
              <p:cNvPr id="40" name="TextBox 21">
                <a:extLst>
                  <a:ext uri="{FF2B5EF4-FFF2-40B4-BE49-F238E27FC236}">
                    <a16:creationId xmlns:a16="http://schemas.microsoft.com/office/drawing/2014/main" id="{CE4BF7FD-6A11-9CBA-C58F-C4F4E7BEF67F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28175" y="508514"/>
                <a:ext cx="3610221" cy="28066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t-EE" dirty="0">
                    <a:solidFill>
                      <a:schemeClr val="accent1"/>
                    </a:solidFill>
                  </a:rPr>
                  <a:t>AUTONOMY</a:t>
                </a:r>
                <a:endParaRPr lang="en-US" sz="1400" dirty="0">
                  <a:solidFill>
                    <a:schemeClr val="accent1"/>
                  </a:solidFill>
                </a:endParaRPr>
              </a:p>
            </p:txBody>
          </p:sp>
        </p:grpSp>
      </p:grpSp>
      <p:grpSp>
        <p:nvGrpSpPr>
          <p:cNvPr id="14" name="Rühm 13">
            <a:extLst>
              <a:ext uri="{FF2B5EF4-FFF2-40B4-BE49-F238E27FC236}">
                <a16:creationId xmlns:a16="http://schemas.microsoft.com/office/drawing/2014/main" id="{A3936D10-3EC1-A61B-7539-D3E2637467C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3189" y="3336841"/>
            <a:ext cx="4240275" cy="2105719"/>
            <a:chOff x="63189" y="3336841"/>
            <a:chExt cx="4240275" cy="2105719"/>
          </a:xfrm>
        </p:grpSpPr>
        <p:pic>
          <p:nvPicPr>
            <p:cNvPr id="42" name="Pilt 41">
              <a:extLst>
                <a:ext uri="{FF2B5EF4-FFF2-40B4-BE49-F238E27FC236}">
                  <a16:creationId xmlns:a16="http://schemas.microsoft.com/office/drawing/2014/main" id="{5FF2FD00-CFC6-3DD3-24C7-6417323EC8F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189" y="3336841"/>
              <a:ext cx="3928982" cy="2105719"/>
            </a:xfrm>
            <a:prstGeom prst="rect">
              <a:avLst/>
            </a:prstGeom>
          </p:spPr>
        </p:pic>
        <p:sp>
          <p:nvSpPr>
            <p:cNvPr id="5" name="TextBox 20">
              <a:extLst>
                <a:ext uri="{FF2B5EF4-FFF2-40B4-BE49-F238E27FC236}">
                  <a16:creationId xmlns:a16="http://schemas.microsoft.com/office/drawing/2014/main" id="{2A7A6848-A127-2ABB-700C-C19FD64C2CC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37539" y="4175090"/>
              <a:ext cx="2775793" cy="110511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160"/>
                </a:lnSpc>
                <a:spcBef>
                  <a:spcPct val="0"/>
                </a:spcBef>
              </a:pPr>
              <a:r>
                <a:rPr lang="et-EE" sz="1600" dirty="0">
                  <a:solidFill>
                    <a:schemeClr val="accent1"/>
                  </a:solidFill>
                </a:rPr>
                <a:t>S</a:t>
              </a:r>
              <a:r>
                <a:rPr lang="en-US" sz="1600" dirty="0" err="1">
                  <a:solidFill>
                    <a:schemeClr val="accent1"/>
                  </a:solidFill>
                </a:rPr>
                <a:t>pecial</a:t>
              </a:r>
              <a:r>
                <a:rPr lang="en-US" sz="1600" dirty="0">
                  <a:solidFill>
                    <a:schemeClr val="accent1"/>
                  </a:solidFill>
                </a:rPr>
                <a:t> support for those requiring it</a:t>
              </a:r>
              <a:r>
                <a:rPr lang="et-EE" sz="1600" dirty="0">
                  <a:solidFill>
                    <a:schemeClr val="accent1"/>
                  </a:solidFill>
                </a:rPr>
                <a:t> and </a:t>
              </a:r>
              <a:r>
                <a:rPr lang="en-US" sz="1600" dirty="0" err="1">
                  <a:solidFill>
                    <a:schemeClr val="accent1"/>
                  </a:solidFill>
                </a:rPr>
                <a:t>programmes</a:t>
              </a:r>
              <a:r>
                <a:rPr lang="en-US" sz="1600" dirty="0">
                  <a:solidFill>
                    <a:schemeClr val="accent1"/>
                  </a:solidFill>
                </a:rPr>
                <a:t> for the </a:t>
              </a:r>
              <a:r>
                <a:rPr lang="en-US" sz="1600" dirty="0" err="1">
                  <a:solidFill>
                    <a:schemeClr val="accent1"/>
                  </a:solidFill>
                </a:rPr>
                <a:t>gifte</a:t>
              </a:r>
              <a:r>
                <a:rPr lang="et-EE" sz="1600" dirty="0">
                  <a:solidFill>
                    <a:schemeClr val="accent1"/>
                  </a:solidFill>
                </a:rPr>
                <a:t>d</a:t>
              </a:r>
              <a:endParaRPr lang="en-US" sz="1600" dirty="0">
                <a:solidFill>
                  <a:schemeClr val="accent1"/>
                </a:solidFill>
              </a:endParaRPr>
            </a:p>
            <a:p>
              <a:pPr>
                <a:lnSpc>
                  <a:spcPts val="2160"/>
                </a:lnSpc>
                <a:spcBef>
                  <a:spcPct val="0"/>
                </a:spcBef>
              </a:pPr>
              <a:endParaRPr lang="en-US" sz="1600" dirty="0">
                <a:solidFill>
                  <a:schemeClr val="accent1"/>
                </a:solidFill>
              </a:endParaRPr>
            </a:p>
          </p:txBody>
        </p:sp>
        <p:sp>
          <p:nvSpPr>
            <p:cNvPr id="6" name="TextBox 21">
              <a:extLst>
                <a:ext uri="{FF2B5EF4-FFF2-40B4-BE49-F238E27FC236}">
                  <a16:creationId xmlns:a16="http://schemas.microsoft.com/office/drawing/2014/main" id="{12A24100-DC43-7D86-81B2-BEC5DE70CD7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37539" y="3853888"/>
              <a:ext cx="3565925" cy="26456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160"/>
                </a:lnSpc>
                <a:spcBef>
                  <a:spcPct val="0"/>
                </a:spcBef>
              </a:pPr>
              <a:r>
                <a:rPr lang="et-EE" dirty="0">
                  <a:solidFill>
                    <a:schemeClr val="accent1"/>
                  </a:solidFill>
                </a:rPr>
                <a:t>INCLUSIVE EDUCATION</a:t>
              </a:r>
              <a:endParaRPr lang="en-US" sz="14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9" name="Rühm 8">
            <a:extLst>
              <a:ext uri="{FF2B5EF4-FFF2-40B4-BE49-F238E27FC236}">
                <a16:creationId xmlns:a16="http://schemas.microsoft.com/office/drawing/2014/main" id="{35AD5624-C33A-298C-9505-1FA49C34CA3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443434" y="4885767"/>
            <a:ext cx="4082816" cy="1916454"/>
            <a:chOff x="1053829" y="4796093"/>
            <a:chExt cx="4082816" cy="1916454"/>
          </a:xfrm>
        </p:grpSpPr>
        <p:pic>
          <p:nvPicPr>
            <p:cNvPr id="11" name="Pilt 10">
              <a:extLst>
                <a:ext uri="{FF2B5EF4-FFF2-40B4-BE49-F238E27FC236}">
                  <a16:creationId xmlns:a16="http://schemas.microsoft.com/office/drawing/2014/main" id="{0D061E67-4DA4-8186-3A8A-A6B29D34941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3829" y="4796093"/>
              <a:ext cx="3096892" cy="1916454"/>
            </a:xfrm>
            <a:prstGeom prst="rect">
              <a:avLst/>
            </a:prstGeom>
          </p:spPr>
        </p:pic>
        <p:grpSp>
          <p:nvGrpSpPr>
            <p:cNvPr id="12" name="Rühm 11">
              <a:extLst>
                <a:ext uri="{FF2B5EF4-FFF2-40B4-BE49-F238E27FC236}">
                  <a16:creationId xmlns:a16="http://schemas.microsoft.com/office/drawing/2014/main" id="{94DC47C3-4C4A-9D8A-AED0-08444AA5E09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526415" y="5349220"/>
              <a:ext cx="3610230" cy="1121891"/>
              <a:chOff x="1538290" y="417276"/>
              <a:chExt cx="3610230" cy="1121891"/>
            </a:xfrm>
          </p:grpSpPr>
          <p:sp>
            <p:nvSpPr>
              <p:cNvPr id="13" name="TextBox 20">
                <a:extLst>
                  <a:ext uri="{FF2B5EF4-FFF2-40B4-BE49-F238E27FC236}">
                    <a16:creationId xmlns:a16="http://schemas.microsoft.com/office/drawing/2014/main" id="{D8E22B41-8720-D6E3-BD31-B02A38FCE6C5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538290" y="716185"/>
                <a:ext cx="2394276" cy="82298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n-US" sz="1600" dirty="0">
                    <a:solidFill>
                      <a:schemeClr val="accent1"/>
                    </a:solidFill>
                  </a:rPr>
                  <a:t>offers wide opportunities for additional education and</a:t>
                </a:r>
                <a:r>
                  <a:rPr lang="et-EE" sz="1600" dirty="0">
                    <a:solidFill>
                      <a:schemeClr val="accent1"/>
                    </a:solidFill>
                  </a:rPr>
                  <a:t> </a:t>
                </a:r>
                <a:r>
                  <a:rPr lang="en-US" sz="1600" dirty="0">
                    <a:solidFill>
                      <a:schemeClr val="accent1"/>
                    </a:solidFill>
                  </a:rPr>
                  <a:t>self-development</a:t>
                </a:r>
              </a:p>
            </p:txBody>
          </p:sp>
          <p:sp>
            <p:nvSpPr>
              <p:cNvPr id="46" name="TextBox 21">
                <a:extLst>
                  <a:ext uri="{FF2B5EF4-FFF2-40B4-BE49-F238E27FC236}">
                    <a16:creationId xmlns:a16="http://schemas.microsoft.com/office/drawing/2014/main" id="{1671D09B-2032-109A-F248-0421A9614D81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538290" y="417276"/>
                <a:ext cx="3610230" cy="26456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2160"/>
                  </a:lnSpc>
                  <a:spcBef>
                    <a:spcPct val="0"/>
                  </a:spcBef>
                </a:pPr>
                <a:r>
                  <a:rPr lang="et-EE" dirty="0">
                    <a:solidFill>
                      <a:schemeClr val="accent1"/>
                    </a:solidFill>
                  </a:rPr>
                  <a:t>HOBBY EDUCATION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1264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lt 8" descr="Pilt, millel on kujutatud tekst, rohi, väljas&#10;&#10;Kirjeldus on genereeritud automaatselt">
            <a:extLst>
              <a:ext uri="{FF2B5EF4-FFF2-40B4-BE49-F238E27FC236}">
                <a16:creationId xmlns:a16="http://schemas.microsoft.com/office/drawing/2014/main" id="{8D341C4B-85AC-43F9-A6A4-406BA729372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screen">
            <a:alphaModFix amt="8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istkülik 1">
            <a:extLst>
              <a:ext uri="{FF2B5EF4-FFF2-40B4-BE49-F238E27FC236}">
                <a16:creationId xmlns:a16="http://schemas.microsoft.com/office/drawing/2014/main" id="{38E8272F-8214-433F-AE24-83088B0DE77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26000">
                <a:srgbClr val="000000">
                  <a:alpha val="57647"/>
                </a:srgbClr>
              </a:gs>
              <a:gs pos="53000">
                <a:srgbClr val="000000">
                  <a:alpha val="0"/>
                </a:srgbClr>
              </a:gs>
            </a:gsLst>
            <a:lin ang="3600000" scaled="0"/>
          </a:gra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dirty="0"/>
          </a:p>
        </p:txBody>
      </p:sp>
      <p:sp>
        <p:nvSpPr>
          <p:cNvPr id="23" name="Ovaal 22">
            <a:extLst>
              <a:ext uri="{FF2B5EF4-FFF2-40B4-BE49-F238E27FC236}">
                <a16:creationId xmlns:a16="http://schemas.microsoft.com/office/drawing/2014/main" id="{785E50E5-27E6-4EA6-97D0-1E518396FE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84854" y="5155860"/>
            <a:ext cx="5215205" cy="1578572"/>
          </a:xfrm>
          <a:prstGeom prst="ellipse">
            <a:avLst/>
          </a:prstGeom>
          <a:gradFill flip="none" rotWithShape="1">
            <a:gsLst>
              <a:gs pos="34000">
                <a:srgbClr val="000000">
                  <a:alpha val="10000"/>
                </a:srgbClr>
              </a:gs>
              <a:gs pos="100000">
                <a:srgbClr val="000000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dirty="0"/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DADED18F-83DC-49E3-B7DE-2ED701BC254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23887" y="2276475"/>
            <a:ext cx="5633075" cy="3960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endParaRPr lang="et-E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309A6A-0CBF-4822-997D-420EC7F5957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03967" y="430433"/>
            <a:ext cx="575299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4000" dirty="0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Education </a:t>
            </a:r>
            <a:r>
              <a:rPr lang="et-EE" sz="4000" dirty="0" err="1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has</a:t>
            </a:r>
            <a:r>
              <a:rPr lang="et-EE" sz="4000" dirty="0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 </a:t>
            </a:r>
            <a:r>
              <a:rPr lang="et-EE" sz="4000" dirty="0" err="1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been</a:t>
            </a:r>
            <a:r>
              <a:rPr lang="et-EE" sz="4000" dirty="0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 </a:t>
            </a:r>
            <a:br>
              <a:rPr lang="et-EE" sz="4000" dirty="0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</a:br>
            <a:r>
              <a:rPr lang="et-EE" sz="4000" dirty="0" err="1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highly</a:t>
            </a:r>
            <a:r>
              <a:rPr lang="et-EE" sz="4000" dirty="0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 </a:t>
            </a:r>
            <a:r>
              <a:rPr lang="et-EE" sz="4000" dirty="0" err="1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valued</a:t>
            </a:r>
            <a:r>
              <a:rPr lang="et-EE" sz="4000" dirty="0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 </a:t>
            </a:r>
            <a:r>
              <a:rPr lang="et-EE" sz="4000" dirty="0" err="1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through</a:t>
            </a:r>
            <a:r>
              <a:rPr lang="et-EE" sz="4000" dirty="0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 </a:t>
            </a:r>
            <a:r>
              <a:rPr lang="et-EE" sz="4000" dirty="0" err="1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generations</a:t>
            </a:r>
            <a:endParaRPr lang="et-EE" sz="4000" dirty="0">
              <a:solidFill>
                <a:srgbClr val="FCEDC5"/>
              </a:solidFill>
              <a:latin typeface="Aino Headline" panose="020B0303040504020204" pitchFamily="34" charset="0"/>
              <a:ea typeface="+mj-ea"/>
              <a:cs typeface="+mj-cs"/>
            </a:endParaRPr>
          </a:p>
        </p:txBody>
      </p:sp>
      <p:grpSp>
        <p:nvGrpSpPr>
          <p:cNvPr id="14" name="Rühm 13">
            <a:extLst>
              <a:ext uri="{FF2B5EF4-FFF2-40B4-BE49-F238E27FC236}">
                <a16:creationId xmlns:a16="http://schemas.microsoft.com/office/drawing/2014/main" id="{AC32F381-7FA7-4865-A910-918068CB5A2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625863" y="2888043"/>
            <a:ext cx="3929669" cy="2637322"/>
            <a:chOff x="7625863" y="2888043"/>
            <a:chExt cx="3929669" cy="2637322"/>
          </a:xfrm>
        </p:grpSpPr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C9E4EDEB-683B-4FE4-844C-AA5ED1C5008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25863" y="2888043"/>
              <a:ext cx="3841629" cy="2637322"/>
            </a:xfrm>
            <a:prstGeom prst="ellipse">
              <a:avLst/>
            </a:prstGeom>
            <a:gradFill flip="none" rotWithShape="1">
              <a:gsLst>
                <a:gs pos="44000">
                  <a:srgbClr val="000000">
                    <a:alpha val="11000"/>
                  </a:srgbClr>
                </a:gs>
                <a:gs pos="98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t-EE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CDF439D-DC80-4926-A086-F27631D679A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74828" y="3455727"/>
              <a:ext cx="304134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t-EE" sz="2400" dirty="0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1944-1991</a:t>
              </a:r>
            </a:p>
            <a:p>
              <a:pPr defTabSz="685800">
                <a:defRPr/>
              </a:pPr>
              <a:r>
                <a:rPr lang="et-EE" sz="2400" dirty="0" err="1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Soviet</a:t>
              </a:r>
              <a:r>
                <a:rPr lang="et-EE" sz="2400" dirty="0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 </a:t>
              </a:r>
              <a:r>
                <a:rPr lang="et-EE" sz="2400" dirty="0" err="1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Occupation</a:t>
              </a:r>
              <a:endParaRPr lang="et-EE" sz="2400" dirty="0">
                <a:solidFill>
                  <a:schemeClr val="bg1"/>
                </a:solidFill>
                <a:latin typeface="Aino Headline" panose="020B030304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4417765-3036-4C74-ACFF-A0CCE528E59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89818" y="4331158"/>
              <a:ext cx="326571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t"/>
              <a:r>
                <a:rPr lang="en-US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Estonia managed to maintain </a:t>
              </a:r>
              <a:b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</a:br>
              <a:r>
                <a:rPr lang="en-US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high-quality teaching and learning </a:t>
              </a:r>
              <a:b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</a:br>
              <a:r>
                <a:rPr lang="en-US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in Estonian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.</a:t>
              </a:r>
              <a:endParaRPr lang="en-US" sz="1400" dirty="0">
                <a:solidFill>
                  <a:srgbClr val="FCED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" panose="02000603040504020204" pitchFamily="50" charset="-70"/>
              </a:endParaRPr>
            </a:p>
          </p:txBody>
        </p:sp>
      </p:grpSp>
      <p:grpSp>
        <p:nvGrpSpPr>
          <p:cNvPr id="12" name="Rühm 11">
            <a:extLst>
              <a:ext uri="{FF2B5EF4-FFF2-40B4-BE49-F238E27FC236}">
                <a16:creationId xmlns:a16="http://schemas.microsoft.com/office/drawing/2014/main" id="{21EB711C-1021-436F-A199-4BE805CFD90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007022" y="5122042"/>
            <a:ext cx="5056560" cy="1423023"/>
            <a:chOff x="2007022" y="5122042"/>
            <a:chExt cx="5056560" cy="142302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53D2E1B-127C-4DBA-A5B3-93B1446C906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27000" y="5122042"/>
              <a:ext cx="413658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685800">
                <a:defRPr/>
              </a:pPr>
              <a:r>
                <a:rPr lang="et-EE" sz="3200" dirty="0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1991</a:t>
              </a:r>
            </a:p>
            <a:p>
              <a:pPr algn="r" defTabSz="685800">
                <a:defRPr/>
              </a:pPr>
              <a:r>
                <a:rPr lang="et-EE" sz="3200" dirty="0" err="1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Republic</a:t>
              </a:r>
              <a:r>
                <a:rPr lang="et-EE" sz="3200" dirty="0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 of Estonia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9DFCFC7-A9F2-488A-B4A8-6302B5214D2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07022" y="6237288"/>
              <a:ext cx="50442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fontAlgn="t"/>
              <a:r>
                <a:rPr lang="en-US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The </a:t>
              </a:r>
              <a:r>
                <a:rPr lang="en-US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moderni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s</a:t>
              </a:r>
              <a:r>
                <a:rPr lang="en-US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ation</a:t>
              </a:r>
              <a:r>
                <a:rPr lang="en-US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 of Estonian education begins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.</a:t>
              </a:r>
              <a:endParaRPr lang="en-US" sz="1400" dirty="0">
                <a:solidFill>
                  <a:srgbClr val="FCED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" panose="02000603040504020204" pitchFamily="50" charset="-70"/>
              </a:endParaRPr>
            </a:p>
          </p:txBody>
        </p:sp>
      </p:grpSp>
      <p:grpSp>
        <p:nvGrpSpPr>
          <p:cNvPr id="15" name="Rühm 14">
            <a:extLst>
              <a:ext uri="{FF2B5EF4-FFF2-40B4-BE49-F238E27FC236}">
                <a16:creationId xmlns:a16="http://schemas.microsoft.com/office/drawing/2014/main" id="{C7F9593B-EAC3-4C94-8B34-1B44847DD20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760930" y="123568"/>
            <a:ext cx="5323494" cy="2662036"/>
            <a:chOff x="6760930" y="123568"/>
            <a:chExt cx="5323494" cy="2662036"/>
          </a:xfrm>
        </p:grpSpPr>
        <p:sp>
          <p:nvSpPr>
            <p:cNvPr id="10" name="Ovaal 9">
              <a:extLst>
                <a:ext uri="{FF2B5EF4-FFF2-40B4-BE49-F238E27FC236}">
                  <a16:creationId xmlns:a16="http://schemas.microsoft.com/office/drawing/2014/main" id="{842B3E42-FA64-4202-87F1-14D2A066CFF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60930" y="123568"/>
              <a:ext cx="4555243" cy="2662036"/>
            </a:xfrm>
            <a:prstGeom prst="ellipse">
              <a:avLst/>
            </a:prstGeom>
            <a:gradFill flip="none" rotWithShape="1">
              <a:gsLst>
                <a:gs pos="45000">
                  <a:srgbClr val="000000">
                    <a:alpha val="22000"/>
                  </a:srgb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t-EE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54D383-4238-4E72-9FDA-F9BF0558993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47659" y="731385"/>
              <a:ext cx="13581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t-EE" sz="1600" dirty="0" err="1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Before</a:t>
              </a:r>
              <a:r>
                <a:rPr lang="et-EE" sz="1600" dirty="0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 1918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8601477-B2EC-47B7-8804-F82CA6054811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47659" y="1117617"/>
              <a:ext cx="4636765" cy="127727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defTabSz="685800">
                <a:defRPr/>
              </a:pP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  <a:cs typeface="Arial" panose="020B0604020202020204" pitchFamily="34" charset="0"/>
                </a:rPr>
                <a:t>U</a:t>
              </a:r>
              <a:r>
                <a:rPr lang="en-US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  <a:cs typeface="Arial" panose="020B0604020202020204" pitchFamily="34" charset="0"/>
                </a:rPr>
                <a:t>nder</a:t>
              </a:r>
              <a:r>
                <a:rPr lang="en-US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  <a:cs typeface="Arial" panose="020B0604020202020204" pitchFamily="34" charset="0"/>
                </a:rPr>
                <a:t> Danish, 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  <a:cs typeface="Arial" panose="020B0604020202020204" pitchFamily="34" charset="0"/>
                </a:rPr>
                <a:t>Swedish, </a:t>
              </a:r>
              <a:r>
                <a:rPr lang="en-US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  <a:cs typeface="Arial" panose="020B0604020202020204" pitchFamily="34" charset="0"/>
                </a:rPr>
                <a:t>German, Russian rule</a:t>
              </a:r>
            </a:p>
            <a:p>
              <a:pPr fontAlgn="t">
                <a:lnSpc>
                  <a:spcPct val="150000"/>
                </a:lnSpc>
              </a:pP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13th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c.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       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First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monastic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schools</a:t>
              </a:r>
              <a:endParaRPr lang="et-EE" sz="1400" dirty="0">
                <a:solidFill>
                  <a:srgbClr val="FCED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"/>
              </a:endParaRPr>
            </a:p>
            <a:p>
              <a:pPr fontAlgn="t"/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17th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c.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       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Schools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for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 peasant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children</a:t>
              </a:r>
              <a:endParaRPr lang="et-EE" sz="1400" dirty="0">
                <a:solidFill>
                  <a:srgbClr val="FCED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"/>
              </a:endParaRPr>
            </a:p>
            <a:p>
              <a:pPr fontAlgn="t"/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1860-70s 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Compulsory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school</a:t>
              </a:r>
              <a:endParaRPr lang="et-EE" sz="1400" dirty="0">
                <a:solidFill>
                  <a:srgbClr val="FCED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"/>
              </a:endParaRPr>
            </a:p>
            <a:p>
              <a:pPr fontAlgn="t"/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1881           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Literacy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rate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 94%</a:t>
              </a:r>
            </a:p>
          </p:txBody>
        </p:sp>
      </p:grpSp>
      <p:grpSp>
        <p:nvGrpSpPr>
          <p:cNvPr id="16" name="Rühm 15">
            <a:extLst>
              <a:ext uri="{FF2B5EF4-FFF2-40B4-BE49-F238E27FC236}">
                <a16:creationId xmlns:a16="http://schemas.microsoft.com/office/drawing/2014/main" id="{6B4F63DF-E91D-4DA3-A993-41CAA009206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069573" y="2594968"/>
            <a:ext cx="3530486" cy="2495861"/>
            <a:chOff x="3917173" y="2442568"/>
            <a:chExt cx="3530486" cy="2495861"/>
          </a:xfrm>
        </p:grpSpPr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59D17539-40C6-4FE2-A379-BC359F917B3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917173" y="2442568"/>
              <a:ext cx="3530486" cy="2495861"/>
            </a:xfrm>
            <a:prstGeom prst="ellipse">
              <a:avLst/>
            </a:prstGeom>
            <a:gradFill flip="none" rotWithShape="1">
              <a:gsLst>
                <a:gs pos="44000">
                  <a:srgbClr val="000000">
                    <a:alpha val="22000"/>
                  </a:srgbClr>
                </a:gs>
                <a:gs pos="98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t-EE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DE091A2-D939-4AA6-A304-06EFBEB06EC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152275" y="2828420"/>
              <a:ext cx="27692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85800">
                <a:defRPr/>
              </a:pPr>
              <a:r>
                <a:rPr lang="et-EE" sz="2000" dirty="0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1918-1940</a:t>
              </a:r>
            </a:p>
            <a:p>
              <a:pPr algn="r" defTabSz="685800">
                <a:defRPr/>
              </a:pPr>
              <a:r>
                <a:rPr lang="et-EE" sz="2000" dirty="0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Estonian </a:t>
              </a:r>
              <a:r>
                <a:rPr lang="et-EE" sz="2000" dirty="0" err="1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Republic</a:t>
              </a:r>
              <a:endParaRPr lang="et-EE" sz="2000" dirty="0">
                <a:solidFill>
                  <a:schemeClr val="bg1"/>
                </a:solidFill>
                <a:latin typeface="Aino Headline" panose="020B030304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C7F88FA-469D-4E54-8537-925BDFB71E8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043769" y="3601337"/>
              <a:ext cx="287774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fontAlgn="t"/>
              <a:r>
                <a:rPr lang="en-US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Start of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the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 </a:t>
              </a:r>
              <a:r>
                <a:rPr lang="en-US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E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s</a:t>
              </a:r>
              <a:r>
                <a:rPr lang="en-US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tonian</a:t>
              </a:r>
              <a:r>
                <a:rPr lang="en-US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 </a:t>
              </a:r>
              <a:b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</a:br>
              <a:r>
                <a:rPr lang="en-US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national education system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.</a:t>
              </a:r>
              <a:endParaRPr lang="en-US" sz="1400" dirty="0">
                <a:solidFill>
                  <a:srgbClr val="FCED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" panose="02000603040504020204" pitchFamily="50" charset="-70"/>
              </a:endParaRPr>
            </a:p>
            <a:p>
              <a:pPr algn="r" fontAlgn="t"/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From 1920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compulsory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 and </a:t>
              </a:r>
              <a:b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</a:b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free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education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for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 6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grades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95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C2A171-C3F1-0306-C538-420EC5B5E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83">
            <a:extLst>
              <a:ext uri="{FF2B5EF4-FFF2-40B4-BE49-F238E27FC236}">
                <a16:creationId xmlns:a16="http://schemas.microsoft.com/office/drawing/2014/main" id="{2F63ED53-63F9-9995-BD32-8026A1D2C27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1"/>
            </p:custDataLst>
          </p:nvPr>
        </p:nvCxnSpPr>
        <p:spPr>
          <a:xfrm flipV="1">
            <a:off x="3673117" y="4997302"/>
            <a:ext cx="0" cy="1304839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75">
            <a:extLst>
              <a:ext uri="{FF2B5EF4-FFF2-40B4-BE49-F238E27FC236}">
                <a16:creationId xmlns:a16="http://schemas.microsoft.com/office/drawing/2014/main" id="{B509B883-66C8-A0AA-DDA6-1F209DD14CE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9"/>
          <a:srcRect l="105" t="-3372" r="-105" b="25571"/>
          <a:stretch/>
        </p:blipFill>
        <p:spPr>
          <a:xfrm>
            <a:off x="1550674" y="3335061"/>
            <a:ext cx="2630996" cy="2106960"/>
          </a:xfrm>
          <a:prstGeom prst="rect">
            <a:avLst/>
          </a:prstGeom>
          <a:ln>
            <a:noFill/>
          </a:ln>
        </p:spPr>
      </p:pic>
      <p:cxnSp>
        <p:nvCxnSpPr>
          <p:cNvPr id="34" name="Straight Connector 83">
            <a:extLst>
              <a:ext uri="{FF2B5EF4-FFF2-40B4-BE49-F238E27FC236}">
                <a16:creationId xmlns:a16="http://schemas.microsoft.com/office/drawing/2014/main" id="{1039D727-E979-A279-A5F8-65939E118CA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2"/>
            </p:custDataLst>
          </p:nvPr>
        </p:nvCxnSpPr>
        <p:spPr>
          <a:xfrm flipV="1">
            <a:off x="5196039" y="1621863"/>
            <a:ext cx="0" cy="1611926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83">
            <a:extLst>
              <a:ext uri="{FF2B5EF4-FFF2-40B4-BE49-F238E27FC236}">
                <a16:creationId xmlns:a16="http://schemas.microsoft.com/office/drawing/2014/main" id="{706FA518-25A2-3CBB-5D12-F35AB1D9FB2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3"/>
            </p:custDataLst>
          </p:nvPr>
        </p:nvCxnSpPr>
        <p:spPr>
          <a:xfrm flipV="1">
            <a:off x="7233564" y="3429000"/>
            <a:ext cx="0" cy="2873141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83">
            <a:extLst>
              <a:ext uri="{FF2B5EF4-FFF2-40B4-BE49-F238E27FC236}">
                <a16:creationId xmlns:a16="http://schemas.microsoft.com/office/drawing/2014/main" id="{CBBF1B65-C92D-84AB-BB65-784B9208EC3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4"/>
            </p:custDataLst>
          </p:nvPr>
        </p:nvCxnSpPr>
        <p:spPr>
          <a:xfrm flipV="1">
            <a:off x="1632708" y="1633587"/>
            <a:ext cx="0" cy="160354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83">
            <a:extLst>
              <a:ext uri="{FF2B5EF4-FFF2-40B4-BE49-F238E27FC236}">
                <a16:creationId xmlns:a16="http://schemas.microsoft.com/office/drawing/2014/main" id="{D7D423F5-2BC3-00C4-82D3-8061310B560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5"/>
            </p:custDataLst>
          </p:nvPr>
        </p:nvCxnSpPr>
        <p:spPr>
          <a:xfrm flipV="1">
            <a:off x="485464" y="3429000"/>
            <a:ext cx="0" cy="2873141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83">
            <a:extLst>
              <a:ext uri="{FF2B5EF4-FFF2-40B4-BE49-F238E27FC236}">
                <a16:creationId xmlns:a16="http://schemas.microsoft.com/office/drawing/2014/main" id="{E793A587-6742-833E-ED9D-6410129B7A1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6"/>
            </p:custDataLst>
          </p:nvPr>
        </p:nvCxnSpPr>
        <p:spPr>
          <a:xfrm>
            <a:off x="1732186" y="3331958"/>
            <a:ext cx="1838787" cy="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10">
            <a:extLst>
              <a:ext uri="{FF2B5EF4-FFF2-40B4-BE49-F238E27FC236}">
                <a16:creationId xmlns:a16="http://schemas.microsoft.com/office/drawing/2014/main" id="{C2A55F62-993E-E49D-21D5-3B63EE0A36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custDataLst>
              <p:tags r:id="rId7"/>
            </p:custDataLst>
          </p:nvPr>
        </p:nvSpPr>
        <p:spPr>
          <a:xfrm>
            <a:off x="438409" y="3287435"/>
            <a:ext cx="95250" cy="9525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3" name="Oval 14">
            <a:extLst>
              <a:ext uri="{FF2B5EF4-FFF2-40B4-BE49-F238E27FC236}">
                <a16:creationId xmlns:a16="http://schemas.microsoft.com/office/drawing/2014/main" id="{80A951E0-E863-D9E6-1D38-4C83E6CCFE8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custDataLst>
              <p:tags r:id="rId8"/>
            </p:custDataLst>
          </p:nvPr>
        </p:nvSpPr>
        <p:spPr>
          <a:xfrm>
            <a:off x="3623086" y="3287435"/>
            <a:ext cx="95250" cy="9525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4" name="Oval 16">
            <a:extLst>
              <a:ext uri="{FF2B5EF4-FFF2-40B4-BE49-F238E27FC236}">
                <a16:creationId xmlns:a16="http://schemas.microsoft.com/office/drawing/2014/main" id="{E6EE84C0-C9BC-22FC-C3B4-459863C5C02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custDataLst>
              <p:tags r:id="rId9"/>
            </p:custDataLst>
          </p:nvPr>
        </p:nvSpPr>
        <p:spPr>
          <a:xfrm>
            <a:off x="7185939" y="3287435"/>
            <a:ext cx="95250" cy="9525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cxnSp>
        <p:nvCxnSpPr>
          <p:cNvPr id="51" name="Straight Connector 83">
            <a:extLst>
              <a:ext uri="{FF2B5EF4-FFF2-40B4-BE49-F238E27FC236}">
                <a16:creationId xmlns:a16="http://schemas.microsoft.com/office/drawing/2014/main" id="{20AA5F0E-CAEE-E4A5-5C16-CB5EF33E2F4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10"/>
            </p:custDataLst>
          </p:nvPr>
        </p:nvCxnSpPr>
        <p:spPr>
          <a:xfrm>
            <a:off x="5289452" y="3329679"/>
            <a:ext cx="1854926" cy="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83">
            <a:extLst>
              <a:ext uri="{FF2B5EF4-FFF2-40B4-BE49-F238E27FC236}">
                <a16:creationId xmlns:a16="http://schemas.microsoft.com/office/drawing/2014/main" id="{33DD1D91-61BF-8D08-3DF3-F41264A8E53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11"/>
            </p:custDataLst>
          </p:nvPr>
        </p:nvCxnSpPr>
        <p:spPr>
          <a:xfrm>
            <a:off x="7321366" y="3331197"/>
            <a:ext cx="823828" cy="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16">
            <a:extLst>
              <a:ext uri="{FF2B5EF4-FFF2-40B4-BE49-F238E27FC236}">
                <a16:creationId xmlns:a16="http://schemas.microsoft.com/office/drawing/2014/main" id="{5084E0B0-C9AE-1AB2-D15A-17D11AEB058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custDataLst>
              <p:tags r:id="rId12"/>
            </p:custDataLst>
          </p:nvPr>
        </p:nvSpPr>
        <p:spPr>
          <a:xfrm>
            <a:off x="1587745" y="3285565"/>
            <a:ext cx="95250" cy="9525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cxnSp>
        <p:nvCxnSpPr>
          <p:cNvPr id="55" name="Straight Connector 83">
            <a:extLst>
              <a:ext uri="{FF2B5EF4-FFF2-40B4-BE49-F238E27FC236}">
                <a16:creationId xmlns:a16="http://schemas.microsoft.com/office/drawing/2014/main" id="{F15BA25D-C437-FC26-E7BF-364375B38D3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13"/>
            </p:custDataLst>
          </p:nvPr>
        </p:nvCxnSpPr>
        <p:spPr>
          <a:xfrm>
            <a:off x="575109" y="3328585"/>
            <a:ext cx="969746" cy="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16">
            <a:extLst>
              <a:ext uri="{FF2B5EF4-FFF2-40B4-BE49-F238E27FC236}">
                <a16:creationId xmlns:a16="http://schemas.microsoft.com/office/drawing/2014/main" id="{0EC1380E-95F5-BE14-19E0-1B16EBE17F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custDataLst>
              <p:tags r:id="rId14"/>
            </p:custDataLst>
          </p:nvPr>
        </p:nvSpPr>
        <p:spPr>
          <a:xfrm>
            <a:off x="5148288" y="3283789"/>
            <a:ext cx="95250" cy="9525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cxnSp>
        <p:nvCxnSpPr>
          <p:cNvPr id="57" name="Straight Connector 83">
            <a:extLst>
              <a:ext uri="{FF2B5EF4-FFF2-40B4-BE49-F238E27FC236}">
                <a16:creationId xmlns:a16="http://schemas.microsoft.com/office/drawing/2014/main" id="{F82B74F3-588B-939C-7513-A60150EE51E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15"/>
            </p:custDataLst>
          </p:nvPr>
        </p:nvCxnSpPr>
        <p:spPr>
          <a:xfrm>
            <a:off x="3756259" y="3332169"/>
            <a:ext cx="1345283" cy="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83">
            <a:extLst>
              <a:ext uri="{FF2B5EF4-FFF2-40B4-BE49-F238E27FC236}">
                <a16:creationId xmlns:a16="http://schemas.microsoft.com/office/drawing/2014/main" id="{752ABE49-5273-87A5-A365-AD59114D5C1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16"/>
            </p:custDataLst>
          </p:nvPr>
        </p:nvCxnSpPr>
        <p:spPr>
          <a:xfrm flipV="1">
            <a:off x="10129953" y="3414430"/>
            <a:ext cx="0" cy="2887711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10">
            <a:extLst>
              <a:ext uri="{FF2B5EF4-FFF2-40B4-BE49-F238E27FC236}">
                <a16:creationId xmlns:a16="http://schemas.microsoft.com/office/drawing/2014/main" id="{AC635EFF-2EC6-CA56-9A5B-313C63FBB08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custDataLst>
              <p:tags r:id="rId17"/>
            </p:custDataLst>
          </p:nvPr>
        </p:nvSpPr>
        <p:spPr>
          <a:xfrm>
            <a:off x="8180775" y="3287435"/>
            <a:ext cx="95250" cy="9525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cxnSp>
        <p:nvCxnSpPr>
          <p:cNvPr id="62" name="Straight Connector 83">
            <a:extLst>
              <a:ext uri="{FF2B5EF4-FFF2-40B4-BE49-F238E27FC236}">
                <a16:creationId xmlns:a16="http://schemas.microsoft.com/office/drawing/2014/main" id="{0A6D856C-2669-C9E6-3046-DEADC16EE8E9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18"/>
            </p:custDataLst>
          </p:nvPr>
        </p:nvCxnSpPr>
        <p:spPr>
          <a:xfrm>
            <a:off x="11658098" y="3328921"/>
            <a:ext cx="533902" cy="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83">
            <a:extLst>
              <a:ext uri="{FF2B5EF4-FFF2-40B4-BE49-F238E27FC236}">
                <a16:creationId xmlns:a16="http://schemas.microsoft.com/office/drawing/2014/main" id="{353B76A9-B538-76F6-F796-30BAD5576CD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19"/>
            </p:custDataLst>
          </p:nvPr>
        </p:nvCxnSpPr>
        <p:spPr>
          <a:xfrm>
            <a:off x="277961" y="3332934"/>
            <a:ext cx="116284" cy="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83">
            <a:extLst>
              <a:ext uri="{FF2B5EF4-FFF2-40B4-BE49-F238E27FC236}">
                <a16:creationId xmlns:a16="http://schemas.microsoft.com/office/drawing/2014/main" id="{912B7807-2CEC-0825-DD58-0DEE6AFD128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20"/>
            </p:custDataLst>
          </p:nvPr>
        </p:nvCxnSpPr>
        <p:spPr>
          <a:xfrm flipH="1" flipV="1">
            <a:off x="8228400" y="1628775"/>
            <a:ext cx="299" cy="1624881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1478BE9A-81EA-E49A-D962-7F418EAED1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custDataLst>
              <p:tags r:id="rId21"/>
            </p:custDataLst>
          </p:nvPr>
        </p:nvSpPr>
        <p:spPr>
          <a:xfrm>
            <a:off x="10077649" y="3283432"/>
            <a:ext cx="95250" cy="9525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cxnSp>
        <p:nvCxnSpPr>
          <p:cNvPr id="21" name="Straight Connector 83">
            <a:extLst>
              <a:ext uri="{FF2B5EF4-FFF2-40B4-BE49-F238E27FC236}">
                <a16:creationId xmlns:a16="http://schemas.microsoft.com/office/drawing/2014/main" id="{62413254-6A5F-5E31-C36D-A14016A6B86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22"/>
            </p:custDataLst>
          </p:nvPr>
        </p:nvCxnSpPr>
        <p:spPr>
          <a:xfrm>
            <a:off x="8324925" y="3329030"/>
            <a:ext cx="1719407" cy="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val 10">
            <a:extLst>
              <a:ext uri="{FF2B5EF4-FFF2-40B4-BE49-F238E27FC236}">
                <a16:creationId xmlns:a16="http://schemas.microsoft.com/office/drawing/2014/main" id="{B10F9335-3CF1-A987-D612-636AEA91079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custDataLst>
              <p:tags r:id="rId23"/>
            </p:custDataLst>
          </p:nvPr>
        </p:nvSpPr>
        <p:spPr>
          <a:xfrm>
            <a:off x="11523233" y="3291413"/>
            <a:ext cx="95250" cy="9525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cxnSp>
        <p:nvCxnSpPr>
          <p:cNvPr id="71" name="Straight Connector 83">
            <a:extLst>
              <a:ext uri="{FF2B5EF4-FFF2-40B4-BE49-F238E27FC236}">
                <a16:creationId xmlns:a16="http://schemas.microsoft.com/office/drawing/2014/main" id="{2691D704-91D3-46C7-A203-90B9281D1C2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24"/>
            </p:custDataLst>
          </p:nvPr>
        </p:nvCxnSpPr>
        <p:spPr>
          <a:xfrm flipV="1">
            <a:off x="11566730" y="657225"/>
            <a:ext cx="0" cy="2596431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83">
            <a:extLst>
              <a:ext uri="{FF2B5EF4-FFF2-40B4-BE49-F238E27FC236}">
                <a16:creationId xmlns:a16="http://schemas.microsoft.com/office/drawing/2014/main" id="{4F8C4476-F469-A8CB-7F17-C7CFD54351A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25"/>
            </p:custDataLst>
          </p:nvPr>
        </p:nvCxnSpPr>
        <p:spPr>
          <a:xfrm flipV="1">
            <a:off x="3673117" y="3429000"/>
            <a:ext cx="0" cy="384544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83">
            <a:extLst>
              <a:ext uri="{FF2B5EF4-FFF2-40B4-BE49-F238E27FC236}">
                <a16:creationId xmlns:a16="http://schemas.microsoft.com/office/drawing/2014/main" id="{C704CAA6-48A2-8B0E-B241-6F9462B1027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custDataLst>
              <p:tags r:id="rId26"/>
            </p:custDataLst>
          </p:nvPr>
        </p:nvCxnSpPr>
        <p:spPr>
          <a:xfrm>
            <a:off x="10221718" y="3329711"/>
            <a:ext cx="1263548" cy="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Rühm 12">
            <a:extLst>
              <a:ext uri="{FF2B5EF4-FFF2-40B4-BE49-F238E27FC236}">
                <a16:creationId xmlns:a16="http://schemas.microsoft.com/office/drawing/2014/main" id="{A73517E7-D78C-F245-6A81-521178E5C87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45319" y="473828"/>
            <a:ext cx="11762309" cy="5920229"/>
            <a:chOff x="345319" y="473828"/>
            <a:chExt cx="11762309" cy="5920229"/>
          </a:xfrm>
        </p:grpSpPr>
        <p:sp>
          <p:nvSpPr>
            <p:cNvPr id="14" name="TextBox 26">
              <a:extLst>
                <a:ext uri="{FF2B5EF4-FFF2-40B4-BE49-F238E27FC236}">
                  <a16:creationId xmlns:a16="http://schemas.microsoft.com/office/drawing/2014/main" id="{09B32A09-BA85-FE78-C341-2402F42CBB2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489046" y="2823615"/>
              <a:ext cx="1129861" cy="3590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ts val="2773"/>
                </a:lnSpc>
                <a:spcBef>
                  <a:spcPct val="0"/>
                </a:spcBef>
              </a:pPr>
              <a:r>
                <a:rPr lang="et-EE" sz="2800" dirty="0">
                  <a:solidFill>
                    <a:schemeClr val="bg1"/>
                  </a:solidFill>
                  <a:latin typeface="Aino Headline" panose="020B0303040504020204" pitchFamily="34" charset="0"/>
                </a:rPr>
                <a:t>1996</a:t>
              </a:r>
              <a:endParaRPr lang="en-US" sz="2800" dirty="0">
                <a:solidFill>
                  <a:schemeClr val="bg1"/>
                </a:solidFill>
                <a:latin typeface="Aino Headline" panose="020B0303040504020204" pitchFamily="34" charset="0"/>
              </a:endParaRPr>
            </a:p>
          </p:txBody>
        </p:sp>
        <p:sp>
          <p:nvSpPr>
            <p:cNvPr id="15" name="Pealkiri 5">
              <a:extLst>
                <a:ext uri="{FF2B5EF4-FFF2-40B4-BE49-F238E27FC236}">
                  <a16:creationId xmlns:a16="http://schemas.microsoft.com/office/drawing/2014/main" id="{51CB368A-0C78-F6C2-9375-0872B0F2EB1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37697" y="473828"/>
              <a:ext cx="8880357" cy="1104911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000" kern="1200" baseline="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t-EE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ino Headline"/>
                  <a:ea typeface="+mj-ea"/>
                  <a:cs typeface="+mj-cs"/>
                </a:rPr>
                <a:t>Restart of </a:t>
              </a:r>
              <a:r>
                <a:rPr kumimoji="0" lang="et-EE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ino Headline"/>
                  <a:ea typeface="+mj-ea"/>
                  <a:cs typeface="+mj-cs"/>
                </a:rPr>
                <a:t>th</a:t>
              </a:r>
              <a:r>
                <a:rPr lang="et-EE" sz="4000" dirty="0">
                  <a:solidFill>
                    <a:schemeClr val="bg1"/>
                  </a:solidFill>
                  <a:latin typeface="Aino Headline"/>
                </a:rPr>
                <a:t>e </a:t>
              </a:r>
              <a:r>
                <a:rPr kumimoji="0" lang="et-EE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ino Headline"/>
                  <a:ea typeface="+mj-ea"/>
                  <a:cs typeface="+mj-cs"/>
                </a:rPr>
                <a:t>education</a:t>
              </a:r>
              <a:r>
                <a:rPr kumimoji="0" lang="et-EE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ino Headline"/>
                  <a:ea typeface="+mj-ea"/>
                  <a:cs typeface="+mj-cs"/>
                </a:rPr>
                <a:t> </a:t>
              </a:r>
              <a:r>
                <a:rPr kumimoji="0" lang="et-EE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ino Headline"/>
                  <a:ea typeface="+mj-ea"/>
                  <a:cs typeface="+mj-cs"/>
                </a:rPr>
                <a:t>system</a:t>
              </a:r>
              <a:endParaRPr kumimoji="0" lang="et-EE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ino Headline"/>
                <a:ea typeface="+mj-ea"/>
                <a:cs typeface="+mj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FA45FC0-1B6E-05C5-CCBF-78AAFC95519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722744" y="5496952"/>
              <a:ext cx="3164071" cy="897105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defTabSz="609539">
                <a:lnSpc>
                  <a:spcPts val="1560"/>
                </a:lnSpc>
                <a:spcBef>
                  <a:spcPct val="0"/>
                </a:spcBef>
              </a:pP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NATIONAL CURRICULUM </a:t>
              </a:r>
            </a:p>
            <a:p>
              <a:pPr defTabSz="609539">
                <a:lnSpc>
                  <a:spcPts val="1560"/>
                </a:lnSpc>
                <a:spcBef>
                  <a:spcPct val="0"/>
                </a:spcBef>
              </a:pP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for</a:t>
              </a: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general</a:t>
              </a: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 </a:t>
              </a: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education</a:t>
              </a: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with</a:t>
              </a: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the</a:t>
              </a: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focus</a:t>
              </a: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 </a:t>
              </a:r>
              <a:br>
                <a:rPr lang="et-EE" sz="1200" spc="12" dirty="0">
                  <a:solidFill>
                    <a:schemeClr val="bg1"/>
                  </a:solidFill>
                  <a:latin typeface="Aino"/>
                </a:rPr>
              </a:b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on </a:t>
              </a: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learning</a:t>
              </a: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outcome</a:t>
              </a: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, </a:t>
              </a:r>
              <a:r>
                <a:rPr lang="et-EE" sz="1200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decentralisation</a:t>
              </a:r>
              <a: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, and </a:t>
              </a: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school</a:t>
              </a: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autonomy</a:t>
              </a:r>
              <a:endParaRPr lang="et-EE" sz="1200" spc="12" dirty="0">
                <a:solidFill>
                  <a:schemeClr val="bg1"/>
                </a:solidFill>
                <a:latin typeface="Aino" panose="02000603040504020204" pitchFamily="50" charset="-7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F693C7B-9AE9-0881-E7A1-CB709C30ED1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735763" y="4332998"/>
              <a:ext cx="2341441" cy="897105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defTabSz="609539">
                <a:lnSpc>
                  <a:spcPts val="1560"/>
                </a:lnSpc>
                <a:spcBef>
                  <a:spcPct val="0"/>
                </a:spcBef>
              </a:pP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TIGER LEAP programme </a:t>
              </a: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provided</a:t>
              </a: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schools</a:t>
              </a: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with</a:t>
              </a: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computers</a:t>
              </a: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, internet </a:t>
              </a: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access</a:t>
              </a: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, and </a:t>
              </a: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teacher</a:t>
              </a: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training</a:t>
              </a:r>
              <a:endParaRPr lang="et-EE" sz="1200" spc="12" dirty="0">
                <a:solidFill>
                  <a:schemeClr val="bg1"/>
                </a:solidFill>
                <a:latin typeface="Aino" panose="02000603040504020204" pitchFamily="50" charset="-70"/>
              </a:endParaRPr>
            </a:p>
          </p:txBody>
        </p:sp>
        <p:sp>
          <p:nvSpPr>
            <p:cNvPr id="22" name="TextBox 31">
              <a:extLst>
                <a:ext uri="{FF2B5EF4-FFF2-40B4-BE49-F238E27FC236}">
                  <a16:creationId xmlns:a16="http://schemas.microsoft.com/office/drawing/2014/main" id="{62542E5A-3CD3-6D46-ACB4-561D3728930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90233" y="1592610"/>
              <a:ext cx="1947503" cy="12151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560"/>
                </a:lnSpc>
                <a:spcBef>
                  <a:spcPct val="0"/>
                </a:spcBef>
              </a:pP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VOCATIONAL EDUCATION REFORMS start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build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a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flexible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and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practical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system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relevant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to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the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needs of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the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labor market</a:t>
              </a:r>
            </a:p>
          </p:txBody>
        </p:sp>
        <p:sp>
          <p:nvSpPr>
            <p:cNvPr id="23" name="TextBox 26">
              <a:extLst>
                <a:ext uri="{FF2B5EF4-FFF2-40B4-BE49-F238E27FC236}">
                  <a16:creationId xmlns:a16="http://schemas.microsoft.com/office/drawing/2014/main" id="{A27A9E66-162D-45CF-9C02-DB4B7ECDF21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43426" y="3510118"/>
              <a:ext cx="1129861" cy="3590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ts val="2773"/>
                </a:lnSpc>
                <a:spcBef>
                  <a:spcPct val="0"/>
                </a:spcBef>
              </a:pPr>
              <a:r>
                <a:rPr lang="et-EE" sz="2800" dirty="0">
                  <a:solidFill>
                    <a:schemeClr val="bg1"/>
                  </a:solidFill>
                  <a:latin typeface="Aino Headline" panose="020B0303040504020204" pitchFamily="34" charset="0"/>
                </a:rPr>
                <a:t>1994</a:t>
              </a:r>
              <a:endParaRPr lang="en-US" sz="2800" dirty="0">
                <a:solidFill>
                  <a:schemeClr val="bg1"/>
                </a:solidFill>
                <a:latin typeface="Aino Headline" panose="020B0303040504020204" pitchFamily="34" charset="0"/>
              </a:endParaRPr>
            </a:p>
          </p:txBody>
        </p:sp>
        <p:sp>
          <p:nvSpPr>
            <p:cNvPr id="24" name="TextBox 26">
              <a:extLst>
                <a:ext uri="{FF2B5EF4-FFF2-40B4-BE49-F238E27FC236}">
                  <a16:creationId xmlns:a16="http://schemas.microsoft.com/office/drawing/2014/main" id="{6993E60A-D9F3-1149-2D84-CE809F0D805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09910" y="3515019"/>
              <a:ext cx="1129861" cy="3590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ts val="2773"/>
                </a:lnSpc>
                <a:spcBef>
                  <a:spcPct val="0"/>
                </a:spcBef>
              </a:pPr>
              <a:r>
                <a:rPr lang="et-EE" sz="2800" dirty="0">
                  <a:solidFill>
                    <a:schemeClr val="bg1"/>
                  </a:solidFill>
                  <a:latin typeface="Aino Headline" panose="020B0303040504020204" pitchFamily="34" charset="0"/>
                </a:rPr>
                <a:t>1997</a:t>
              </a:r>
              <a:endParaRPr lang="en-US" sz="2800" dirty="0">
                <a:solidFill>
                  <a:schemeClr val="bg1"/>
                </a:solidFill>
                <a:latin typeface="Aino Headline" panose="020B0303040504020204" pitchFamily="34" charset="0"/>
              </a:endParaRPr>
            </a:p>
          </p:txBody>
        </p:sp>
        <p:sp>
          <p:nvSpPr>
            <p:cNvPr id="27" name="TextBox 31">
              <a:extLst>
                <a:ext uri="{FF2B5EF4-FFF2-40B4-BE49-F238E27FC236}">
                  <a16:creationId xmlns:a16="http://schemas.microsoft.com/office/drawing/2014/main" id="{A41F2D75-BD45-B6DD-D7B7-34D38C6E151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333748" y="1587798"/>
              <a:ext cx="1604437" cy="60490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560"/>
                </a:lnSpc>
                <a:spcBef>
                  <a:spcPct val="0"/>
                </a:spcBef>
              </a:pPr>
              <a:r>
                <a:rPr lang="et-EE" spc="12" dirty="0">
                  <a:solidFill>
                    <a:schemeClr val="bg1"/>
                  </a:solidFill>
                  <a:latin typeface="Aino"/>
                </a:rPr>
                <a:t>EXTERNAL QUALITY ASSURANCE </a:t>
              </a:r>
              <a:br>
                <a:rPr lang="et-EE" spc="12" dirty="0">
                  <a:solidFill>
                    <a:schemeClr val="bg1"/>
                  </a:solidFill>
                  <a:latin typeface="Aino"/>
                </a:rPr>
              </a:br>
              <a:r>
                <a:rPr lang="et-EE" spc="12" dirty="0">
                  <a:solidFill>
                    <a:schemeClr val="bg1"/>
                  </a:solidFill>
                  <a:latin typeface="Aino"/>
                </a:rPr>
                <a:t>of </a:t>
              </a:r>
              <a:r>
                <a:rPr lang="et-EE" spc="12" dirty="0" err="1">
                  <a:solidFill>
                    <a:schemeClr val="bg1"/>
                  </a:solidFill>
                  <a:latin typeface="Aino"/>
                </a:rPr>
                <a:t>education</a:t>
              </a:r>
              <a:endParaRPr lang="et-EE" spc="12" dirty="0">
                <a:solidFill>
                  <a:schemeClr val="bg1"/>
                </a:solidFill>
                <a:latin typeface="Aino" panose="02000603040504020204" pitchFamily="50" charset="-7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54AF950-E9F1-7630-5D9D-7E68EDA3012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96762" y="1547120"/>
              <a:ext cx="1534140" cy="11022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539">
                <a:lnSpc>
                  <a:spcPts val="1560"/>
                </a:lnSpc>
                <a:spcBef>
                  <a:spcPct val="0"/>
                </a:spcBef>
              </a:pP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All SCHOOLS CONNECTED TO THE INTERNET and </a:t>
              </a: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provided</a:t>
              </a: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with</a:t>
              </a:r>
              <a:r>
                <a:rPr lang="et-EE" sz="1200" spc="12" dirty="0">
                  <a:solidFill>
                    <a:schemeClr val="bg1"/>
                  </a:solidFill>
                  <a:latin typeface="Aino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/>
                </a:rPr>
                <a:t>computers</a:t>
              </a:r>
              <a:endParaRPr lang="en-US" sz="1200" spc="12" dirty="0">
                <a:solidFill>
                  <a:schemeClr val="bg1"/>
                </a:solidFill>
                <a:latin typeface="Aino" panose="02000603040504020204" pitchFamily="50" charset="-70"/>
              </a:endParaRPr>
            </a:p>
          </p:txBody>
        </p:sp>
        <p:sp>
          <p:nvSpPr>
            <p:cNvPr id="30" name="TextBox 26">
              <a:extLst>
                <a:ext uri="{FF2B5EF4-FFF2-40B4-BE49-F238E27FC236}">
                  <a16:creationId xmlns:a16="http://schemas.microsoft.com/office/drawing/2014/main" id="{F0D412EA-A772-D0E4-5E61-98A86F24657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45319" y="2853679"/>
              <a:ext cx="1129861" cy="3590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ts val="2773"/>
                </a:lnSpc>
                <a:spcBef>
                  <a:spcPct val="0"/>
                </a:spcBef>
              </a:pPr>
              <a:r>
                <a:rPr lang="et-EE" sz="2800" dirty="0">
                  <a:solidFill>
                    <a:schemeClr val="bg1"/>
                  </a:solidFill>
                  <a:latin typeface="Aino Headline" panose="020B0303040504020204" pitchFamily="34" charset="0"/>
                </a:rPr>
                <a:t>1992</a:t>
              </a:r>
              <a:endParaRPr lang="en-US" sz="2800" dirty="0">
                <a:solidFill>
                  <a:schemeClr val="bg1"/>
                </a:solidFill>
                <a:latin typeface="Aino Headline" panose="020B0303040504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FF90EB7-BA81-D687-4404-69F138A695B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7944" y="5745650"/>
              <a:ext cx="2100235" cy="5995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>
                <a:lnSpc>
                  <a:spcPts val="1560"/>
                </a:lnSpc>
                <a:spcBef>
                  <a:spcPct val="0"/>
                </a:spcBef>
              </a:pPr>
              <a:r>
                <a:rPr lang="en-US" sz="1200" u="non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THE LAW ON EDUCATION of the Estonian Republic</a:t>
              </a:r>
              <a:r>
                <a:rPr lang="et-EE" sz="1200" u="non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br>
                <a:rPr lang="et-EE" sz="1200" u="none" spc="12" dirty="0">
                  <a:solidFill>
                    <a:schemeClr val="bg1"/>
                  </a:solidFill>
                  <a:latin typeface="Aino" panose="02000603040504020204" pitchFamily="50" charset="-70"/>
                </a:rPr>
              </a:br>
              <a:r>
                <a:rPr lang="et-EE" sz="1200" u="non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sets</a:t>
              </a:r>
              <a:r>
                <a:rPr lang="en-US" sz="1200" u="non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general principles</a:t>
              </a:r>
            </a:p>
          </p:txBody>
        </p:sp>
        <p:sp>
          <p:nvSpPr>
            <p:cNvPr id="36" name="TextBox 26">
              <a:extLst>
                <a:ext uri="{FF2B5EF4-FFF2-40B4-BE49-F238E27FC236}">
                  <a16:creationId xmlns:a16="http://schemas.microsoft.com/office/drawing/2014/main" id="{98C55F49-D70F-9467-2B9C-B37AE65E859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111511" y="3520467"/>
              <a:ext cx="957458" cy="3590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ts val="2773"/>
                </a:lnSpc>
                <a:spcBef>
                  <a:spcPct val="0"/>
                </a:spcBef>
              </a:pPr>
              <a:r>
                <a:rPr lang="et-EE" sz="2800" dirty="0">
                  <a:solidFill>
                    <a:schemeClr val="bg1"/>
                  </a:solidFill>
                  <a:latin typeface="Aino Headline" panose="020B0303040504020204" pitchFamily="34" charset="0"/>
                </a:rPr>
                <a:t>2001</a:t>
              </a:r>
              <a:endParaRPr lang="en-US" sz="2800" dirty="0">
                <a:solidFill>
                  <a:schemeClr val="bg1"/>
                </a:solidFill>
                <a:latin typeface="Aino Headline" panose="020B0303040504020204" pitchFamily="34" charset="0"/>
              </a:endParaRPr>
            </a:p>
          </p:txBody>
        </p:sp>
        <p:sp>
          <p:nvSpPr>
            <p:cNvPr id="42" name="TextBox 26">
              <a:extLst>
                <a:ext uri="{FF2B5EF4-FFF2-40B4-BE49-F238E27FC236}">
                  <a16:creationId xmlns:a16="http://schemas.microsoft.com/office/drawing/2014/main" id="{A8EE9621-91BA-12C5-78CA-919BADC6D2C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028576" y="2857367"/>
              <a:ext cx="1178241" cy="3590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ts val="2773"/>
                </a:lnSpc>
                <a:spcBef>
                  <a:spcPct val="0"/>
                </a:spcBef>
              </a:pPr>
              <a:r>
                <a:rPr lang="et-EE" sz="2800" dirty="0">
                  <a:solidFill>
                    <a:schemeClr val="bg1"/>
                  </a:solidFill>
                  <a:latin typeface="Aino Headline" panose="020B0303040504020204" pitchFamily="34" charset="0"/>
                </a:rPr>
                <a:t>1999</a:t>
              </a:r>
              <a:endParaRPr lang="en-US" sz="2800" dirty="0">
                <a:solidFill>
                  <a:schemeClr val="bg1"/>
                </a:solidFill>
                <a:latin typeface="Aino Headline" panose="020B0303040504020204" pitchFamily="34" charset="0"/>
              </a:endParaRPr>
            </a:p>
          </p:txBody>
        </p:sp>
        <p:sp>
          <p:nvSpPr>
            <p:cNvPr id="45" name="TextBox 31">
              <a:extLst>
                <a:ext uri="{FF2B5EF4-FFF2-40B4-BE49-F238E27FC236}">
                  <a16:creationId xmlns:a16="http://schemas.microsoft.com/office/drawing/2014/main" id="{5142A38C-7B0C-4E7A-9847-65DCAEB0821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370426" y="4875654"/>
              <a:ext cx="2659099" cy="14773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t-EE" spc="12" dirty="0">
                  <a:solidFill>
                    <a:schemeClr val="bg1"/>
                  </a:solidFill>
                  <a:latin typeface="Aino"/>
                </a:rPr>
                <a:t>1999-2009 </a:t>
              </a:r>
            </a:p>
            <a:p>
              <a:r>
                <a:rPr lang="et-EE" spc="12" dirty="0">
                  <a:solidFill>
                    <a:schemeClr val="bg1"/>
                  </a:solidFill>
                  <a:latin typeface="Aino"/>
                </a:rPr>
                <a:t>H</a:t>
              </a:r>
              <a:r>
                <a:rPr lang="en-US" spc="12" dirty="0" err="1">
                  <a:solidFill>
                    <a:schemeClr val="bg1"/>
                  </a:solidFill>
                  <a:latin typeface="Aino"/>
                </a:rPr>
                <a:t>armoni</a:t>
              </a:r>
              <a:r>
                <a:rPr lang="et-EE" spc="12" dirty="0">
                  <a:solidFill>
                    <a:schemeClr val="bg1"/>
                  </a:solidFill>
                  <a:latin typeface="Aino"/>
                </a:rPr>
                <a:t>s</a:t>
              </a:r>
              <a:r>
                <a:rPr lang="en-US" spc="12" dirty="0" err="1">
                  <a:solidFill>
                    <a:schemeClr val="bg1"/>
                  </a:solidFill>
                  <a:latin typeface="Aino"/>
                </a:rPr>
                <a:t>ing</a:t>
              </a:r>
              <a:r>
                <a:rPr lang="en-US" spc="12" dirty="0">
                  <a:solidFill>
                    <a:schemeClr val="bg1"/>
                  </a:solidFill>
                  <a:latin typeface="Aino"/>
                </a:rPr>
                <a:t> </a:t>
              </a:r>
              <a:r>
                <a:rPr lang="et-EE" spc="12" dirty="0">
                  <a:solidFill>
                    <a:schemeClr val="bg1"/>
                  </a:solidFill>
                  <a:latin typeface="Aino"/>
                </a:rPr>
                <a:t>HIGHER EDUCATION</a:t>
              </a:r>
              <a:r>
                <a:rPr lang="en-US" spc="12" dirty="0">
                  <a:solidFill>
                    <a:schemeClr val="bg1"/>
                  </a:solidFill>
                  <a:latin typeface="Aino"/>
                </a:rPr>
                <a:t> </a:t>
              </a:r>
              <a:br>
                <a:rPr lang="et-EE" spc="12" dirty="0">
                  <a:solidFill>
                    <a:schemeClr val="bg1"/>
                  </a:solidFill>
                  <a:latin typeface="Aino"/>
                </a:rPr>
              </a:br>
              <a:r>
                <a:rPr lang="en-US" spc="12" dirty="0">
                  <a:solidFill>
                    <a:schemeClr val="bg1"/>
                  </a:solidFill>
                  <a:latin typeface="Aino"/>
                </a:rPr>
                <a:t>with European standards</a:t>
              </a:r>
              <a:r>
                <a:rPr lang="et-EE" spc="12" dirty="0">
                  <a:solidFill>
                    <a:schemeClr val="bg1"/>
                  </a:solidFill>
                  <a:latin typeface="Aino"/>
                </a:rPr>
                <a:t>: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pc="12" dirty="0">
                  <a:solidFill>
                    <a:schemeClr val="bg1"/>
                  </a:solidFill>
                  <a:latin typeface="Aino"/>
                </a:rPr>
                <a:t>recognition of </a:t>
              </a:r>
              <a:r>
                <a:rPr lang="en-US" spc="12" dirty="0" err="1">
                  <a:solidFill>
                    <a:schemeClr val="bg1"/>
                  </a:solidFill>
                  <a:latin typeface="Aino"/>
                </a:rPr>
                <a:t>diplom</a:t>
              </a:r>
              <a:r>
                <a:rPr lang="et-EE" spc="12" dirty="0">
                  <a:solidFill>
                    <a:schemeClr val="bg1"/>
                  </a:solidFill>
                  <a:latin typeface="Aino"/>
                </a:rPr>
                <a:t>a</a:t>
              </a:r>
              <a:r>
                <a:rPr lang="en-US" spc="12" dirty="0">
                  <a:solidFill>
                    <a:schemeClr val="bg1"/>
                  </a:solidFill>
                  <a:latin typeface="Aino"/>
                </a:rPr>
                <a:t>s</a:t>
              </a:r>
              <a:endParaRPr lang="et-EE" spc="12" dirty="0">
                <a:solidFill>
                  <a:schemeClr val="bg1"/>
                </a:solidFill>
                <a:latin typeface="Aino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pc="12" dirty="0">
                  <a:solidFill>
                    <a:schemeClr val="bg1"/>
                  </a:solidFill>
                  <a:latin typeface="Aino"/>
                </a:rPr>
                <a:t>3 main study cycles</a:t>
              </a:r>
              <a:endParaRPr lang="et-EE" spc="12" dirty="0">
                <a:solidFill>
                  <a:schemeClr val="bg1"/>
                </a:solidFill>
                <a:latin typeface="Aino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pc="12" dirty="0">
                  <a:solidFill>
                    <a:schemeClr val="bg1"/>
                  </a:solidFill>
                  <a:latin typeface="Aino"/>
                </a:rPr>
                <a:t>scholarship</a:t>
              </a:r>
              <a:r>
                <a:rPr lang="et-EE" spc="12" dirty="0">
                  <a:solidFill>
                    <a:schemeClr val="bg1"/>
                  </a:solidFill>
                  <a:latin typeface="Aino"/>
                </a:rPr>
                <a:t>s</a:t>
              </a:r>
              <a:r>
                <a:rPr lang="en-US" spc="12" dirty="0">
                  <a:solidFill>
                    <a:schemeClr val="bg1"/>
                  </a:solidFill>
                  <a:latin typeface="Aino"/>
                </a:rPr>
                <a:t> for mobility</a:t>
              </a:r>
              <a:endParaRPr lang="et-EE" spc="12" dirty="0">
                <a:solidFill>
                  <a:schemeClr val="bg1"/>
                </a:solidFill>
                <a:latin typeface="Aino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pc="12" dirty="0">
                  <a:solidFill>
                    <a:schemeClr val="bg1"/>
                  </a:solidFill>
                  <a:latin typeface="Aino"/>
                </a:rPr>
                <a:t>accreditation system</a:t>
              </a:r>
              <a:endParaRPr lang="et-EE" spc="12" dirty="0">
                <a:solidFill>
                  <a:schemeClr val="bg1"/>
                </a:solidFill>
                <a:latin typeface="Aino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t-EE" spc="12" dirty="0">
                  <a:solidFill>
                    <a:schemeClr val="bg1"/>
                  </a:solidFill>
                  <a:latin typeface="Aino"/>
                </a:rPr>
                <a:t>i</a:t>
              </a:r>
              <a:r>
                <a:rPr lang="en-US" spc="12" dirty="0" err="1">
                  <a:solidFill>
                    <a:schemeClr val="bg1"/>
                  </a:solidFill>
                  <a:latin typeface="Aino"/>
                </a:rPr>
                <a:t>nternationali</a:t>
              </a:r>
              <a:r>
                <a:rPr lang="et-EE" spc="12" dirty="0">
                  <a:solidFill>
                    <a:schemeClr val="bg1"/>
                  </a:solidFill>
                  <a:latin typeface="Aino"/>
                </a:rPr>
                <a:t>s</a:t>
              </a:r>
              <a:r>
                <a:rPr lang="en-US" spc="12" dirty="0" err="1">
                  <a:solidFill>
                    <a:schemeClr val="bg1"/>
                  </a:solidFill>
                  <a:latin typeface="Aino"/>
                </a:rPr>
                <a:t>ation</a:t>
              </a:r>
              <a:endParaRPr lang="en-US" spc="12" dirty="0">
                <a:solidFill>
                  <a:schemeClr val="bg1"/>
                </a:solidFill>
                <a:latin typeface="Aino"/>
              </a:endParaRPr>
            </a:p>
          </p:txBody>
        </p:sp>
        <p:sp>
          <p:nvSpPr>
            <p:cNvPr id="46" name="TextBox 26">
              <a:extLst>
                <a:ext uri="{FF2B5EF4-FFF2-40B4-BE49-F238E27FC236}">
                  <a16:creationId xmlns:a16="http://schemas.microsoft.com/office/drawing/2014/main" id="{92DFAF46-1DC9-F0F3-BEFF-B93692839FC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977593" y="2796704"/>
              <a:ext cx="1129861" cy="3590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ts val="2773"/>
                </a:lnSpc>
                <a:spcBef>
                  <a:spcPct val="0"/>
                </a:spcBef>
              </a:pPr>
              <a:r>
                <a:rPr lang="et-EE" sz="2800" dirty="0">
                  <a:solidFill>
                    <a:schemeClr val="bg1"/>
                  </a:solidFill>
                  <a:latin typeface="Aino Headline" panose="020B0303040504020204" pitchFamily="34" charset="0"/>
                </a:rPr>
                <a:t>2002</a:t>
              </a:r>
              <a:endParaRPr lang="en-US" sz="2800" dirty="0">
                <a:solidFill>
                  <a:schemeClr val="bg1"/>
                </a:solidFill>
                <a:latin typeface="Aino Headline" panose="020B030304050402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43A1C9D-738D-8E42-BE37-1A0AC146F9F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77245" y="5132461"/>
              <a:ext cx="1830383" cy="12151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9539">
                <a:lnSpc>
                  <a:spcPts val="1560"/>
                </a:lnSpc>
                <a:spcBef>
                  <a:spcPct val="0"/>
                </a:spcBef>
              </a:pPr>
              <a: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E-SCHOOL -</a:t>
              </a:r>
            </a:p>
            <a:p>
              <a:pPr defTabSz="609539">
                <a:lnSpc>
                  <a:spcPts val="1560"/>
                </a:lnSpc>
                <a:spcBef>
                  <a:spcPct val="0"/>
                </a:spcBef>
              </a:pPr>
              <a:r>
                <a:rPr lang="et-EE" sz="1200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web</a:t>
              </a:r>
              <a: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application</a:t>
              </a:r>
              <a: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for</a:t>
              </a:r>
              <a: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schools</a:t>
              </a:r>
              <a: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provides</a:t>
              </a:r>
              <a: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b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</a:br>
              <a:r>
                <a:rPr lang="et-EE" sz="1200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an</a:t>
              </a:r>
              <a: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easy</a:t>
              </a:r>
              <a:r>
                <a:rPr lang="et-EE" sz="1200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z="1200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way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for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parents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,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teachers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, and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pupils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to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share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information</a:t>
              </a:r>
              <a:endParaRPr lang="et-EE" sz="1200" spc="12" dirty="0">
                <a:solidFill>
                  <a:schemeClr val="bg1"/>
                </a:solidFill>
                <a:latin typeface="Aino" panose="02000603040504020204" pitchFamily="50" charset="-70"/>
              </a:endParaRPr>
            </a:p>
          </p:txBody>
        </p:sp>
        <p:sp>
          <p:nvSpPr>
            <p:cNvPr id="52" name="TextBox 31">
              <a:extLst>
                <a:ext uri="{FF2B5EF4-FFF2-40B4-BE49-F238E27FC236}">
                  <a16:creationId xmlns:a16="http://schemas.microsoft.com/office/drawing/2014/main" id="{32244BBC-2AFE-09DE-7825-CD64552681E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47753" y="622878"/>
              <a:ext cx="1787931" cy="8047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ts val="1560"/>
                </a:lnSpc>
              </a:pP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A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state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database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EHIS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brings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together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all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information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related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to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chemeClr val="bg1"/>
                  </a:solidFill>
                  <a:latin typeface="Aino" panose="02000603040504020204" pitchFamily="50" charset="-70"/>
                </a:rPr>
                <a:t>education</a:t>
              </a:r>
              <a:r>
                <a:rPr lang="et-EE" spc="12" dirty="0">
                  <a:solidFill>
                    <a:schemeClr val="bg1"/>
                  </a:solidFill>
                  <a:latin typeface="Aino" panose="02000603040504020204" pitchFamily="50" charset="-70"/>
                </a:rPr>
                <a:t> in Estonia</a:t>
              </a:r>
            </a:p>
          </p:txBody>
        </p:sp>
        <p:sp>
          <p:nvSpPr>
            <p:cNvPr id="58" name="TextBox 26">
              <a:extLst>
                <a:ext uri="{FF2B5EF4-FFF2-40B4-BE49-F238E27FC236}">
                  <a16:creationId xmlns:a16="http://schemas.microsoft.com/office/drawing/2014/main" id="{B0D7939C-28A9-3CCB-B572-D056339A181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695839" y="3561885"/>
              <a:ext cx="1129861" cy="3590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ts val="2773"/>
                </a:lnSpc>
                <a:spcBef>
                  <a:spcPct val="0"/>
                </a:spcBef>
              </a:pPr>
              <a:r>
                <a:rPr lang="et-EE" sz="2800" dirty="0">
                  <a:solidFill>
                    <a:schemeClr val="bg1"/>
                  </a:solidFill>
                  <a:latin typeface="Aino Headline" panose="020B0303040504020204" pitchFamily="34" charset="0"/>
                </a:rPr>
                <a:t>2004</a:t>
              </a:r>
              <a:endParaRPr lang="en-US" sz="2800" dirty="0">
                <a:solidFill>
                  <a:schemeClr val="bg1"/>
                </a:solidFill>
                <a:latin typeface="Aino Headline" panose="020B030304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66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512DD7-8E26-140A-BA43-A780E9C9FC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83">
            <a:extLst>
              <a:ext uri="{FF2B5EF4-FFF2-40B4-BE49-F238E27FC236}">
                <a16:creationId xmlns:a16="http://schemas.microsoft.com/office/drawing/2014/main" id="{7E3F6732-0D78-D99D-0E11-7A811D8B63FF}"/>
              </a:ext>
            </a:extLst>
          </p:cNvPr>
          <p:cNvCxnSpPr>
            <a:cxnSpLocks/>
          </p:cNvCxnSpPr>
          <p:nvPr>
            <p:custDataLst>
              <p:tags r:id="rId1"/>
            </p:custDataLst>
          </p:nvPr>
        </p:nvCxnSpPr>
        <p:spPr>
          <a:xfrm flipV="1">
            <a:off x="1632518" y="1724025"/>
            <a:ext cx="0" cy="1521746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83">
            <a:extLst>
              <a:ext uri="{FF2B5EF4-FFF2-40B4-BE49-F238E27FC236}">
                <a16:creationId xmlns:a16="http://schemas.microsoft.com/office/drawing/2014/main" id="{00712BCD-3210-B5BF-E152-9EE74139957C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 flipV="1">
            <a:off x="2948864" y="3429000"/>
            <a:ext cx="0" cy="2769072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83">
            <a:extLst>
              <a:ext uri="{FF2B5EF4-FFF2-40B4-BE49-F238E27FC236}">
                <a16:creationId xmlns:a16="http://schemas.microsoft.com/office/drawing/2014/main" id="{0D57BB14-5768-2424-5C38-177B890B57BC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 flipV="1">
            <a:off x="4236172" y="672564"/>
            <a:ext cx="0" cy="2561226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3">
            <a:extLst>
              <a:ext uri="{FF2B5EF4-FFF2-40B4-BE49-F238E27FC236}">
                <a16:creationId xmlns:a16="http://schemas.microsoft.com/office/drawing/2014/main" id="{CA716E77-E6E0-383A-E18F-6435C42141FB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>
          <a:xfrm flipH="1" flipV="1">
            <a:off x="5689357" y="3425824"/>
            <a:ext cx="378" cy="2755149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83">
            <a:extLst>
              <a:ext uri="{FF2B5EF4-FFF2-40B4-BE49-F238E27FC236}">
                <a16:creationId xmlns:a16="http://schemas.microsoft.com/office/drawing/2014/main" id="{039BA228-74F0-8C60-B9EF-A71592276EA9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 flipV="1">
            <a:off x="6731319" y="1724025"/>
            <a:ext cx="0" cy="1520566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83">
            <a:extLst>
              <a:ext uri="{FF2B5EF4-FFF2-40B4-BE49-F238E27FC236}">
                <a16:creationId xmlns:a16="http://schemas.microsoft.com/office/drawing/2014/main" id="{C3BEA4DB-7F4B-21B2-1473-4CD857747BD5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 flipV="1">
            <a:off x="607483" y="3327157"/>
            <a:ext cx="939800" cy="594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12">
            <a:extLst>
              <a:ext uri="{FF2B5EF4-FFF2-40B4-BE49-F238E27FC236}">
                <a16:creationId xmlns:a16="http://schemas.microsoft.com/office/drawing/2014/main" id="{D54750A2-6955-F387-36EB-5ABA513DE470}"/>
              </a:ext>
            </a:extLst>
          </p:cNvPr>
          <p:cNvSpPr>
            <a:spLocks/>
          </p:cNvSpPr>
          <p:nvPr>
            <p:custDataLst>
              <p:tags r:id="rId7"/>
            </p:custDataLst>
          </p:nvPr>
        </p:nvSpPr>
        <p:spPr>
          <a:xfrm>
            <a:off x="1586465" y="3287435"/>
            <a:ext cx="95250" cy="9525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F0"/>
              </a:solidFill>
            </a:endParaRPr>
          </a:p>
        </p:txBody>
      </p:sp>
      <p:sp>
        <p:nvSpPr>
          <p:cNvPr id="39" name="Oval 14">
            <a:extLst>
              <a:ext uri="{FF2B5EF4-FFF2-40B4-BE49-F238E27FC236}">
                <a16:creationId xmlns:a16="http://schemas.microsoft.com/office/drawing/2014/main" id="{62B541AE-5AAD-F33D-09D8-19A0A1065093}"/>
              </a:ext>
            </a:extLst>
          </p:cNvPr>
          <p:cNvSpPr>
            <a:spLocks/>
          </p:cNvSpPr>
          <p:nvPr>
            <p:custDataLst>
              <p:tags r:id="rId8"/>
            </p:custDataLst>
          </p:nvPr>
        </p:nvSpPr>
        <p:spPr>
          <a:xfrm>
            <a:off x="2903969" y="3287435"/>
            <a:ext cx="95250" cy="9525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F0"/>
              </a:solidFill>
            </a:endParaRPr>
          </a:p>
        </p:txBody>
      </p:sp>
      <p:sp>
        <p:nvSpPr>
          <p:cNvPr id="40" name="Oval 16">
            <a:extLst>
              <a:ext uri="{FF2B5EF4-FFF2-40B4-BE49-F238E27FC236}">
                <a16:creationId xmlns:a16="http://schemas.microsoft.com/office/drawing/2014/main" id="{FC5EBF02-EB28-1027-BD3F-22578A402662}"/>
              </a:ext>
            </a:extLst>
          </p:cNvPr>
          <p:cNvSpPr>
            <a:spLocks/>
          </p:cNvSpPr>
          <p:nvPr>
            <p:custDataLst>
              <p:tags r:id="rId9"/>
            </p:custDataLst>
          </p:nvPr>
        </p:nvSpPr>
        <p:spPr>
          <a:xfrm>
            <a:off x="5638934" y="3287435"/>
            <a:ext cx="95250" cy="9525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F0"/>
              </a:solidFill>
            </a:endParaRPr>
          </a:p>
        </p:txBody>
      </p:sp>
      <p:sp>
        <p:nvSpPr>
          <p:cNvPr id="41" name="Oval 18">
            <a:extLst>
              <a:ext uri="{FF2B5EF4-FFF2-40B4-BE49-F238E27FC236}">
                <a16:creationId xmlns:a16="http://schemas.microsoft.com/office/drawing/2014/main" id="{7AD65D26-799D-614D-C981-B2E45E7E6A04}"/>
              </a:ext>
            </a:extLst>
          </p:cNvPr>
          <p:cNvSpPr>
            <a:spLocks/>
          </p:cNvSpPr>
          <p:nvPr>
            <p:custDataLst>
              <p:tags r:id="rId10"/>
            </p:custDataLst>
          </p:nvPr>
        </p:nvSpPr>
        <p:spPr>
          <a:xfrm>
            <a:off x="6683694" y="3282202"/>
            <a:ext cx="95250" cy="9525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F0"/>
              </a:solidFill>
            </a:endParaRPr>
          </a:p>
        </p:txBody>
      </p:sp>
      <p:cxnSp>
        <p:nvCxnSpPr>
          <p:cNvPr id="43" name="Straight Connector 83">
            <a:extLst>
              <a:ext uri="{FF2B5EF4-FFF2-40B4-BE49-F238E27FC236}">
                <a16:creationId xmlns:a16="http://schemas.microsoft.com/office/drawing/2014/main" id="{E4F4AF93-A63B-E88C-AF6E-874AD9B2D417}"/>
              </a:ext>
            </a:extLst>
          </p:cNvPr>
          <p:cNvCxnSpPr>
            <a:cxnSpLocks/>
          </p:cNvCxnSpPr>
          <p:nvPr>
            <p:custDataLst>
              <p:tags r:id="rId11"/>
            </p:custDataLst>
          </p:nvPr>
        </p:nvCxnSpPr>
        <p:spPr>
          <a:xfrm>
            <a:off x="4337050" y="3329679"/>
            <a:ext cx="1266825" cy="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83">
            <a:extLst>
              <a:ext uri="{FF2B5EF4-FFF2-40B4-BE49-F238E27FC236}">
                <a16:creationId xmlns:a16="http://schemas.microsoft.com/office/drawing/2014/main" id="{6D364ACB-8AA4-4D80-75CD-E50C141DF7BD}"/>
              </a:ext>
            </a:extLst>
          </p:cNvPr>
          <p:cNvCxnSpPr>
            <a:cxnSpLocks/>
          </p:cNvCxnSpPr>
          <p:nvPr>
            <p:custDataLst>
              <p:tags r:id="rId12"/>
            </p:custDataLst>
          </p:nvPr>
        </p:nvCxnSpPr>
        <p:spPr>
          <a:xfrm>
            <a:off x="5775325" y="3329679"/>
            <a:ext cx="868892" cy="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83">
            <a:extLst>
              <a:ext uri="{FF2B5EF4-FFF2-40B4-BE49-F238E27FC236}">
                <a16:creationId xmlns:a16="http://schemas.microsoft.com/office/drawing/2014/main" id="{7A5C7531-78C9-C66B-DEA0-2138DCF6D8FB}"/>
              </a:ext>
            </a:extLst>
          </p:cNvPr>
          <p:cNvCxnSpPr>
            <a:cxnSpLocks/>
          </p:cNvCxnSpPr>
          <p:nvPr>
            <p:custDataLst>
              <p:tags r:id="rId13"/>
            </p:custDataLst>
          </p:nvPr>
        </p:nvCxnSpPr>
        <p:spPr>
          <a:xfrm flipV="1">
            <a:off x="8940417" y="3326478"/>
            <a:ext cx="1314833" cy="2426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83">
            <a:extLst>
              <a:ext uri="{FF2B5EF4-FFF2-40B4-BE49-F238E27FC236}">
                <a16:creationId xmlns:a16="http://schemas.microsoft.com/office/drawing/2014/main" id="{D4C657D0-F515-774F-57C8-8F6FC141480A}"/>
              </a:ext>
            </a:extLst>
          </p:cNvPr>
          <p:cNvCxnSpPr>
            <a:cxnSpLocks/>
          </p:cNvCxnSpPr>
          <p:nvPr>
            <p:custDataLst>
              <p:tags r:id="rId14"/>
            </p:custDataLst>
          </p:nvPr>
        </p:nvCxnSpPr>
        <p:spPr>
          <a:xfrm>
            <a:off x="-23813" y="3329599"/>
            <a:ext cx="463461" cy="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16">
            <a:extLst>
              <a:ext uri="{FF2B5EF4-FFF2-40B4-BE49-F238E27FC236}">
                <a16:creationId xmlns:a16="http://schemas.microsoft.com/office/drawing/2014/main" id="{FA6D9F2D-3B75-8368-B21A-745050E35505}"/>
              </a:ext>
            </a:extLst>
          </p:cNvPr>
          <p:cNvSpPr>
            <a:spLocks/>
          </p:cNvSpPr>
          <p:nvPr>
            <p:custDataLst>
              <p:tags r:id="rId15"/>
            </p:custDataLst>
          </p:nvPr>
        </p:nvSpPr>
        <p:spPr>
          <a:xfrm>
            <a:off x="4194213" y="3283789"/>
            <a:ext cx="95250" cy="9525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F0"/>
              </a:solidFill>
            </a:endParaRPr>
          </a:p>
        </p:txBody>
      </p:sp>
      <p:cxnSp>
        <p:nvCxnSpPr>
          <p:cNvPr id="57" name="Straight Connector 83">
            <a:extLst>
              <a:ext uri="{FF2B5EF4-FFF2-40B4-BE49-F238E27FC236}">
                <a16:creationId xmlns:a16="http://schemas.microsoft.com/office/drawing/2014/main" id="{9CD8B853-3E41-FBB6-0C39-CC4D8379456F}"/>
              </a:ext>
            </a:extLst>
          </p:cNvPr>
          <p:cNvCxnSpPr>
            <a:cxnSpLocks/>
          </p:cNvCxnSpPr>
          <p:nvPr>
            <p:custDataLst>
              <p:tags r:id="rId16"/>
            </p:custDataLst>
          </p:nvPr>
        </p:nvCxnSpPr>
        <p:spPr>
          <a:xfrm>
            <a:off x="3040729" y="3331991"/>
            <a:ext cx="1075666" cy="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83">
            <a:extLst>
              <a:ext uri="{FF2B5EF4-FFF2-40B4-BE49-F238E27FC236}">
                <a16:creationId xmlns:a16="http://schemas.microsoft.com/office/drawing/2014/main" id="{1B8A79C0-00AC-8937-6AE4-69948A380FBB}"/>
              </a:ext>
            </a:extLst>
          </p:cNvPr>
          <p:cNvCxnSpPr>
            <a:cxnSpLocks/>
          </p:cNvCxnSpPr>
          <p:nvPr>
            <p:custDataLst>
              <p:tags r:id="rId17"/>
            </p:custDataLst>
          </p:nvPr>
        </p:nvCxnSpPr>
        <p:spPr>
          <a:xfrm flipV="1">
            <a:off x="527230" y="3422647"/>
            <a:ext cx="0" cy="2758326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Oval 16">
            <a:extLst>
              <a:ext uri="{FF2B5EF4-FFF2-40B4-BE49-F238E27FC236}">
                <a16:creationId xmlns:a16="http://schemas.microsoft.com/office/drawing/2014/main" id="{2A473791-49A2-5D7F-423A-10396F32B56F}"/>
              </a:ext>
            </a:extLst>
          </p:cNvPr>
          <p:cNvSpPr>
            <a:spLocks/>
          </p:cNvSpPr>
          <p:nvPr>
            <p:custDataLst>
              <p:tags r:id="rId18"/>
            </p:custDataLst>
          </p:nvPr>
        </p:nvSpPr>
        <p:spPr>
          <a:xfrm>
            <a:off x="478274" y="3287435"/>
            <a:ext cx="95250" cy="9525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F0"/>
              </a:solidFill>
            </a:endParaRPr>
          </a:p>
        </p:txBody>
      </p:sp>
      <p:cxnSp>
        <p:nvCxnSpPr>
          <p:cNvPr id="17" name="Straight Connector 83">
            <a:extLst>
              <a:ext uri="{FF2B5EF4-FFF2-40B4-BE49-F238E27FC236}">
                <a16:creationId xmlns:a16="http://schemas.microsoft.com/office/drawing/2014/main" id="{3E1E3055-E92B-0161-01BC-20209AEA38DA}"/>
              </a:ext>
            </a:extLst>
          </p:cNvPr>
          <p:cNvCxnSpPr>
            <a:cxnSpLocks/>
          </p:cNvCxnSpPr>
          <p:nvPr>
            <p:custDataLst>
              <p:tags r:id="rId19"/>
            </p:custDataLst>
          </p:nvPr>
        </p:nvCxnSpPr>
        <p:spPr>
          <a:xfrm flipV="1">
            <a:off x="7624190" y="3426297"/>
            <a:ext cx="0" cy="2754676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4">
            <a:extLst>
              <a:ext uri="{FF2B5EF4-FFF2-40B4-BE49-F238E27FC236}">
                <a16:creationId xmlns:a16="http://schemas.microsoft.com/office/drawing/2014/main" id="{07BEA3B0-76A6-997D-C527-3BDD9B6AB8BB}"/>
              </a:ext>
            </a:extLst>
          </p:cNvPr>
          <p:cNvSpPr>
            <a:spLocks/>
          </p:cNvSpPr>
          <p:nvPr>
            <p:custDataLst>
              <p:tags r:id="rId20"/>
            </p:custDataLst>
          </p:nvPr>
        </p:nvSpPr>
        <p:spPr>
          <a:xfrm>
            <a:off x="7575061" y="3284732"/>
            <a:ext cx="95250" cy="9525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F0"/>
              </a:solidFill>
            </a:endParaRPr>
          </a:p>
        </p:txBody>
      </p:sp>
      <p:sp>
        <p:nvSpPr>
          <p:cNvPr id="2" name="Oval 16">
            <a:extLst>
              <a:ext uri="{FF2B5EF4-FFF2-40B4-BE49-F238E27FC236}">
                <a16:creationId xmlns:a16="http://schemas.microsoft.com/office/drawing/2014/main" id="{FFFF7540-7A74-4B89-4D35-423BDDBFC09C}"/>
              </a:ext>
            </a:extLst>
          </p:cNvPr>
          <p:cNvSpPr>
            <a:spLocks/>
          </p:cNvSpPr>
          <p:nvPr>
            <p:custDataLst>
              <p:tags r:id="rId21"/>
            </p:custDataLst>
          </p:nvPr>
        </p:nvSpPr>
        <p:spPr>
          <a:xfrm>
            <a:off x="10303104" y="3278853"/>
            <a:ext cx="95250" cy="9525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F0"/>
              </a:solidFill>
            </a:endParaRPr>
          </a:p>
        </p:txBody>
      </p:sp>
      <p:cxnSp>
        <p:nvCxnSpPr>
          <p:cNvPr id="6" name="Straight Connector 83">
            <a:extLst>
              <a:ext uri="{FF2B5EF4-FFF2-40B4-BE49-F238E27FC236}">
                <a16:creationId xmlns:a16="http://schemas.microsoft.com/office/drawing/2014/main" id="{88D37F0E-C241-2327-EBB5-E42C945F63DF}"/>
              </a:ext>
            </a:extLst>
          </p:cNvPr>
          <p:cNvCxnSpPr>
            <a:cxnSpLocks/>
          </p:cNvCxnSpPr>
          <p:nvPr>
            <p:custDataLst>
              <p:tags r:id="rId22"/>
            </p:custDataLst>
          </p:nvPr>
        </p:nvCxnSpPr>
        <p:spPr>
          <a:xfrm flipV="1">
            <a:off x="8855811" y="1724025"/>
            <a:ext cx="0" cy="1520566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83">
            <a:extLst>
              <a:ext uri="{FF2B5EF4-FFF2-40B4-BE49-F238E27FC236}">
                <a16:creationId xmlns:a16="http://schemas.microsoft.com/office/drawing/2014/main" id="{8D68F118-3D3D-CB61-D0C8-42CCBE17213C}"/>
              </a:ext>
            </a:extLst>
          </p:cNvPr>
          <p:cNvCxnSpPr>
            <a:cxnSpLocks/>
          </p:cNvCxnSpPr>
          <p:nvPr>
            <p:custDataLst>
              <p:tags r:id="rId23"/>
            </p:custDataLst>
          </p:nvPr>
        </p:nvCxnSpPr>
        <p:spPr>
          <a:xfrm flipV="1">
            <a:off x="10350729" y="3429000"/>
            <a:ext cx="0" cy="2736373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12">
            <a:extLst>
              <a:ext uri="{FF2B5EF4-FFF2-40B4-BE49-F238E27FC236}">
                <a16:creationId xmlns:a16="http://schemas.microsoft.com/office/drawing/2014/main" id="{F4EA9E3F-03CF-B415-6205-DE374CD6AEC8}"/>
              </a:ext>
            </a:extLst>
          </p:cNvPr>
          <p:cNvSpPr>
            <a:spLocks/>
          </p:cNvSpPr>
          <p:nvPr>
            <p:custDataLst>
              <p:tags r:id="rId24"/>
            </p:custDataLst>
          </p:nvPr>
        </p:nvSpPr>
        <p:spPr>
          <a:xfrm>
            <a:off x="8808186" y="3284559"/>
            <a:ext cx="95250" cy="9525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F0"/>
              </a:solidFill>
            </a:endParaRPr>
          </a:p>
        </p:txBody>
      </p:sp>
      <p:cxnSp>
        <p:nvCxnSpPr>
          <p:cNvPr id="10" name="Straight Connector 83">
            <a:extLst>
              <a:ext uri="{FF2B5EF4-FFF2-40B4-BE49-F238E27FC236}">
                <a16:creationId xmlns:a16="http://schemas.microsoft.com/office/drawing/2014/main" id="{29E0911B-FCC9-4D43-5E58-4B991590EA53}"/>
              </a:ext>
            </a:extLst>
          </p:cNvPr>
          <p:cNvCxnSpPr>
            <a:cxnSpLocks/>
          </p:cNvCxnSpPr>
          <p:nvPr>
            <p:custDataLst>
              <p:tags r:id="rId25"/>
            </p:custDataLst>
          </p:nvPr>
        </p:nvCxnSpPr>
        <p:spPr>
          <a:xfrm>
            <a:off x="1722601" y="3329166"/>
            <a:ext cx="1133312" cy="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83">
            <a:extLst>
              <a:ext uri="{FF2B5EF4-FFF2-40B4-BE49-F238E27FC236}">
                <a16:creationId xmlns:a16="http://schemas.microsoft.com/office/drawing/2014/main" id="{DE0565E8-D295-F6F5-BAD2-47BC3A2D50DF}"/>
              </a:ext>
            </a:extLst>
          </p:cNvPr>
          <p:cNvCxnSpPr>
            <a:cxnSpLocks/>
          </p:cNvCxnSpPr>
          <p:nvPr>
            <p:custDataLst>
              <p:tags r:id="rId26"/>
            </p:custDataLst>
          </p:nvPr>
        </p:nvCxnSpPr>
        <p:spPr>
          <a:xfrm flipV="1">
            <a:off x="11893007" y="3327551"/>
            <a:ext cx="298993" cy="1615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83">
            <a:extLst>
              <a:ext uri="{FF2B5EF4-FFF2-40B4-BE49-F238E27FC236}">
                <a16:creationId xmlns:a16="http://schemas.microsoft.com/office/drawing/2014/main" id="{2D7BBC0E-F6EF-558F-D4A1-284C4EC94688}"/>
              </a:ext>
            </a:extLst>
          </p:cNvPr>
          <p:cNvCxnSpPr>
            <a:cxnSpLocks/>
          </p:cNvCxnSpPr>
          <p:nvPr>
            <p:custDataLst>
              <p:tags r:id="rId27"/>
            </p:custDataLst>
          </p:nvPr>
        </p:nvCxnSpPr>
        <p:spPr>
          <a:xfrm flipV="1">
            <a:off x="7711017" y="3326478"/>
            <a:ext cx="1055158" cy="1045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83">
            <a:extLst>
              <a:ext uri="{FF2B5EF4-FFF2-40B4-BE49-F238E27FC236}">
                <a16:creationId xmlns:a16="http://schemas.microsoft.com/office/drawing/2014/main" id="{CA027B08-D11E-6DC9-2A66-BDA02D94AC62}"/>
              </a:ext>
            </a:extLst>
          </p:cNvPr>
          <p:cNvCxnSpPr>
            <a:cxnSpLocks/>
          </p:cNvCxnSpPr>
          <p:nvPr>
            <p:custDataLst>
              <p:tags r:id="rId28"/>
            </p:custDataLst>
          </p:nvPr>
        </p:nvCxnSpPr>
        <p:spPr>
          <a:xfrm>
            <a:off x="6824663" y="3327523"/>
            <a:ext cx="710671" cy="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6">
            <a:extLst>
              <a:ext uri="{FF2B5EF4-FFF2-40B4-BE49-F238E27FC236}">
                <a16:creationId xmlns:a16="http://schemas.microsoft.com/office/drawing/2014/main" id="{01509D09-1E26-3512-F9A1-2EF57A00A233}"/>
              </a:ext>
            </a:extLst>
          </p:cNvPr>
          <p:cNvSpPr>
            <a:spLocks/>
          </p:cNvSpPr>
          <p:nvPr>
            <p:custDataLst>
              <p:tags r:id="rId29"/>
            </p:custDataLst>
          </p:nvPr>
        </p:nvSpPr>
        <p:spPr>
          <a:xfrm>
            <a:off x="11753953" y="3287435"/>
            <a:ext cx="95250" cy="9525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F0"/>
              </a:solidFill>
            </a:endParaRPr>
          </a:p>
        </p:txBody>
      </p:sp>
      <p:cxnSp>
        <p:nvCxnSpPr>
          <p:cNvPr id="42" name="Straight Connector 83">
            <a:extLst>
              <a:ext uri="{FF2B5EF4-FFF2-40B4-BE49-F238E27FC236}">
                <a16:creationId xmlns:a16="http://schemas.microsoft.com/office/drawing/2014/main" id="{F3E01E1C-E437-115D-2064-E3EC520A1390}"/>
              </a:ext>
            </a:extLst>
          </p:cNvPr>
          <p:cNvCxnSpPr>
            <a:cxnSpLocks/>
          </p:cNvCxnSpPr>
          <p:nvPr>
            <p:custDataLst>
              <p:tags r:id="rId30"/>
            </p:custDataLst>
          </p:nvPr>
        </p:nvCxnSpPr>
        <p:spPr>
          <a:xfrm>
            <a:off x="10439400" y="3328857"/>
            <a:ext cx="1266867" cy="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83">
            <a:extLst>
              <a:ext uri="{FF2B5EF4-FFF2-40B4-BE49-F238E27FC236}">
                <a16:creationId xmlns:a16="http://schemas.microsoft.com/office/drawing/2014/main" id="{E23CC111-22F7-D66D-5C87-A89A2160412E}"/>
              </a:ext>
            </a:extLst>
          </p:cNvPr>
          <p:cNvCxnSpPr>
            <a:cxnSpLocks/>
          </p:cNvCxnSpPr>
          <p:nvPr>
            <p:custDataLst>
              <p:tags r:id="rId31"/>
            </p:custDataLst>
          </p:nvPr>
        </p:nvCxnSpPr>
        <p:spPr>
          <a:xfrm flipH="1" flipV="1">
            <a:off x="11801578" y="672564"/>
            <a:ext cx="19" cy="2568953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26">
            <a:extLst>
              <a:ext uri="{FF2B5EF4-FFF2-40B4-BE49-F238E27FC236}">
                <a16:creationId xmlns:a16="http://schemas.microsoft.com/office/drawing/2014/main" id="{EB9947F5-F57B-6A6A-6DB4-B744CBDC1F4F}"/>
              </a:ext>
            </a:extLst>
          </p:cNvPr>
          <p:cNvSpPr txBox="1">
            <a:spLocks/>
          </p:cNvSpPr>
          <p:nvPr/>
        </p:nvSpPr>
        <p:spPr>
          <a:xfrm>
            <a:off x="1336145" y="3524471"/>
            <a:ext cx="1129861" cy="35907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2773"/>
              </a:lnSpc>
              <a:spcBef>
                <a:spcPct val="0"/>
              </a:spcBef>
            </a:pPr>
            <a:r>
              <a:rPr lang="et-EE" sz="2800" dirty="0">
                <a:solidFill>
                  <a:schemeClr val="bg1"/>
                </a:solidFill>
                <a:latin typeface="Aino Headline" panose="020B0303040504020204" pitchFamily="34" charset="0"/>
              </a:rPr>
              <a:t>2006</a:t>
            </a:r>
            <a:endParaRPr lang="en-US" sz="2800" dirty="0">
              <a:solidFill>
                <a:schemeClr val="bg1"/>
              </a:solidFill>
              <a:latin typeface="Aino Headline" panose="020B0303040504020204" pitchFamily="34" charset="0"/>
            </a:endParaRPr>
          </a:p>
        </p:txBody>
      </p:sp>
      <p:sp>
        <p:nvSpPr>
          <p:cNvPr id="37" name="TextBox 26">
            <a:extLst>
              <a:ext uri="{FF2B5EF4-FFF2-40B4-BE49-F238E27FC236}">
                <a16:creationId xmlns:a16="http://schemas.microsoft.com/office/drawing/2014/main" id="{3331460D-A6A1-D9C1-58DC-ABE0A08F5D81}"/>
              </a:ext>
            </a:extLst>
          </p:cNvPr>
          <p:cNvSpPr txBox="1">
            <a:spLocks/>
          </p:cNvSpPr>
          <p:nvPr/>
        </p:nvSpPr>
        <p:spPr>
          <a:xfrm>
            <a:off x="2776430" y="2823111"/>
            <a:ext cx="1129861" cy="35907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2773"/>
              </a:lnSpc>
              <a:spcBef>
                <a:spcPct val="0"/>
              </a:spcBef>
            </a:pPr>
            <a:r>
              <a:rPr lang="et-EE" sz="2800" dirty="0">
                <a:solidFill>
                  <a:schemeClr val="bg1"/>
                </a:solidFill>
                <a:latin typeface="Aino Headline" panose="020B0303040504020204" pitchFamily="34" charset="0"/>
              </a:rPr>
              <a:t>2010</a:t>
            </a:r>
            <a:endParaRPr lang="en-US" sz="2800" dirty="0">
              <a:solidFill>
                <a:schemeClr val="bg1"/>
              </a:solidFill>
              <a:latin typeface="Aino Headline" panose="020B0303040504020204" pitchFamily="34" charset="0"/>
            </a:endParaRPr>
          </a:p>
        </p:txBody>
      </p:sp>
      <p:sp>
        <p:nvSpPr>
          <p:cNvPr id="51" name="TextBox 31">
            <a:extLst>
              <a:ext uri="{FF2B5EF4-FFF2-40B4-BE49-F238E27FC236}">
                <a16:creationId xmlns:a16="http://schemas.microsoft.com/office/drawing/2014/main" id="{E7B5014B-5D0A-DABB-8AA9-E39409C7BDBB}"/>
              </a:ext>
            </a:extLst>
          </p:cNvPr>
          <p:cNvSpPr txBox="1">
            <a:spLocks/>
          </p:cNvSpPr>
          <p:nvPr/>
        </p:nvSpPr>
        <p:spPr>
          <a:xfrm>
            <a:off x="3072511" y="4799252"/>
            <a:ext cx="1914991" cy="39440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0">
              <a:lnSpc>
                <a:spcPts val="1560"/>
              </a:lnSpc>
              <a:spcBef>
                <a:spcPct val="0"/>
              </a:spcBef>
            </a:pPr>
            <a:r>
              <a:rPr lang="et-EE" spc="12" dirty="0">
                <a:solidFill>
                  <a:schemeClr val="bg1"/>
                </a:solidFill>
                <a:latin typeface="Aino" panose="02000603040504020204" pitchFamily="50" charset="-70"/>
              </a:rPr>
              <a:t>INCLUSIVE EDUCATION </a:t>
            </a:r>
          </a:p>
          <a:p>
            <a:pPr lvl="0" indent="0">
              <a:lnSpc>
                <a:spcPts val="1560"/>
              </a:lnSpc>
              <a:spcBef>
                <a:spcPct val="0"/>
              </a:spcBef>
            </a:pPr>
            <a:r>
              <a:rPr lang="et-EE" spc="12" dirty="0">
                <a:solidFill>
                  <a:schemeClr val="bg1"/>
                </a:solidFill>
                <a:latin typeface="Aino" panose="02000603040504020204" pitchFamily="50" charset="-70"/>
              </a:rPr>
              <a:t>as a </a:t>
            </a:r>
            <a:r>
              <a:rPr lang="et-EE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leading</a:t>
            </a:r>
            <a:r>
              <a:rPr lang="et-EE" spc="12" dirty="0">
                <a:solidFill>
                  <a:schemeClr val="bg1"/>
                </a:solidFill>
                <a:latin typeface="Aino" panose="02000603040504020204" pitchFamily="50" charset="-70"/>
              </a:rPr>
              <a:t> </a:t>
            </a:r>
            <a:r>
              <a:rPr lang="et-EE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principle</a:t>
            </a:r>
            <a:endParaRPr lang="en-US" spc="12" dirty="0">
              <a:solidFill>
                <a:schemeClr val="bg1"/>
              </a:solidFill>
              <a:latin typeface="Aino" panose="02000603040504020204" pitchFamily="50" charset="-70"/>
            </a:endParaRPr>
          </a:p>
        </p:txBody>
      </p:sp>
      <p:sp>
        <p:nvSpPr>
          <p:cNvPr id="53" name="TextBox 26">
            <a:extLst>
              <a:ext uri="{FF2B5EF4-FFF2-40B4-BE49-F238E27FC236}">
                <a16:creationId xmlns:a16="http://schemas.microsoft.com/office/drawing/2014/main" id="{FEAAF721-55D5-2773-1496-F44FA78E0BF3}"/>
              </a:ext>
            </a:extLst>
          </p:cNvPr>
          <p:cNvSpPr txBox="1">
            <a:spLocks/>
          </p:cNvSpPr>
          <p:nvPr/>
        </p:nvSpPr>
        <p:spPr>
          <a:xfrm>
            <a:off x="4037622" y="3516490"/>
            <a:ext cx="1702999" cy="35907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2773"/>
              </a:lnSpc>
              <a:spcBef>
                <a:spcPct val="0"/>
              </a:spcBef>
            </a:pPr>
            <a:r>
              <a:rPr lang="et-EE" sz="2800" dirty="0">
                <a:solidFill>
                  <a:schemeClr val="bg1"/>
                </a:solidFill>
                <a:latin typeface="Aino Headline" panose="020B0303040504020204" pitchFamily="34" charset="0"/>
              </a:rPr>
              <a:t>2011</a:t>
            </a:r>
            <a:endParaRPr lang="en-US" sz="2800" dirty="0">
              <a:solidFill>
                <a:schemeClr val="bg1"/>
              </a:solidFill>
              <a:latin typeface="Aino Headline" panose="020B0303040504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33CE6F0-9CE4-9D76-72A7-D00958F3C2C3}"/>
              </a:ext>
            </a:extLst>
          </p:cNvPr>
          <p:cNvSpPr txBox="1">
            <a:spLocks/>
          </p:cNvSpPr>
          <p:nvPr/>
        </p:nvSpPr>
        <p:spPr>
          <a:xfrm>
            <a:off x="5700628" y="4752002"/>
            <a:ext cx="1640842" cy="1512658"/>
          </a:xfrm>
          <a:prstGeom prst="rect">
            <a:avLst/>
          </a:prstGeom>
          <a:noFill/>
          <a:ln>
            <a:noFill/>
          </a:ln>
        </p:spPr>
        <p:txBody>
          <a:bodyPr wrap="square" anchor="b">
            <a:spAutoFit/>
          </a:bodyPr>
          <a:lstStyle/>
          <a:p>
            <a:pPr>
              <a:lnSpc>
                <a:spcPts val="1560"/>
              </a:lnSpc>
            </a:pP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BOOSTING </a:t>
            </a:r>
          </a:p>
          <a:p>
            <a:pPr>
              <a:lnSpc>
                <a:spcPts val="1560"/>
              </a:lnSpc>
            </a:pP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TECH EDUCATION </a:t>
            </a:r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ProgeTiger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 &amp;</a:t>
            </a:r>
          </a:p>
          <a:p>
            <a:pPr>
              <a:lnSpc>
                <a:spcPts val="1560"/>
              </a:lnSpc>
            </a:pP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IT </a:t>
            </a:r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Academy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 programmes.</a:t>
            </a:r>
          </a:p>
          <a:p>
            <a:pPr>
              <a:lnSpc>
                <a:spcPts val="1560"/>
              </a:lnSpc>
            </a:pP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Engineering </a:t>
            </a:r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Academy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 in 2023</a:t>
            </a:r>
          </a:p>
        </p:txBody>
      </p:sp>
      <p:sp>
        <p:nvSpPr>
          <p:cNvPr id="55" name="TextBox 26">
            <a:extLst>
              <a:ext uri="{FF2B5EF4-FFF2-40B4-BE49-F238E27FC236}">
                <a16:creationId xmlns:a16="http://schemas.microsoft.com/office/drawing/2014/main" id="{E483EBFA-1365-9A08-1783-8805ED722A18}"/>
              </a:ext>
            </a:extLst>
          </p:cNvPr>
          <p:cNvSpPr txBox="1">
            <a:spLocks/>
          </p:cNvSpPr>
          <p:nvPr/>
        </p:nvSpPr>
        <p:spPr>
          <a:xfrm>
            <a:off x="5563887" y="2837988"/>
            <a:ext cx="1129861" cy="35907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2773"/>
              </a:lnSpc>
              <a:spcBef>
                <a:spcPct val="0"/>
              </a:spcBef>
            </a:pPr>
            <a:r>
              <a:rPr lang="et-EE" sz="2800" dirty="0">
                <a:solidFill>
                  <a:schemeClr val="bg1"/>
                </a:solidFill>
                <a:latin typeface="Aino Headline" panose="020B0303040504020204" pitchFamily="34" charset="0"/>
              </a:rPr>
              <a:t>2012</a:t>
            </a:r>
            <a:endParaRPr lang="en-US" sz="2800" dirty="0">
              <a:solidFill>
                <a:schemeClr val="bg1"/>
              </a:solidFill>
              <a:latin typeface="Aino Headline" panose="020B0303040504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0FC8959-A0AE-2631-0F2B-A2D8330ED9C5}"/>
              </a:ext>
            </a:extLst>
          </p:cNvPr>
          <p:cNvSpPr txBox="1">
            <a:spLocks/>
          </p:cNvSpPr>
          <p:nvPr/>
        </p:nvSpPr>
        <p:spPr>
          <a:xfrm>
            <a:off x="1648025" y="1628775"/>
            <a:ext cx="2491825" cy="69192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ts val="1560"/>
              </a:lnSpc>
            </a:pP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FREE LUNCH in </a:t>
            </a:r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basic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 </a:t>
            </a:r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school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. </a:t>
            </a:r>
            <a:b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</a:b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From 2014 </a:t>
            </a:r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also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 in </a:t>
            </a:r>
            <a:b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</a:br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upper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 </a:t>
            </a:r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secondary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 </a:t>
            </a:r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school</a:t>
            </a:r>
            <a:endParaRPr lang="et-EE" sz="1200" spc="12" dirty="0">
              <a:solidFill>
                <a:schemeClr val="bg1"/>
              </a:solidFill>
              <a:latin typeface="Aino" panose="02000603040504020204" pitchFamily="50" charset="-70"/>
            </a:endParaRPr>
          </a:p>
        </p:txBody>
      </p:sp>
      <p:sp>
        <p:nvSpPr>
          <p:cNvPr id="59" name="TextBox 26">
            <a:extLst>
              <a:ext uri="{FF2B5EF4-FFF2-40B4-BE49-F238E27FC236}">
                <a16:creationId xmlns:a16="http://schemas.microsoft.com/office/drawing/2014/main" id="{89D7D3E5-6F41-E54E-7F4A-E07D8A46107A}"/>
              </a:ext>
            </a:extLst>
          </p:cNvPr>
          <p:cNvSpPr txBox="1">
            <a:spLocks/>
          </p:cNvSpPr>
          <p:nvPr/>
        </p:nvSpPr>
        <p:spPr>
          <a:xfrm>
            <a:off x="6516407" y="3524470"/>
            <a:ext cx="1702999" cy="35907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2773"/>
              </a:lnSpc>
              <a:spcBef>
                <a:spcPct val="0"/>
              </a:spcBef>
            </a:pPr>
            <a:r>
              <a:rPr lang="et-EE" sz="2800" dirty="0">
                <a:solidFill>
                  <a:schemeClr val="bg1"/>
                </a:solidFill>
                <a:latin typeface="Aino Headline" panose="020B0303040504020204" pitchFamily="34" charset="0"/>
              </a:rPr>
              <a:t>2014</a:t>
            </a:r>
            <a:endParaRPr lang="en-US" sz="2800" dirty="0">
              <a:solidFill>
                <a:schemeClr val="bg1"/>
              </a:solidFill>
              <a:latin typeface="Aino Headline" panose="020B0303040504020204" pitchFamily="34" charset="0"/>
            </a:endParaRPr>
          </a:p>
        </p:txBody>
      </p:sp>
      <p:sp>
        <p:nvSpPr>
          <p:cNvPr id="60" name="TextBox 31">
            <a:extLst>
              <a:ext uri="{FF2B5EF4-FFF2-40B4-BE49-F238E27FC236}">
                <a16:creationId xmlns:a16="http://schemas.microsoft.com/office/drawing/2014/main" id="{702C49F6-71F6-7D94-EECB-EF9E627193E6}"/>
              </a:ext>
            </a:extLst>
          </p:cNvPr>
          <p:cNvSpPr txBox="1">
            <a:spLocks/>
          </p:cNvSpPr>
          <p:nvPr/>
        </p:nvSpPr>
        <p:spPr>
          <a:xfrm>
            <a:off x="7732412" y="4213901"/>
            <a:ext cx="1774221" cy="2035878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b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ts val="1560"/>
              </a:lnSpc>
            </a:pPr>
            <a:r>
              <a:rPr lang="et-EE" spc="12" dirty="0" err="1">
                <a:solidFill>
                  <a:schemeClr val="bg1"/>
                </a:solidFill>
                <a:latin typeface="Aino"/>
              </a:rPr>
              <a:t>Requirement</a:t>
            </a:r>
            <a:r>
              <a:rPr lang="et-EE" spc="12" dirty="0">
                <a:solidFill>
                  <a:schemeClr val="bg1"/>
                </a:solidFill>
                <a:latin typeface="Aino"/>
              </a:rPr>
              <a:t> </a:t>
            </a:r>
            <a:r>
              <a:rPr lang="et-EE" spc="12" dirty="0" err="1">
                <a:solidFill>
                  <a:schemeClr val="bg1"/>
                </a:solidFill>
                <a:latin typeface="Aino"/>
              </a:rPr>
              <a:t>to</a:t>
            </a:r>
            <a:r>
              <a:rPr lang="et-EE" spc="12" dirty="0">
                <a:solidFill>
                  <a:schemeClr val="bg1"/>
                </a:solidFill>
                <a:latin typeface="Aino"/>
              </a:rPr>
              <a:t> DIGITIZE ALL LEARNING MATERIALS by 2020</a:t>
            </a:r>
            <a:endParaRPr lang="et-EE" spc="12" dirty="0">
              <a:solidFill>
                <a:schemeClr val="bg1"/>
              </a:solidFill>
              <a:latin typeface="Aino" panose="02000603040504020204" pitchFamily="50" charset="-70"/>
            </a:endParaRPr>
          </a:p>
          <a:p>
            <a:pPr defTabSz="914400">
              <a:lnSpc>
                <a:spcPts val="1560"/>
              </a:lnSpc>
            </a:pPr>
            <a:endParaRPr lang="et-EE" spc="12" dirty="0">
              <a:solidFill>
                <a:schemeClr val="bg1"/>
              </a:solidFill>
              <a:latin typeface="Aino" panose="02000603040504020204" pitchFamily="50" charset="-70"/>
            </a:endParaRPr>
          </a:p>
          <a:p>
            <a:pPr defTabSz="914400">
              <a:lnSpc>
                <a:spcPts val="1560"/>
              </a:lnSpc>
            </a:pPr>
            <a:r>
              <a:rPr lang="et-EE" spc="12" dirty="0">
                <a:solidFill>
                  <a:schemeClr val="bg1"/>
                </a:solidFill>
                <a:latin typeface="Aino"/>
              </a:rPr>
              <a:t>Future </a:t>
            </a:r>
            <a:r>
              <a:rPr lang="et-EE" spc="12" dirty="0" err="1">
                <a:solidFill>
                  <a:schemeClr val="bg1"/>
                </a:solidFill>
                <a:latin typeface="Aino"/>
              </a:rPr>
              <a:t>skills</a:t>
            </a:r>
            <a:r>
              <a:rPr lang="et-EE" spc="12" dirty="0">
                <a:solidFill>
                  <a:schemeClr val="bg1"/>
                </a:solidFill>
                <a:latin typeface="Aino"/>
              </a:rPr>
              <a:t> </a:t>
            </a:r>
            <a:r>
              <a:rPr lang="et-EE" spc="12" dirty="0" err="1">
                <a:solidFill>
                  <a:schemeClr val="bg1"/>
                </a:solidFill>
                <a:latin typeface="Aino"/>
              </a:rPr>
              <a:t>forecasting</a:t>
            </a:r>
            <a:r>
              <a:rPr lang="et-EE" spc="12" dirty="0">
                <a:solidFill>
                  <a:schemeClr val="bg1"/>
                </a:solidFill>
                <a:latin typeface="Aino"/>
              </a:rPr>
              <a:t> programme OSKA </a:t>
            </a:r>
            <a:r>
              <a:rPr lang="en-US" spc="12" dirty="0">
                <a:solidFill>
                  <a:schemeClr val="bg1"/>
                </a:solidFill>
                <a:latin typeface="Aino"/>
              </a:rPr>
              <a:t>to </a:t>
            </a:r>
            <a:r>
              <a:rPr lang="et-EE" spc="12" dirty="0">
                <a:solidFill>
                  <a:schemeClr val="bg1"/>
                </a:solidFill>
                <a:latin typeface="Aino"/>
              </a:rPr>
              <a:t>link </a:t>
            </a:r>
            <a:r>
              <a:rPr lang="et-EE" spc="12" dirty="0" err="1">
                <a:solidFill>
                  <a:schemeClr val="bg1"/>
                </a:solidFill>
                <a:latin typeface="Aino"/>
              </a:rPr>
              <a:t>learning</a:t>
            </a:r>
            <a:r>
              <a:rPr lang="et-EE" spc="12" dirty="0">
                <a:solidFill>
                  <a:schemeClr val="bg1"/>
                </a:solidFill>
                <a:latin typeface="Aino"/>
              </a:rPr>
              <a:t> </a:t>
            </a:r>
            <a:r>
              <a:rPr lang="et-EE" spc="12" dirty="0" err="1">
                <a:solidFill>
                  <a:schemeClr val="bg1"/>
                </a:solidFill>
                <a:latin typeface="Aino"/>
              </a:rPr>
              <a:t>more</a:t>
            </a:r>
            <a:r>
              <a:rPr lang="et-EE" spc="12" dirty="0">
                <a:solidFill>
                  <a:schemeClr val="bg1"/>
                </a:solidFill>
                <a:latin typeface="Aino"/>
              </a:rPr>
              <a:t> </a:t>
            </a:r>
            <a:r>
              <a:rPr lang="et-EE" spc="12" dirty="0" err="1">
                <a:solidFill>
                  <a:schemeClr val="bg1"/>
                </a:solidFill>
                <a:latin typeface="Aino"/>
              </a:rPr>
              <a:t>effectively</a:t>
            </a:r>
            <a:r>
              <a:rPr lang="et-EE" spc="12" dirty="0">
                <a:solidFill>
                  <a:schemeClr val="bg1"/>
                </a:solidFill>
                <a:latin typeface="Aino"/>
              </a:rPr>
              <a:t> </a:t>
            </a:r>
            <a:r>
              <a:rPr lang="et-EE" spc="12" dirty="0" err="1">
                <a:solidFill>
                  <a:schemeClr val="bg1"/>
                </a:solidFill>
                <a:latin typeface="Aino"/>
              </a:rPr>
              <a:t>with</a:t>
            </a:r>
            <a:r>
              <a:rPr lang="et-EE" spc="12" dirty="0">
                <a:solidFill>
                  <a:schemeClr val="bg1"/>
                </a:solidFill>
                <a:latin typeface="Aino"/>
              </a:rPr>
              <a:t> </a:t>
            </a:r>
            <a:r>
              <a:rPr lang="et-EE" spc="12" dirty="0" err="1">
                <a:solidFill>
                  <a:schemeClr val="bg1"/>
                </a:solidFill>
                <a:latin typeface="Aino"/>
              </a:rPr>
              <a:t>labour</a:t>
            </a:r>
            <a:r>
              <a:rPr lang="et-EE" spc="12" dirty="0">
                <a:solidFill>
                  <a:schemeClr val="bg1"/>
                </a:solidFill>
                <a:latin typeface="Aino"/>
              </a:rPr>
              <a:t> market needs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53CEA95-0BA7-D6FB-4A6D-458F48933C3E}"/>
              </a:ext>
            </a:extLst>
          </p:cNvPr>
          <p:cNvSpPr txBox="1">
            <a:spLocks/>
          </p:cNvSpPr>
          <p:nvPr/>
        </p:nvSpPr>
        <p:spPr>
          <a:xfrm>
            <a:off x="2976218" y="5451101"/>
            <a:ext cx="23535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More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 </a:t>
            </a:r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variability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 </a:t>
            </a:r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to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 </a:t>
            </a:r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educational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 </a:t>
            </a:r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landscape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: </a:t>
            </a:r>
            <a:r>
              <a:rPr lang="en-US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Founding PRIVATE SCHOOLS becomes easier</a:t>
            </a:r>
            <a:endParaRPr lang="et-EE" sz="1200" spc="12" dirty="0">
              <a:solidFill>
                <a:schemeClr val="bg1"/>
              </a:solidFill>
              <a:latin typeface="Aino" panose="02000603040504020204" pitchFamily="50" charset="-7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D2EDE64-A14C-D7CA-F6DC-C998564229DA}"/>
              </a:ext>
            </a:extLst>
          </p:cNvPr>
          <p:cNvSpPr txBox="1">
            <a:spLocks/>
          </p:cNvSpPr>
          <p:nvPr/>
        </p:nvSpPr>
        <p:spPr>
          <a:xfrm>
            <a:off x="4272938" y="578599"/>
            <a:ext cx="2232680" cy="89710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ts val="1560"/>
              </a:lnSpc>
            </a:pPr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Optimising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 s</a:t>
            </a:r>
            <a:r>
              <a:rPr lang="en-US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chool</a:t>
            </a:r>
            <a:r>
              <a:rPr lang="en-US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 network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: </a:t>
            </a:r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building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 of </a:t>
            </a:r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regional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 </a:t>
            </a:r>
          </a:p>
          <a:p>
            <a:pPr>
              <a:lnSpc>
                <a:spcPts val="1560"/>
              </a:lnSpc>
            </a:pP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STATE GYMNASIUMS </a:t>
            </a:r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begins</a:t>
            </a:r>
            <a:endParaRPr lang="et-EE" sz="1200" spc="12" dirty="0">
              <a:solidFill>
                <a:schemeClr val="bg1"/>
              </a:solidFill>
              <a:latin typeface="Aino" panose="02000603040504020204" pitchFamily="50" charset="-70"/>
            </a:endParaRPr>
          </a:p>
        </p:txBody>
      </p:sp>
      <p:sp>
        <p:nvSpPr>
          <p:cNvPr id="67" name="TextBox 26">
            <a:extLst>
              <a:ext uri="{FF2B5EF4-FFF2-40B4-BE49-F238E27FC236}">
                <a16:creationId xmlns:a16="http://schemas.microsoft.com/office/drawing/2014/main" id="{CA66A013-0E82-0B8D-3AE9-436684E21E47}"/>
              </a:ext>
            </a:extLst>
          </p:cNvPr>
          <p:cNvSpPr txBox="1">
            <a:spLocks/>
          </p:cNvSpPr>
          <p:nvPr/>
        </p:nvSpPr>
        <p:spPr>
          <a:xfrm>
            <a:off x="276659" y="2810174"/>
            <a:ext cx="1129861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2773"/>
              </a:lnSpc>
              <a:spcBef>
                <a:spcPct val="0"/>
              </a:spcBef>
            </a:pPr>
            <a:r>
              <a:rPr lang="et-EE" sz="2800" dirty="0">
                <a:solidFill>
                  <a:schemeClr val="bg1"/>
                </a:solidFill>
                <a:latin typeface="Aino Headline" panose="020B0303040504020204" pitchFamily="34" charset="0"/>
              </a:rPr>
              <a:t>2005</a:t>
            </a:r>
            <a:endParaRPr lang="en-US" sz="2800" dirty="0">
              <a:solidFill>
                <a:schemeClr val="bg1"/>
              </a:solidFill>
              <a:latin typeface="Aino Headline" panose="020B0303040504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D75A6DC-3AB7-EE70-6FDB-07A012F1462A}"/>
              </a:ext>
            </a:extLst>
          </p:cNvPr>
          <p:cNvSpPr txBox="1">
            <a:spLocks/>
          </p:cNvSpPr>
          <p:nvPr/>
        </p:nvSpPr>
        <p:spPr>
          <a:xfrm>
            <a:off x="552650" y="5087319"/>
            <a:ext cx="1883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PROFESSIONAL STANDARDS </a:t>
            </a:r>
            <a:endParaRPr lang="et-EE" sz="1200" spc="12" dirty="0">
              <a:solidFill>
                <a:schemeClr val="bg1"/>
              </a:solidFill>
              <a:latin typeface="Aino" panose="02000603040504020204" pitchFamily="50" charset="-70"/>
            </a:endParaRPr>
          </a:p>
          <a:p>
            <a:r>
              <a:rPr lang="en-US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FOR TEACHERS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 </a:t>
            </a:r>
          </a:p>
          <a:p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create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 </a:t>
            </a:r>
            <a:r>
              <a:rPr lang="en-US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the conditions </a:t>
            </a:r>
            <a:endParaRPr lang="et-EE" sz="1200" spc="12" dirty="0">
              <a:solidFill>
                <a:schemeClr val="bg1"/>
              </a:solidFill>
              <a:latin typeface="Aino" panose="02000603040504020204" pitchFamily="50" charset="-70"/>
            </a:endParaRPr>
          </a:p>
          <a:p>
            <a:r>
              <a:rPr lang="en-US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for systemic </a:t>
            </a:r>
            <a:endParaRPr lang="et-EE" sz="1200" spc="12" dirty="0">
              <a:solidFill>
                <a:schemeClr val="bg1"/>
              </a:solidFill>
              <a:latin typeface="Aino" panose="02000603040504020204" pitchFamily="50" charset="-70"/>
            </a:endParaRPr>
          </a:p>
          <a:p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teacher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 </a:t>
            </a:r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education</a:t>
            </a:r>
            <a:endParaRPr lang="et-EE" sz="1200" spc="12" dirty="0">
              <a:solidFill>
                <a:schemeClr val="bg1"/>
              </a:solidFill>
              <a:latin typeface="Aino" panose="02000603040504020204" pitchFamily="50" charset="-70"/>
            </a:endParaRPr>
          </a:p>
        </p:txBody>
      </p:sp>
      <p:sp>
        <p:nvSpPr>
          <p:cNvPr id="69" name="TextBox 26">
            <a:extLst>
              <a:ext uri="{FF2B5EF4-FFF2-40B4-BE49-F238E27FC236}">
                <a16:creationId xmlns:a16="http://schemas.microsoft.com/office/drawing/2014/main" id="{83557D98-D3FB-3656-5A57-401D2D5A5F12}"/>
              </a:ext>
            </a:extLst>
          </p:cNvPr>
          <p:cNvSpPr txBox="1">
            <a:spLocks/>
          </p:cNvSpPr>
          <p:nvPr/>
        </p:nvSpPr>
        <p:spPr>
          <a:xfrm>
            <a:off x="7540685" y="2837988"/>
            <a:ext cx="1129861" cy="35907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2773"/>
              </a:lnSpc>
              <a:spcBef>
                <a:spcPct val="0"/>
              </a:spcBef>
            </a:pPr>
            <a:r>
              <a:rPr lang="et-EE" sz="2800" dirty="0">
                <a:solidFill>
                  <a:schemeClr val="bg1"/>
                </a:solidFill>
                <a:latin typeface="Aino Headline" panose="020B0303040504020204" pitchFamily="34" charset="0"/>
              </a:rPr>
              <a:t>2015</a:t>
            </a:r>
            <a:endParaRPr lang="en-US" sz="2800" dirty="0">
              <a:solidFill>
                <a:schemeClr val="bg1"/>
              </a:solidFill>
              <a:latin typeface="Aino Headline" panose="020B0303040504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C1FE7D5-F552-0E61-2630-1BEFA021460D}"/>
              </a:ext>
            </a:extLst>
          </p:cNvPr>
          <p:cNvSpPr txBox="1">
            <a:spLocks/>
          </p:cNvSpPr>
          <p:nvPr/>
        </p:nvSpPr>
        <p:spPr>
          <a:xfrm>
            <a:off x="6759010" y="1627525"/>
            <a:ext cx="1801793" cy="89710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ts val="1560"/>
              </a:lnSpc>
            </a:pPr>
            <a:r>
              <a:rPr lang="et-EE" sz="1200" i="1" spc="12" dirty="0">
                <a:solidFill>
                  <a:schemeClr val="bg1"/>
                </a:solidFill>
                <a:latin typeface="Aino" panose="02000603040504020204" pitchFamily="50" charset="-70"/>
              </a:rPr>
              <a:t>Rajaleidja 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SUPPORT CENTRES NETWORK </a:t>
            </a:r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with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 </a:t>
            </a:r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offices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 in </a:t>
            </a:r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every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 </a:t>
            </a:r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county</a:t>
            </a:r>
            <a:endParaRPr lang="et-EE" sz="1200" spc="12" dirty="0">
              <a:solidFill>
                <a:schemeClr val="bg1"/>
              </a:solidFill>
              <a:latin typeface="Aino" panose="02000603040504020204" pitchFamily="50" charset="-70"/>
            </a:endParaRPr>
          </a:p>
        </p:txBody>
      </p:sp>
      <p:sp>
        <p:nvSpPr>
          <p:cNvPr id="71" name="TextBox 26">
            <a:extLst>
              <a:ext uri="{FF2B5EF4-FFF2-40B4-BE49-F238E27FC236}">
                <a16:creationId xmlns:a16="http://schemas.microsoft.com/office/drawing/2014/main" id="{F610F43B-59BB-4514-81AA-EC1384C809FC}"/>
              </a:ext>
            </a:extLst>
          </p:cNvPr>
          <p:cNvSpPr txBox="1">
            <a:spLocks/>
          </p:cNvSpPr>
          <p:nvPr/>
        </p:nvSpPr>
        <p:spPr>
          <a:xfrm>
            <a:off x="10038469" y="2838351"/>
            <a:ext cx="1129861" cy="35907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2773"/>
              </a:lnSpc>
              <a:spcBef>
                <a:spcPct val="0"/>
              </a:spcBef>
            </a:pPr>
            <a:r>
              <a:rPr lang="et-EE" sz="2800" dirty="0">
                <a:solidFill>
                  <a:schemeClr val="bg1"/>
                </a:solidFill>
                <a:latin typeface="Aino Headline" panose="020B0303040504020204" pitchFamily="34" charset="0"/>
              </a:rPr>
              <a:t>2024</a:t>
            </a:r>
            <a:endParaRPr lang="en-US" sz="2800" dirty="0">
              <a:solidFill>
                <a:schemeClr val="bg1"/>
              </a:solidFill>
              <a:latin typeface="Aino Headline" panose="020B0303040504020204" pitchFamily="34" charset="0"/>
            </a:endParaRPr>
          </a:p>
        </p:txBody>
      </p:sp>
      <p:sp>
        <p:nvSpPr>
          <p:cNvPr id="72" name="TextBox 31">
            <a:extLst>
              <a:ext uri="{FF2B5EF4-FFF2-40B4-BE49-F238E27FC236}">
                <a16:creationId xmlns:a16="http://schemas.microsoft.com/office/drawing/2014/main" id="{7D875913-FF5A-D132-714C-F78A68C05853}"/>
              </a:ext>
            </a:extLst>
          </p:cNvPr>
          <p:cNvSpPr txBox="1">
            <a:spLocks/>
          </p:cNvSpPr>
          <p:nvPr/>
        </p:nvSpPr>
        <p:spPr>
          <a:xfrm>
            <a:off x="10500049" y="5424947"/>
            <a:ext cx="1432387" cy="804772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ts val="1560"/>
              </a:lnSpc>
            </a:pPr>
            <a:r>
              <a:rPr lang="et-EE" spc="12" dirty="0">
                <a:solidFill>
                  <a:schemeClr val="bg1"/>
                </a:solidFill>
                <a:latin typeface="Aino"/>
              </a:rPr>
              <a:t>2024-2030</a:t>
            </a:r>
          </a:p>
          <a:p>
            <a:pPr defTabSz="914400">
              <a:lnSpc>
                <a:spcPts val="1560"/>
              </a:lnSpc>
            </a:pPr>
            <a:r>
              <a:rPr lang="et-EE" spc="12" dirty="0" err="1">
                <a:solidFill>
                  <a:schemeClr val="bg1"/>
                </a:solidFill>
                <a:latin typeface="Aino"/>
              </a:rPr>
              <a:t>Transition</a:t>
            </a:r>
            <a:r>
              <a:rPr lang="et-EE" spc="12" dirty="0">
                <a:solidFill>
                  <a:schemeClr val="bg1"/>
                </a:solidFill>
                <a:latin typeface="Aino"/>
              </a:rPr>
              <a:t> </a:t>
            </a:r>
            <a:r>
              <a:rPr lang="et-EE" spc="12" dirty="0" err="1">
                <a:solidFill>
                  <a:schemeClr val="bg1"/>
                </a:solidFill>
                <a:latin typeface="Aino"/>
              </a:rPr>
              <a:t>to</a:t>
            </a:r>
            <a:r>
              <a:rPr lang="et-EE" spc="12" dirty="0">
                <a:solidFill>
                  <a:schemeClr val="bg1"/>
                </a:solidFill>
                <a:latin typeface="Aino"/>
              </a:rPr>
              <a:t> Estonian </a:t>
            </a:r>
            <a:r>
              <a:rPr lang="et-EE" spc="12" dirty="0" err="1">
                <a:solidFill>
                  <a:schemeClr val="bg1"/>
                </a:solidFill>
                <a:latin typeface="Aino"/>
              </a:rPr>
              <a:t>language</a:t>
            </a:r>
            <a:r>
              <a:rPr lang="et-EE" spc="12" dirty="0">
                <a:solidFill>
                  <a:schemeClr val="bg1"/>
                </a:solidFill>
                <a:latin typeface="Aino"/>
              </a:rPr>
              <a:t> </a:t>
            </a:r>
            <a:r>
              <a:rPr lang="et-EE" spc="12" dirty="0" err="1">
                <a:solidFill>
                  <a:schemeClr val="bg1"/>
                </a:solidFill>
                <a:latin typeface="Aino"/>
              </a:rPr>
              <a:t>education</a:t>
            </a:r>
            <a:endParaRPr lang="et-EE" spc="12" dirty="0">
              <a:solidFill>
                <a:schemeClr val="bg1"/>
              </a:solidFill>
              <a:latin typeface="Aino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DA2D6B0-F3D4-4AF9-263D-8C1A51FCF821}"/>
              </a:ext>
            </a:extLst>
          </p:cNvPr>
          <p:cNvSpPr txBox="1">
            <a:spLocks/>
          </p:cNvSpPr>
          <p:nvPr/>
        </p:nvSpPr>
        <p:spPr>
          <a:xfrm>
            <a:off x="8872577" y="1646331"/>
            <a:ext cx="23436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EDUCATION</a:t>
            </a:r>
            <a:b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</a:b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STRATEGY 2035</a:t>
            </a:r>
          </a:p>
          <a:p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focus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 on </a:t>
            </a:r>
            <a:b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</a:br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self-directed</a:t>
            </a:r>
            <a:r>
              <a:rPr lang="et-EE" sz="1200" spc="12" dirty="0">
                <a:solidFill>
                  <a:schemeClr val="bg1"/>
                </a:solidFill>
                <a:latin typeface="Aino" panose="02000603040504020204" pitchFamily="50" charset="-70"/>
              </a:rPr>
              <a:t> </a:t>
            </a:r>
            <a:r>
              <a:rPr lang="et-EE" sz="1200" spc="12" dirty="0" err="1">
                <a:solidFill>
                  <a:schemeClr val="bg1"/>
                </a:solidFill>
                <a:latin typeface="Aino" panose="02000603040504020204" pitchFamily="50" charset="-70"/>
              </a:rPr>
              <a:t>learner</a:t>
            </a:r>
            <a:endParaRPr lang="et-EE" sz="1200" dirty="0">
              <a:solidFill>
                <a:schemeClr val="bg1"/>
              </a:solidFill>
            </a:endParaRPr>
          </a:p>
        </p:txBody>
      </p:sp>
      <p:sp>
        <p:nvSpPr>
          <p:cNvPr id="74" name="TextBox 26">
            <a:extLst>
              <a:ext uri="{FF2B5EF4-FFF2-40B4-BE49-F238E27FC236}">
                <a16:creationId xmlns:a16="http://schemas.microsoft.com/office/drawing/2014/main" id="{846ED961-1F82-3749-5E63-7FBC3826A0A4}"/>
              </a:ext>
            </a:extLst>
          </p:cNvPr>
          <p:cNvSpPr txBox="1">
            <a:spLocks/>
          </p:cNvSpPr>
          <p:nvPr/>
        </p:nvSpPr>
        <p:spPr>
          <a:xfrm>
            <a:off x="8719301" y="3526428"/>
            <a:ext cx="1129861" cy="35907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2773"/>
              </a:lnSpc>
              <a:spcBef>
                <a:spcPct val="0"/>
              </a:spcBef>
            </a:pPr>
            <a:r>
              <a:rPr lang="et-EE" sz="2800" dirty="0">
                <a:solidFill>
                  <a:schemeClr val="bg1"/>
                </a:solidFill>
                <a:latin typeface="Aino Headline" panose="020B0303040504020204" pitchFamily="34" charset="0"/>
              </a:rPr>
              <a:t>2020</a:t>
            </a:r>
            <a:endParaRPr lang="en-US" sz="2800" dirty="0">
              <a:solidFill>
                <a:schemeClr val="bg1"/>
              </a:solidFill>
              <a:latin typeface="Aino Headline" panose="020B0303040504020204" pitchFamily="34" charset="0"/>
            </a:endParaRPr>
          </a:p>
        </p:txBody>
      </p:sp>
      <p:sp>
        <p:nvSpPr>
          <p:cNvPr id="75" name="TextBox 31">
            <a:extLst>
              <a:ext uri="{FF2B5EF4-FFF2-40B4-BE49-F238E27FC236}">
                <a16:creationId xmlns:a16="http://schemas.microsoft.com/office/drawing/2014/main" id="{F93EFFD7-D160-A832-7BAB-AA2EF0767E47}"/>
              </a:ext>
            </a:extLst>
          </p:cNvPr>
          <p:cNvSpPr txBox="1">
            <a:spLocks/>
          </p:cNvSpPr>
          <p:nvPr/>
        </p:nvSpPr>
        <p:spPr>
          <a:xfrm>
            <a:off x="7181940" y="651519"/>
            <a:ext cx="4505642" cy="804772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>
              <a:lnSpc>
                <a:spcPts val="1560"/>
              </a:lnSpc>
            </a:pPr>
            <a:r>
              <a:rPr lang="et-EE" spc="12" dirty="0">
                <a:solidFill>
                  <a:schemeClr val="bg1"/>
                </a:solidFill>
                <a:latin typeface="Aino"/>
              </a:rPr>
              <a:t>AI LEAP PROGRAMME</a:t>
            </a:r>
          </a:p>
          <a:p>
            <a:pPr algn="r" defTabSz="914400">
              <a:lnSpc>
                <a:spcPts val="1560"/>
              </a:lnSpc>
            </a:pPr>
            <a:r>
              <a:rPr lang="et-EE" spc="12" dirty="0">
                <a:solidFill>
                  <a:schemeClr val="bg1"/>
                </a:solidFill>
                <a:latin typeface="Aino"/>
              </a:rPr>
              <a:t>AI </a:t>
            </a:r>
            <a:r>
              <a:rPr lang="et-EE" spc="12" dirty="0" err="1">
                <a:solidFill>
                  <a:schemeClr val="bg1"/>
                </a:solidFill>
                <a:latin typeface="Aino"/>
              </a:rPr>
              <a:t>skills</a:t>
            </a:r>
            <a:r>
              <a:rPr lang="et-EE" spc="12" dirty="0">
                <a:solidFill>
                  <a:schemeClr val="bg1"/>
                </a:solidFill>
                <a:latin typeface="Aino"/>
              </a:rPr>
              <a:t> and </a:t>
            </a:r>
            <a:r>
              <a:rPr lang="et-EE" spc="12" dirty="0" err="1">
                <a:solidFill>
                  <a:schemeClr val="bg1"/>
                </a:solidFill>
                <a:latin typeface="Aino"/>
              </a:rPr>
              <a:t>tools</a:t>
            </a:r>
            <a:r>
              <a:rPr lang="et-EE" spc="12" dirty="0">
                <a:solidFill>
                  <a:schemeClr val="bg1"/>
                </a:solidFill>
                <a:latin typeface="Aino"/>
              </a:rPr>
              <a:t> </a:t>
            </a:r>
            <a:r>
              <a:rPr lang="et-EE" spc="12" dirty="0" err="1">
                <a:solidFill>
                  <a:schemeClr val="bg1"/>
                </a:solidFill>
                <a:latin typeface="Aino"/>
              </a:rPr>
              <a:t>for</a:t>
            </a:r>
            <a:r>
              <a:rPr lang="et-EE" spc="12" dirty="0">
                <a:solidFill>
                  <a:schemeClr val="bg1"/>
                </a:solidFill>
                <a:latin typeface="Aino"/>
              </a:rPr>
              <a:t> </a:t>
            </a:r>
            <a:r>
              <a:rPr lang="et-EE" spc="12" dirty="0" err="1">
                <a:solidFill>
                  <a:schemeClr val="bg1"/>
                </a:solidFill>
                <a:latin typeface="Aino"/>
              </a:rPr>
              <a:t>schools</a:t>
            </a:r>
            <a:endParaRPr lang="en-US" spc="12" dirty="0">
              <a:solidFill>
                <a:schemeClr val="bg1"/>
              </a:solidFill>
              <a:latin typeface="Aino"/>
            </a:endParaRPr>
          </a:p>
          <a:p>
            <a:pPr algn="r" defTabSz="914400">
              <a:lnSpc>
                <a:spcPts val="1560"/>
              </a:lnSpc>
            </a:pPr>
            <a:endParaRPr lang="et-EE" spc="12" dirty="0">
              <a:solidFill>
                <a:schemeClr val="bg1"/>
              </a:solidFill>
              <a:latin typeface="Aino"/>
            </a:endParaRPr>
          </a:p>
          <a:p>
            <a:pPr algn="r" defTabSz="914400">
              <a:lnSpc>
                <a:spcPts val="1560"/>
              </a:lnSpc>
            </a:pPr>
            <a:r>
              <a:rPr lang="et-EE" spc="12" dirty="0">
                <a:solidFill>
                  <a:schemeClr val="bg1"/>
                </a:solidFill>
                <a:latin typeface="Aino"/>
              </a:rPr>
              <a:t>C</a:t>
            </a:r>
            <a:r>
              <a:rPr lang="en-US" spc="12" dirty="0" err="1">
                <a:solidFill>
                  <a:schemeClr val="bg1"/>
                </a:solidFill>
                <a:latin typeface="Aino"/>
              </a:rPr>
              <a:t>ompulsory</a:t>
            </a:r>
            <a:r>
              <a:rPr lang="et-EE" spc="12" dirty="0">
                <a:solidFill>
                  <a:schemeClr val="bg1"/>
                </a:solidFill>
                <a:latin typeface="Aino"/>
              </a:rPr>
              <a:t> </a:t>
            </a:r>
            <a:r>
              <a:rPr lang="en-US" spc="12" dirty="0">
                <a:solidFill>
                  <a:schemeClr val="bg1"/>
                </a:solidFill>
                <a:latin typeface="Aino"/>
              </a:rPr>
              <a:t>education age </a:t>
            </a:r>
            <a:r>
              <a:rPr lang="et-EE" spc="12" dirty="0" err="1">
                <a:solidFill>
                  <a:schemeClr val="bg1"/>
                </a:solidFill>
                <a:latin typeface="Aino"/>
              </a:rPr>
              <a:t>raised</a:t>
            </a:r>
            <a:r>
              <a:rPr lang="et-EE" spc="12" dirty="0">
                <a:solidFill>
                  <a:schemeClr val="bg1"/>
                </a:solidFill>
                <a:latin typeface="Aino"/>
              </a:rPr>
              <a:t> </a:t>
            </a:r>
            <a:r>
              <a:rPr lang="en-US" spc="12" dirty="0">
                <a:solidFill>
                  <a:schemeClr val="bg1"/>
                </a:solidFill>
                <a:latin typeface="Aino"/>
              </a:rPr>
              <a:t>to 18</a:t>
            </a:r>
            <a:endParaRPr lang="et-EE" spc="12" dirty="0">
              <a:solidFill>
                <a:schemeClr val="bg1"/>
              </a:solidFill>
              <a:latin typeface="Aino"/>
            </a:endParaRPr>
          </a:p>
        </p:txBody>
      </p:sp>
      <p:sp>
        <p:nvSpPr>
          <p:cNvPr id="4" name="TextBox 26">
            <a:extLst>
              <a:ext uri="{FF2B5EF4-FFF2-40B4-BE49-F238E27FC236}">
                <a16:creationId xmlns:a16="http://schemas.microsoft.com/office/drawing/2014/main" id="{4741F58E-7B08-152B-2B57-89E682CFCE81}"/>
              </a:ext>
            </a:extLst>
          </p:cNvPr>
          <p:cNvSpPr txBox="1">
            <a:spLocks/>
          </p:cNvSpPr>
          <p:nvPr/>
        </p:nvSpPr>
        <p:spPr>
          <a:xfrm>
            <a:off x="10997824" y="3525298"/>
            <a:ext cx="1129861" cy="35907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2773"/>
              </a:lnSpc>
              <a:spcBef>
                <a:spcPct val="0"/>
              </a:spcBef>
            </a:pPr>
            <a:r>
              <a:rPr lang="et-EE" sz="2800" dirty="0">
                <a:solidFill>
                  <a:schemeClr val="bg1"/>
                </a:solidFill>
                <a:latin typeface="Aino Headline" panose="020B0303040504020204" pitchFamily="34" charset="0"/>
              </a:rPr>
              <a:t>2025</a:t>
            </a:r>
            <a:endParaRPr lang="en-US" sz="2800" dirty="0">
              <a:solidFill>
                <a:schemeClr val="bg1"/>
              </a:solidFill>
              <a:latin typeface="Aino Headline" panose="020B03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502823"/>
      </p:ext>
    </p:extLst>
  </p:cSld>
  <p:clrMapOvr>
    <a:masterClrMapping/>
  </p:clrMapOvr>
  <p:transition spd="slow">
    <p:push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PSLIDECODE" val="201911141152340002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6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7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"/>
</p:tagLst>
</file>

<file path=ppt/theme/theme1.xml><?xml version="1.0" encoding="utf-8"?>
<a:theme xmlns:a="http://schemas.openxmlformats.org/drawingml/2006/main" name="Manual_Master">
  <a:themeElements>
    <a:clrScheme name="BrandEstonia">
      <a:dk1>
        <a:srgbClr val="575A5D"/>
      </a:dk1>
      <a:lt1>
        <a:srgbClr val="FFFFFF"/>
      </a:lt1>
      <a:dk2>
        <a:srgbClr val="0000F0"/>
      </a:dk2>
      <a:lt2>
        <a:srgbClr val="BAE6E8"/>
      </a:lt2>
      <a:accent1>
        <a:srgbClr val="000096"/>
      </a:accent1>
      <a:accent2>
        <a:srgbClr val="2E6347"/>
      </a:accent2>
      <a:accent3>
        <a:srgbClr val="FF2DB4"/>
      </a:accent3>
      <a:accent4>
        <a:srgbClr val="964542"/>
      </a:accent4>
      <a:accent5>
        <a:srgbClr val="C1BC76"/>
      </a:accent5>
      <a:accent6>
        <a:srgbClr val="FF4800"/>
      </a:accent6>
      <a:hlink>
        <a:srgbClr val="0000F0"/>
      </a:hlink>
      <a:folHlink>
        <a:srgbClr val="0000F0"/>
      </a:folHlink>
    </a:clrScheme>
    <a:fontScheme name="Aino">
      <a:majorFont>
        <a:latin typeface="Aino Headline"/>
        <a:ea typeface=""/>
        <a:cs typeface=""/>
      </a:majorFont>
      <a:minorFont>
        <a:latin typeface="Ain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F0"/>
      </a:dk2>
      <a:lt2>
        <a:srgbClr val="BAE6E8"/>
      </a:lt2>
      <a:accent1>
        <a:srgbClr val="0000F0"/>
      </a:accent1>
      <a:accent2>
        <a:srgbClr val="2E6347"/>
      </a:accent2>
      <a:accent3>
        <a:srgbClr val="FF2DB4"/>
      </a:accent3>
      <a:accent4>
        <a:srgbClr val="964542"/>
      </a:accent4>
      <a:accent5>
        <a:srgbClr val="C1BC76"/>
      </a:accent5>
      <a:accent6>
        <a:srgbClr val="FF4800"/>
      </a:accent6>
      <a:hlink>
        <a:srgbClr val="0000F0"/>
      </a:hlink>
      <a:folHlink>
        <a:srgbClr val="0000F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84D338B25BE840A60C576DAB63411D" ma:contentTypeVersion="18" ma:contentTypeDescription="Create a new document." ma:contentTypeScope="" ma:versionID="02b7f750fd0ae4f72a6f9f29cb0f6d13">
  <xsd:schema xmlns:xsd="http://www.w3.org/2001/XMLSchema" xmlns:xs="http://www.w3.org/2001/XMLSchema" xmlns:p="http://schemas.microsoft.com/office/2006/metadata/properties" xmlns:ns3="f528634e-1f2b-485b-87ff-f65e308745fe" xmlns:ns4="6a0d3001-f57b-4e1f-a759-4f20e43b3fa5" targetNamespace="http://schemas.microsoft.com/office/2006/metadata/properties" ma:root="true" ma:fieldsID="c0736577ed7e1a81b8c8ecc3e3c0f665" ns3:_="" ns4:_="">
    <xsd:import namespace="f528634e-1f2b-485b-87ff-f65e308745fe"/>
    <xsd:import namespace="6a0d3001-f57b-4e1f-a759-4f20e43b3fa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3:MediaServiceSearchProperties" minOccurs="0"/>
                <xsd:element ref="ns3:_activity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28634e-1f2b-485b-87ff-f65e308745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23" nillable="true" ma:displayName="_activity" ma:hidden="true" ma:internalName="_activity">
      <xsd:simpleType>
        <xsd:restriction base="dms:Not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5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0d3001-f57b-4e1f-a759-4f20e43b3fa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528634e-1f2b-485b-87ff-f65e308745fe" xsi:nil="true"/>
  </documentManagement>
</p:properties>
</file>

<file path=customXml/itemProps1.xml><?xml version="1.0" encoding="utf-8"?>
<ds:datastoreItem xmlns:ds="http://schemas.openxmlformats.org/officeDocument/2006/customXml" ds:itemID="{FCF1C0B2-D16F-4659-8BC4-0BF34B5971D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C97FBE8-3B28-4513-81D1-CBDAE6DB3E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28634e-1f2b-485b-87ff-f65e308745fe"/>
    <ds:schemaRef ds:uri="6a0d3001-f57b-4e1f-a759-4f20e43b3f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617BB47-F83E-4C9A-9EA2-FD5AFABF233C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f528634e-1f2b-485b-87ff-f65e308745fe"/>
    <ds:schemaRef ds:uri="http://www.w3.org/XML/1998/namespace"/>
    <ds:schemaRef ds:uri="http://purl.org/dc/elements/1.1/"/>
    <ds:schemaRef ds:uri="http://schemas.microsoft.com/office/infopath/2007/PartnerControls"/>
    <ds:schemaRef ds:uri="6a0d3001-f57b-4e1f-a759-4f20e43b3fa5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24146</TotalTime>
  <Words>2080</Words>
  <Application>Microsoft Office PowerPoint</Application>
  <PresentationFormat>Laiekraan</PresentationFormat>
  <Paragraphs>332</Paragraphs>
  <Slides>22</Slides>
  <Notes>20</Notes>
  <HiddenSlides>2</HiddenSlides>
  <MMClips>1</MMClips>
  <ScaleCrop>false</ScaleCrop>
  <HeadingPairs>
    <vt:vector size="6" baseType="variant">
      <vt:variant>
        <vt:lpstr>Kasutatud fondid</vt:lpstr>
      </vt:variant>
      <vt:variant>
        <vt:i4>7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22</vt:i4>
      </vt:variant>
    </vt:vector>
  </HeadingPairs>
  <TitlesOfParts>
    <vt:vector size="30" baseType="lpstr">
      <vt:lpstr>Aino</vt:lpstr>
      <vt:lpstr>Aino Headline</vt:lpstr>
      <vt:lpstr>Arial</vt:lpstr>
      <vt:lpstr>Calibri</vt:lpstr>
      <vt:lpstr>Calibri Light</vt:lpstr>
      <vt:lpstr>lato</vt:lpstr>
      <vt:lpstr>trebuchet ms</vt:lpstr>
      <vt:lpstr>Manual_Master</vt:lpstr>
      <vt:lpstr>Estonia.  Smart solutions for  education innovation</vt:lpstr>
      <vt:lpstr>Estonia</vt:lpstr>
      <vt:lpstr>Estonian students at the top in Europe </vt:lpstr>
      <vt:lpstr>PowerPointi esitlus</vt:lpstr>
      <vt:lpstr>Estonian student</vt:lpstr>
      <vt:lpstr>PowerPointi esitlus</vt:lpstr>
      <vt:lpstr>PowerPointi esitlus</vt:lpstr>
      <vt:lpstr>PowerPointi esitlus</vt:lpstr>
      <vt:lpstr>PowerPointi esitlus</vt:lpstr>
      <vt:lpstr>PowerPointi esitlus</vt:lpstr>
      <vt:lpstr>The strength  of the tree  depends on  its roots</vt:lpstr>
      <vt:lpstr>Digital solutions are  in everyday use</vt:lpstr>
      <vt:lpstr>The numbers Estonia’s tech education</vt:lpstr>
      <vt:lpstr>80% of the  7-19 year olds  participate  in hobby education  or hobby activities</vt:lpstr>
      <vt:lpstr>Vocational education: ensuring essential skills</vt:lpstr>
      <vt:lpstr>Internationally acknowledged higher education </vt:lpstr>
      <vt:lpstr>Lifelong learning  has become  a lifestyle in Estonia</vt:lpstr>
      <vt:lpstr>We truly think  that the best thing we can  give to our children is not  land, house or a bank account,  but good education.</vt:lpstr>
      <vt:lpstr>Want a deeper look into Estonian education?</vt:lpstr>
      <vt:lpstr>Aitäh!</vt:lpstr>
      <vt:lpstr>Additional materials &amp; data</vt:lpstr>
      <vt:lpstr>Read me!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Education Estonia. Smart Solutions</dc:title>
  <dc:creator>Eva Toome</dc:creator>
  <cp:lastModifiedBy>Eva Toome - HARNO</cp:lastModifiedBy>
  <cp:revision>23</cp:revision>
  <dcterms:created xsi:type="dcterms:W3CDTF">2021-03-18T16:27:43Z</dcterms:created>
  <dcterms:modified xsi:type="dcterms:W3CDTF">2026-06-12T13:43:43Z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0x010100EF84D338B25BE840A60C576DAB63411D</vt:lpwstr>
  </property>
  <property fmtid="{D5CDD505-2E9C-101B-9397-08002B2CF9AE}" pid="3" name="MSIP_Label_defa4170-0d19-0005-0004-bc88714345d2_Enabled">
    <vt:lpwstr>true</vt:lpwstr>
  </property>
  <property fmtid="{D5CDD505-2E9C-101B-9397-08002B2CF9AE}" pid="4" name="MSIP_Label_defa4170-0d19-0005-0004-bc88714345d2_SetDate">
    <vt:lpwstr>2025-09-09T07:26:17Z</vt:lpwstr>
  </property>
  <property fmtid="{D5CDD505-2E9C-101B-9397-08002B2CF9AE}" pid="5" name="MSIP_Label_defa4170-0d19-0005-0004-bc88714345d2_Method">
    <vt:lpwstr>Standard</vt:lpwstr>
  </property>
  <property fmtid="{D5CDD505-2E9C-101B-9397-08002B2CF9AE}" pid="6" name="MSIP_Label_defa4170-0d19-0005-0004-bc88714345d2_Name">
    <vt:lpwstr>defa4170-0d19-0005-0004-bc88714345d2</vt:lpwstr>
  </property>
  <property fmtid="{D5CDD505-2E9C-101B-9397-08002B2CF9AE}" pid="7" name="MSIP_Label_defa4170-0d19-0005-0004-bc88714345d2_SiteId">
    <vt:lpwstr>8fe098d2-428d-4bd4-9803-7195fe96f0e2</vt:lpwstr>
  </property>
  <property fmtid="{D5CDD505-2E9C-101B-9397-08002B2CF9AE}" pid="8" name="MSIP_Label_defa4170-0d19-0005-0004-bc88714345d2_ActionId">
    <vt:lpwstr>f24c01af-a6dd-4e41-bcfc-8e4defa4b9fb</vt:lpwstr>
  </property>
  <property fmtid="{D5CDD505-2E9C-101B-9397-08002B2CF9AE}" pid="9" name="MSIP_Label_defa4170-0d19-0005-0004-bc88714345d2_ContentBits">
    <vt:lpwstr>0</vt:lpwstr>
  </property>
  <property fmtid="{D5CDD505-2E9C-101B-9397-08002B2CF9AE}" pid="10" name="MSIP_Label_defa4170-0d19-0005-0004-bc88714345d2_Tag">
    <vt:lpwstr>10, 3, 0, 1</vt:lpwstr>
  </property>
</Properties>
</file>