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Ex1.xml" ContentType="application/vnd.ms-office.chartex+xml"/>
  <Override PartName="/ppt/charts/style3.xml" ContentType="application/vnd.ms-office.chartstyle+xml"/>
  <Override PartName="/ppt/charts/colors3.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1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57" r:id="rId4"/>
  </p:sldMasterIdLst>
  <p:notesMasterIdLst>
    <p:notesMasterId r:id="rId23"/>
  </p:notesMasterIdLst>
  <p:handoutMasterIdLst>
    <p:handoutMasterId r:id="rId24"/>
  </p:handoutMasterIdLst>
  <p:sldIdLst>
    <p:sldId id="576" r:id="rId5"/>
    <p:sldId id="579" r:id="rId6"/>
    <p:sldId id="431" r:id="rId7"/>
    <p:sldId id="600" r:id="rId8"/>
    <p:sldId id="606" r:id="rId9"/>
    <p:sldId id="610" r:id="rId10"/>
    <p:sldId id="487" r:id="rId11"/>
    <p:sldId id="580" r:id="rId12"/>
    <p:sldId id="257" r:id="rId13"/>
    <p:sldId id="591" r:id="rId14"/>
    <p:sldId id="615" r:id="rId15"/>
    <p:sldId id="607" r:id="rId16"/>
    <p:sldId id="618" r:id="rId17"/>
    <p:sldId id="619" r:id="rId18"/>
    <p:sldId id="614" r:id="rId19"/>
    <p:sldId id="256" r:id="rId20"/>
    <p:sldId id="586" r:id="rId21"/>
    <p:sldId id="482" r:id="rId22"/>
  </p:sldIdLst>
  <p:sldSz cx="12192000" cy="6858000"/>
  <p:notesSz cx="6858000" cy="9144000"/>
  <p:defaultText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32" userDrawn="1">
          <p15:clr>
            <a:srgbClr val="A4A3A4"/>
          </p15:clr>
        </p15:guide>
        <p15:guide id="2" pos="3863"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89E127B-106F-9F10-54A1-0BE2FDBD0FFE}" name="Eva Toome" initials="ET" userId="S::e.toome@harno.ee::65131506-3e0f-46b6-9df2-d52bf8eb10d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Autor" initials="A" lastIdx="6" clrIdx="0"/>
  <p:cmAuthor id="1" name="Eva Toome" initials="ET" lastIdx="46" clrIdx="1">
    <p:extLst>
      <p:ext uri="{19B8F6BF-5375-455C-9EA6-DF929625EA0E}">
        <p15:presenceInfo xmlns:p15="http://schemas.microsoft.com/office/powerpoint/2012/main" userId="S::e.toome@harno.ee::65131506-3e0f-46b6-9df2-d52bf8eb10d0" providerId="AD"/>
      </p:ext>
    </p:extLst>
  </p:cmAuthor>
  <p:cmAuthor id="2" name="Kristel Mõistus" initials="KM" lastIdx="22" clrIdx="2">
    <p:extLst>
      <p:ext uri="{19B8F6BF-5375-455C-9EA6-DF929625EA0E}">
        <p15:presenceInfo xmlns:p15="http://schemas.microsoft.com/office/powerpoint/2012/main" userId="S::kristel.moistus@harno.ee::26b329dc-e2d2-45aa-b4a7-1e8e897805d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A9F"/>
    <a:srgbClr val="F321BC"/>
    <a:srgbClr val="3C0078"/>
    <a:srgbClr val="FCEDC5"/>
    <a:srgbClr val="FF89D5"/>
    <a:srgbClr val="F0F1F2"/>
    <a:srgbClr val="0078FF"/>
    <a:srgbClr val="D2C3D4"/>
    <a:srgbClr val="000000"/>
    <a:srgbClr val="2B7AA1"/>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497B86A-0183-43BA-8152-AB5E4ABEAE9D}" v="25" dt="2025-07-01T12:58:16.7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2" autoAdjust="0"/>
    <p:restoredTop sz="79553" autoAdjust="0"/>
  </p:normalViewPr>
  <p:slideViewPr>
    <p:cSldViewPr snapToGrid="0">
      <p:cViewPr varScale="1">
        <p:scale>
          <a:sx n="59" d="100"/>
          <a:sy n="59" d="100"/>
        </p:scale>
        <p:origin x="940" y="48"/>
      </p:cViewPr>
      <p:guideLst>
        <p:guide orient="horz" pos="2432"/>
        <p:guide pos="3863"/>
      </p:guideLst>
    </p:cSldViewPr>
  </p:slideViewPr>
  <p:outlineViewPr>
    <p:cViewPr>
      <p:scale>
        <a:sx n="33" d="100"/>
        <a:sy n="33" d="100"/>
      </p:scale>
      <p:origin x="0" y="-6630"/>
    </p:cViewPr>
  </p:outlineViewPr>
  <p:notesTextViewPr>
    <p:cViewPr>
      <p:scale>
        <a:sx n="1" d="1"/>
        <a:sy n="1" d="1"/>
      </p:scale>
      <p:origin x="0" y="0"/>
    </p:cViewPr>
  </p:notesTextViewPr>
  <p:sorterViewPr>
    <p:cViewPr varScale="1">
      <p:scale>
        <a:sx n="1" d="1"/>
        <a:sy n="1" d="1"/>
      </p:scale>
      <p:origin x="0" y="-4272"/>
    </p:cViewPr>
  </p:sorterViewPr>
  <p:notesViewPr>
    <p:cSldViewPr snapToGrid="0">
      <p:cViewPr>
        <p:scale>
          <a:sx n="1" d="2"/>
          <a:sy n="1" d="2"/>
        </p:scale>
        <p:origin x="4632" y="113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Ex1.xml.rels><?xml version="1.0" encoding="UTF-8" standalone="yes"?>
<Relationships xmlns="http://schemas.openxmlformats.org/package/2006/relationships"><Relationship Id="rId3" Type="http://schemas.microsoft.com/office/2011/relationships/chartColorStyle" Target="colors3.xml"/><Relationship Id="rId2" Type="http://schemas.microsoft.com/office/2011/relationships/chartStyle" Target="style3.xml"/><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t-E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923541733549903"/>
          <c:y val="9.0720909886264245E-2"/>
          <c:w val="0.57373273617861242"/>
          <c:h val="0.65798352289297168"/>
        </c:manualLayout>
      </c:layout>
      <c:doughnutChart>
        <c:varyColors val="1"/>
        <c:ser>
          <c:idx val="0"/>
          <c:order val="0"/>
          <c:tx>
            <c:strRef>
              <c:f>Leht1!$B$1</c:f>
              <c:strCache>
                <c:ptCount val="1"/>
                <c:pt idx="0">
                  <c:v>Veerg1</c:v>
                </c:pt>
              </c:strCache>
            </c:strRef>
          </c:tx>
          <c:dPt>
            <c:idx val="0"/>
            <c:bubble3D val="0"/>
            <c:spPr>
              <a:solidFill>
                <a:schemeClr val="accent3"/>
              </a:solidFill>
              <a:ln w="19050">
                <a:solidFill>
                  <a:schemeClr val="lt1"/>
                </a:solidFill>
              </a:ln>
              <a:effectLst/>
            </c:spPr>
            <c:extLst>
              <c:ext xmlns:c16="http://schemas.microsoft.com/office/drawing/2014/chart" uri="{C3380CC4-5D6E-409C-BE32-E72D297353CC}">
                <c16:uniqueId val="{00000001-CC43-4AF6-B092-07F46A0FC3A6}"/>
              </c:ext>
            </c:extLst>
          </c:dPt>
          <c:dPt>
            <c:idx val="1"/>
            <c:bubble3D val="0"/>
            <c:spPr>
              <a:solidFill>
                <a:srgbClr val="3C0078"/>
              </a:solidFill>
              <a:ln w="19050">
                <a:solidFill>
                  <a:schemeClr val="lt1"/>
                </a:solidFill>
              </a:ln>
              <a:effectLst/>
            </c:spPr>
            <c:extLst>
              <c:ext xmlns:c16="http://schemas.microsoft.com/office/drawing/2014/chart" uri="{C3380CC4-5D6E-409C-BE32-E72D297353CC}">
                <c16:uniqueId val="{00000003-CC43-4AF6-B092-07F46A0FC3A6}"/>
              </c:ext>
            </c:extLst>
          </c:dPt>
          <c:dPt>
            <c:idx val="2"/>
            <c:bubble3D val="0"/>
            <c:spPr>
              <a:solidFill>
                <a:srgbClr val="FFCA9F"/>
              </a:solidFill>
              <a:ln w="19050">
                <a:solidFill>
                  <a:schemeClr val="lt1"/>
                </a:solidFill>
              </a:ln>
              <a:effectLst/>
            </c:spPr>
            <c:extLst>
              <c:ext xmlns:c16="http://schemas.microsoft.com/office/drawing/2014/chart" uri="{C3380CC4-5D6E-409C-BE32-E72D297353CC}">
                <c16:uniqueId val="{00000005-CC43-4AF6-B092-07F46A0FC3A6}"/>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CC43-4AF6-B092-07F46A0FC3A6}"/>
              </c:ext>
            </c:extLst>
          </c:dPt>
          <c:dLbls>
            <c:dLbl>
              <c:idx val="0"/>
              <c:layout>
                <c:manualLayout>
                  <c:x val="0.11986351817658575"/>
                  <c:y val="0.1575705234540056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CC43-4AF6-B092-07F46A0FC3A6}"/>
                </c:ext>
              </c:extLst>
            </c:dLbl>
            <c:dLbl>
              <c:idx val="1"/>
              <c:layout>
                <c:manualLayout>
                  <c:x val="-0.17026593113905511"/>
                  <c:y val="-7.7646281916001231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CC43-4AF6-B092-07F46A0FC3A6}"/>
                </c:ext>
              </c:extLst>
            </c:dLbl>
            <c:dLbl>
              <c:idx val="2"/>
              <c:layout>
                <c:manualLayout>
                  <c:x val="0.22121848806273303"/>
                  <c:y val="-8.5185185185185169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CC43-4AF6-B092-07F46A0FC3A6}"/>
                </c:ext>
              </c:extLst>
            </c:dLbl>
            <c:spPr>
              <a:noFill/>
              <a:ln>
                <a:noFill/>
              </a:ln>
              <a:effectLst/>
            </c:spPr>
            <c:txPr>
              <a:bodyPr rot="0" spcFirstLastPara="1" vertOverflow="ellipsis" vert="horz" wrap="square" lIns="38100" tIns="19050" rIns="38100" bIns="19050" anchor="t" anchorCtr="0">
                <a:spAutoFit/>
              </a:bodyPr>
              <a:lstStyle/>
              <a:p>
                <a:pPr>
                  <a:defRPr sz="1197" b="0" i="0" u="none" strike="noStrike" kern="1200" baseline="0">
                    <a:solidFill>
                      <a:schemeClr val="accent1"/>
                    </a:solidFill>
                    <a:latin typeface="+mn-lt"/>
                    <a:ea typeface="+mn-ea"/>
                    <a:cs typeface="+mn-cs"/>
                  </a:defRPr>
                </a:pPr>
                <a:endParaRPr lang="et-EE"/>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Leht1!$A$2:$A$5</c:f>
              <c:strCache>
                <c:ptCount val="3"/>
                <c:pt idx="0">
                  <c:v>Enrolled in general secondary education</c:v>
                </c:pt>
                <c:pt idx="1">
                  <c:v>Enrolled in VET</c:v>
                </c:pt>
                <c:pt idx="2">
                  <c:v>Did not continue studies in Estonia</c:v>
                </c:pt>
              </c:strCache>
            </c:strRef>
          </c:cat>
          <c:val>
            <c:numRef>
              <c:f>Leht1!$B$2:$B$5</c:f>
              <c:numCache>
                <c:formatCode>0%</c:formatCode>
                <c:ptCount val="4"/>
                <c:pt idx="0" formatCode="0.00%">
                  <c:v>0.7</c:v>
                </c:pt>
                <c:pt idx="1">
                  <c:v>0.25</c:v>
                </c:pt>
                <c:pt idx="2">
                  <c:v>0.05</c:v>
                </c:pt>
              </c:numCache>
            </c:numRef>
          </c:val>
          <c:extLst>
            <c:ext xmlns:c16="http://schemas.microsoft.com/office/drawing/2014/chart" uri="{C3380CC4-5D6E-409C-BE32-E72D297353CC}">
              <c16:uniqueId val="{00000000-27BB-4FE4-8C2E-5CCA9096AE1B}"/>
            </c:ext>
          </c:extLst>
        </c:ser>
        <c:dLbls>
          <c:showLegendKey val="0"/>
          <c:showVal val="0"/>
          <c:showCatName val="0"/>
          <c:showSerName val="0"/>
          <c:showPercent val="1"/>
          <c:showBubbleSize val="0"/>
          <c:showLeaderLines val="1"/>
        </c:dLbls>
        <c:firstSliceAng val="0"/>
        <c:holeSize val="50"/>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t-E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t-E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r>
              <a:rPr lang="en-GB">
                <a:solidFill>
                  <a:schemeClr val="accent1"/>
                </a:solidFill>
              </a:rPr>
              <a:t>By age group</a:t>
            </a:r>
          </a:p>
        </c:rich>
      </c:tx>
      <c:overlay val="0"/>
      <c:spPr>
        <a:noFill/>
        <a:ln>
          <a:noFill/>
        </a:ln>
        <a:effectLst/>
      </c:spPr>
      <c:txPr>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endParaRPr lang="et-EE"/>
        </a:p>
      </c:txPr>
    </c:title>
    <c:autoTitleDeleted val="0"/>
    <c:plotArea>
      <c:layout>
        <c:manualLayout>
          <c:layoutTarget val="inner"/>
          <c:xMode val="edge"/>
          <c:yMode val="edge"/>
          <c:x val="4.720252005052894E-2"/>
          <c:y val="0.1365096062992126"/>
          <c:w val="0.9047965535592789"/>
          <c:h val="0.70302186563976987"/>
        </c:manualLayout>
      </c:layout>
      <c:barChart>
        <c:barDir val="col"/>
        <c:grouping val="stacked"/>
        <c:varyColors val="0"/>
        <c:ser>
          <c:idx val="0"/>
          <c:order val="0"/>
          <c:tx>
            <c:strRef>
              <c:f>Leht1!$B$1</c:f>
              <c:strCache>
                <c:ptCount val="1"/>
                <c:pt idx="0">
                  <c:v>0-19</c:v>
                </c:pt>
              </c:strCache>
            </c:strRef>
          </c:tx>
          <c:spPr>
            <a:solidFill>
              <a:srgbClr val="3C007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et-E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Leht1!$A$3:$A$11</c:f>
              <c:strCache>
                <c:ptCount val="9"/>
                <c:pt idx="0">
                  <c:v>2016/17</c:v>
                </c:pt>
                <c:pt idx="1">
                  <c:v>2017/18</c:v>
                </c:pt>
                <c:pt idx="2">
                  <c:v>2018/19</c:v>
                </c:pt>
                <c:pt idx="3">
                  <c:v>2019/20</c:v>
                </c:pt>
                <c:pt idx="4">
                  <c:v>2020/21</c:v>
                </c:pt>
                <c:pt idx="5">
                  <c:v>2021/22</c:v>
                </c:pt>
                <c:pt idx="6">
                  <c:v>2022/23</c:v>
                </c:pt>
                <c:pt idx="7">
                  <c:v>2023/24</c:v>
                </c:pt>
                <c:pt idx="8">
                  <c:v>2024/25</c:v>
                </c:pt>
              </c:strCache>
            </c:strRef>
          </c:cat>
          <c:val>
            <c:numRef>
              <c:f>Leht1!$B$3:$B$11</c:f>
              <c:numCache>
                <c:formatCode>#,##0</c:formatCode>
                <c:ptCount val="9"/>
                <c:pt idx="0">
                  <c:v>11562</c:v>
                </c:pt>
                <c:pt idx="1">
                  <c:v>11071</c:v>
                </c:pt>
                <c:pt idx="2">
                  <c:v>10549</c:v>
                </c:pt>
                <c:pt idx="3">
                  <c:v>10577</c:v>
                </c:pt>
                <c:pt idx="4">
                  <c:v>11078</c:v>
                </c:pt>
                <c:pt idx="5">
                  <c:v>11443</c:v>
                </c:pt>
                <c:pt idx="6">
                  <c:v>12073</c:v>
                </c:pt>
                <c:pt idx="7">
                  <c:v>12858</c:v>
                </c:pt>
                <c:pt idx="8">
                  <c:v>13659</c:v>
                </c:pt>
              </c:numCache>
            </c:numRef>
          </c:val>
          <c:extLst>
            <c:ext xmlns:c16="http://schemas.microsoft.com/office/drawing/2014/chart" uri="{C3380CC4-5D6E-409C-BE32-E72D297353CC}">
              <c16:uniqueId val="{00000006-844E-4FE7-B014-C25AEEACC386}"/>
            </c:ext>
          </c:extLst>
        </c:ser>
        <c:ser>
          <c:idx val="1"/>
          <c:order val="1"/>
          <c:tx>
            <c:strRef>
              <c:f>Leht1!$C$1</c:f>
              <c:strCache>
                <c:ptCount val="1"/>
                <c:pt idx="0">
                  <c:v>20-24</c:v>
                </c:pt>
              </c:strCache>
            </c:strRef>
          </c:tx>
          <c:spPr>
            <a:solidFill>
              <a:srgbClr val="F321B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et-E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Leht1!$A$3:$A$11</c:f>
              <c:strCache>
                <c:ptCount val="9"/>
                <c:pt idx="0">
                  <c:v>2016/17</c:v>
                </c:pt>
                <c:pt idx="1">
                  <c:v>2017/18</c:v>
                </c:pt>
                <c:pt idx="2">
                  <c:v>2018/19</c:v>
                </c:pt>
                <c:pt idx="3">
                  <c:v>2019/20</c:v>
                </c:pt>
                <c:pt idx="4">
                  <c:v>2020/21</c:v>
                </c:pt>
                <c:pt idx="5">
                  <c:v>2021/22</c:v>
                </c:pt>
                <c:pt idx="6">
                  <c:v>2022/23</c:v>
                </c:pt>
                <c:pt idx="7">
                  <c:v>2023/24</c:v>
                </c:pt>
                <c:pt idx="8">
                  <c:v>2024/25</c:v>
                </c:pt>
              </c:strCache>
            </c:strRef>
          </c:cat>
          <c:val>
            <c:numRef>
              <c:f>Leht1!$C$3:$C$11</c:f>
              <c:numCache>
                <c:formatCode>#,##0</c:formatCode>
                <c:ptCount val="9"/>
                <c:pt idx="0">
                  <c:v>4708</c:v>
                </c:pt>
                <c:pt idx="1">
                  <c:v>4206</c:v>
                </c:pt>
                <c:pt idx="2">
                  <c:v>3579</c:v>
                </c:pt>
                <c:pt idx="3">
                  <c:v>3433</c:v>
                </c:pt>
                <c:pt idx="4">
                  <c:v>3640</c:v>
                </c:pt>
                <c:pt idx="5">
                  <c:v>3780</c:v>
                </c:pt>
                <c:pt idx="6">
                  <c:v>3601</c:v>
                </c:pt>
                <c:pt idx="7">
                  <c:v>3669</c:v>
                </c:pt>
                <c:pt idx="8">
                  <c:v>3848</c:v>
                </c:pt>
              </c:numCache>
            </c:numRef>
          </c:val>
          <c:extLst>
            <c:ext xmlns:c16="http://schemas.microsoft.com/office/drawing/2014/chart" uri="{C3380CC4-5D6E-409C-BE32-E72D297353CC}">
              <c16:uniqueId val="{00000007-844E-4FE7-B014-C25AEEACC386}"/>
            </c:ext>
          </c:extLst>
        </c:ser>
        <c:ser>
          <c:idx val="2"/>
          <c:order val="2"/>
          <c:tx>
            <c:strRef>
              <c:f>Leht1!$D$1</c:f>
              <c:strCache>
                <c:ptCount val="1"/>
                <c:pt idx="0">
                  <c:v>25+</c:v>
                </c:pt>
              </c:strCache>
            </c:strRef>
          </c:tx>
          <c:spPr>
            <a:solidFill>
              <a:srgbClr val="FFCA9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1"/>
                    </a:solidFill>
                    <a:latin typeface="+mn-lt"/>
                    <a:ea typeface="+mn-ea"/>
                    <a:cs typeface="+mn-cs"/>
                  </a:defRPr>
                </a:pPr>
                <a:endParaRPr lang="et-E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Leht1!$A$3:$A$11</c:f>
              <c:strCache>
                <c:ptCount val="9"/>
                <c:pt idx="0">
                  <c:v>2016/17</c:v>
                </c:pt>
                <c:pt idx="1">
                  <c:v>2017/18</c:v>
                </c:pt>
                <c:pt idx="2">
                  <c:v>2018/19</c:v>
                </c:pt>
                <c:pt idx="3">
                  <c:v>2019/20</c:v>
                </c:pt>
                <c:pt idx="4">
                  <c:v>2020/21</c:v>
                </c:pt>
                <c:pt idx="5">
                  <c:v>2021/22</c:v>
                </c:pt>
                <c:pt idx="6">
                  <c:v>2022/23</c:v>
                </c:pt>
                <c:pt idx="7">
                  <c:v>2023/24</c:v>
                </c:pt>
                <c:pt idx="8">
                  <c:v>2024/25</c:v>
                </c:pt>
              </c:strCache>
            </c:strRef>
          </c:cat>
          <c:val>
            <c:numRef>
              <c:f>Leht1!$D$3:$D$11</c:f>
              <c:numCache>
                <c:formatCode>#,##0</c:formatCode>
                <c:ptCount val="9"/>
                <c:pt idx="0">
                  <c:v>8801</c:v>
                </c:pt>
                <c:pt idx="1">
                  <c:v>8866</c:v>
                </c:pt>
                <c:pt idx="2">
                  <c:v>9259</c:v>
                </c:pt>
                <c:pt idx="3">
                  <c:v>10007</c:v>
                </c:pt>
                <c:pt idx="4">
                  <c:v>10830</c:v>
                </c:pt>
                <c:pt idx="5">
                  <c:v>10636</c:v>
                </c:pt>
                <c:pt idx="6">
                  <c:v>9795</c:v>
                </c:pt>
                <c:pt idx="7">
                  <c:v>9783</c:v>
                </c:pt>
                <c:pt idx="8">
                  <c:v>10104</c:v>
                </c:pt>
              </c:numCache>
            </c:numRef>
          </c:val>
          <c:extLst>
            <c:ext xmlns:c16="http://schemas.microsoft.com/office/drawing/2014/chart" uri="{C3380CC4-5D6E-409C-BE32-E72D297353CC}">
              <c16:uniqueId val="{00000008-844E-4FE7-B014-C25AEEACC386}"/>
            </c:ext>
          </c:extLst>
        </c:ser>
        <c:dLbls>
          <c:dLblPos val="ctr"/>
          <c:showLegendKey val="0"/>
          <c:showVal val="1"/>
          <c:showCatName val="0"/>
          <c:showSerName val="0"/>
          <c:showPercent val="0"/>
          <c:showBubbleSize val="0"/>
        </c:dLbls>
        <c:gapWidth val="79"/>
        <c:overlap val="100"/>
        <c:axId val="1465571759"/>
        <c:axId val="1465565935"/>
      </c:barChart>
      <c:catAx>
        <c:axId val="1465571759"/>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accent1"/>
                </a:solidFill>
                <a:latin typeface="+mn-lt"/>
                <a:ea typeface="+mn-ea"/>
                <a:cs typeface="+mn-cs"/>
              </a:defRPr>
            </a:pPr>
            <a:endParaRPr lang="et-EE"/>
          </a:p>
        </c:txPr>
        <c:crossAx val="1465565935"/>
        <c:crosses val="autoZero"/>
        <c:auto val="1"/>
        <c:lblAlgn val="ctr"/>
        <c:lblOffset val="100"/>
        <c:noMultiLvlLbl val="0"/>
      </c:catAx>
      <c:valAx>
        <c:axId val="1465565935"/>
        <c:scaling>
          <c:orientation val="minMax"/>
        </c:scaling>
        <c:delete val="1"/>
        <c:axPos val="l"/>
        <c:numFmt formatCode="#,##0" sourceLinked="1"/>
        <c:majorTickMark val="none"/>
        <c:minorTickMark val="none"/>
        <c:tickLblPos val="nextTo"/>
        <c:crossAx val="1465571759"/>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et-E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t-EE"/>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Leht1!$A$2:$A$5</cx:f>
        <cx:lvl ptCount="4">
          <cx:pt idx="0">Basic funding</cx:pt>
          <cx:pt idx="1">Grants for students</cx:pt>
          <cx:pt idx="2">Performance based funding</cx:pt>
        </cx:lvl>
      </cx:strDim>
      <cx:numDim type="size">
        <cx:f>Leht1!$B$2:$B$5</cx:f>
        <cx:lvl ptCount="4" formatCode="General">
          <cx:pt idx="0">85</cx:pt>
          <cx:pt idx="1">5</cx:pt>
          <cx:pt idx="2">20</cx:pt>
        </cx:lvl>
      </cx:numDim>
    </cx:data>
    <cx:data id="1">
      <cx:strDim type="cat">
        <cx:f>Leht1!$A$2:$A$5</cx:f>
        <cx:lvl ptCount="4">
          <cx:pt idx="0">Basic funding</cx:pt>
          <cx:pt idx="1">Grants for students</cx:pt>
          <cx:pt idx="2">Performance based funding</cx:pt>
        </cx:lvl>
      </cx:strDim>
      <cx:numDim type="size">
        <cx:f>Leht1!$C$2:$C$5</cx:f>
        <cx:lvl ptCount="4" formatCode="General"/>
      </cx:numDim>
    </cx:data>
    <cx:data id="2">
      <cx:strDim type="cat">
        <cx:f>Leht1!$A$2:$A$5</cx:f>
        <cx:lvl ptCount="4">
          <cx:pt idx="0">Basic funding</cx:pt>
          <cx:pt idx="1">Grants for students</cx:pt>
          <cx:pt idx="2">Performance based funding</cx:pt>
        </cx:lvl>
      </cx:strDim>
      <cx:numDim type="size">
        <cx:f>Leht1!$D$2:$D$5</cx:f>
        <cx:lvl ptCount="4" formatCode="General"/>
      </cx:numDim>
    </cx:data>
  </cx:chartData>
  <cx:chart>
    <cx:plotArea>
      <cx:plotAreaRegion>
        <cx:series layoutId="treemap" uniqueId="{4700AD50-750B-40DC-9B2A-9E7AFE14F184}" formatIdx="0">
          <cx:tx>
            <cx:txData>
              <cx:f>Leht1!$B$1</cx:f>
              <cx:v>Sari 1</cx:v>
            </cx:txData>
          </cx:tx>
          <cx:spPr>
            <a:solidFill>
              <a:srgbClr val="FFCA9F"/>
            </a:solidFill>
          </cx:spPr>
          <cx:dataPt idx="1">
            <cx:spPr>
              <a:solidFill>
                <a:srgbClr val="3C0078"/>
              </a:solidFill>
            </cx:spPr>
          </cx:dataPt>
          <cx:dataPt idx="2">
            <cx:spPr>
              <a:solidFill>
                <a:srgbClr val="FF2DB4"/>
              </a:solidFill>
            </cx:spPr>
          </cx:dataPt>
          <cx:dataId val="0"/>
          <cx:layoutPr>
            <cx:parentLabelLayout val="overlapping"/>
          </cx:layoutPr>
        </cx:series>
        <cx:series layoutId="treemap" hidden="1" uniqueId="{F8F31590-08DD-44A8-A965-3EE435E98839}" formatIdx="1">
          <cx:tx>
            <cx:txData>
              <cx:f>Leht1!$C$1</cx:f>
              <cx:v>Veerg1</cx:v>
            </cx:txData>
          </cx:tx>
          <cx:dataLabels pos="inEnd">
            <cx:visibility seriesName="0" categoryName="1" value="0"/>
          </cx:dataLabels>
          <cx:dataId val="1"/>
          <cx:layoutPr>
            <cx:parentLabelLayout val="overlapping"/>
          </cx:layoutPr>
        </cx:series>
        <cx:series layoutId="treemap" hidden="1" uniqueId="{9446A890-5908-46AC-BA26-FBDC7E3AAB92}" formatIdx="2">
          <cx:tx>
            <cx:txData>
              <cx:f>Leht1!$D$1</cx:f>
              <cx:v>Veerg2</cx:v>
            </cx:txData>
          </cx:tx>
          <cx:dataLabels pos="inEnd">
            <cx:visibility seriesName="0" categoryName="1" value="0"/>
          </cx:dataLabels>
          <cx:dataId val="2"/>
          <cx:layoutPr>
            <cx:parentLabelLayout val="overlapping"/>
          </cx:layoutPr>
        </cx:series>
      </cx:plotAreaRegion>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410">
  <cs:axisTitle>
    <cs:lnRef idx="0"/>
    <cs:fillRef idx="0"/>
    <cs:effectRef idx="0"/>
    <cs:fontRef idx="minor">
      <a:schemeClr val="tx1">
        <a:lumMod val="65000"/>
        <a:lumOff val="35000"/>
      </a:schemeClr>
    </cs:fontRef>
    <cs:spPr>
      <a:solidFill>
        <a:schemeClr val="bg1">
          <a:lumMod val="65000"/>
        </a:schemeClr>
      </a:solidFill>
      <a:ln w="19050">
        <a:solidFill>
          <a:schemeClr val="bg1"/>
        </a:solidFill>
      </a:ln>
    </cs:spPr>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lt1"/>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äise kohatäide 1">
            <a:extLst>
              <a:ext uri="{FF2B5EF4-FFF2-40B4-BE49-F238E27FC236}">
                <a16:creationId xmlns:a16="http://schemas.microsoft.com/office/drawing/2014/main" id="{C79D11F1-4DD8-4A8E-8F51-565DE9F4814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t-EE"/>
          </a:p>
        </p:txBody>
      </p:sp>
      <p:sp>
        <p:nvSpPr>
          <p:cNvPr id="3" name="Kuupäeva kohatäide 2">
            <a:extLst>
              <a:ext uri="{FF2B5EF4-FFF2-40B4-BE49-F238E27FC236}">
                <a16:creationId xmlns:a16="http://schemas.microsoft.com/office/drawing/2014/main" id="{6B2C9E2A-B03C-427F-B33B-E941927F218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B1837E7-0275-4007-B22A-2327F76756BE}" type="datetimeFigureOut">
              <a:rPr lang="et-EE" smtClean="0"/>
              <a:t>01.01.2026</a:t>
            </a:fld>
            <a:endParaRPr lang="et-EE"/>
          </a:p>
        </p:txBody>
      </p:sp>
      <p:sp>
        <p:nvSpPr>
          <p:cNvPr id="4" name="Jaluse kohatäide 3">
            <a:extLst>
              <a:ext uri="{FF2B5EF4-FFF2-40B4-BE49-F238E27FC236}">
                <a16:creationId xmlns:a16="http://schemas.microsoft.com/office/drawing/2014/main" id="{2CEC324F-F095-424C-8AB2-D87C50D7467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t-EE"/>
          </a:p>
        </p:txBody>
      </p:sp>
      <p:sp>
        <p:nvSpPr>
          <p:cNvPr id="5" name="Slaidinumbri kohatäide 4">
            <a:extLst>
              <a:ext uri="{FF2B5EF4-FFF2-40B4-BE49-F238E27FC236}">
                <a16:creationId xmlns:a16="http://schemas.microsoft.com/office/drawing/2014/main" id="{EE1F84CD-527C-46D4-8AA1-D5F1CDC0945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14731F4-AAA6-4D5D-9352-734FDC6BBD4F}" type="slidenum">
              <a:rPr lang="et-EE" smtClean="0"/>
              <a:t>‹#›</a:t>
            </a:fld>
            <a:endParaRPr lang="et-EE"/>
          </a:p>
        </p:txBody>
      </p:sp>
    </p:spTree>
    <p:extLst>
      <p:ext uri="{BB962C8B-B14F-4D97-AF65-F5344CB8AC3E}">
        <p14:creationId xmlns:p14="http://schemas.microsoft.com/office/powerpoint/2010/main" val="328172438"/>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8" name="PlaceHolder 1"/>
          <p:cNvSpPr>
            <a:spLocks noGrp="1" noRot="1" noChangeAspect="1"/>
          </p:cNvSpPr>
          <p:nvPr>
            <p:ph type="sldImg"/>
          </p:nvPr>
        </p:nvSpPr>
        <p:spPr>
          <a:xfrm>
            <a:off x="216000" y="812520"/>
            <a:ext cx="7127280" cy="4008960"/>
          </a:xfrm>
          <a:prstGeom prst="rect">
            <a:avLst/>
          </a:prstGeom>
        </p:spPr>
        <p:txBody>
          <a:bodyPr lIns="0" tIns="0" rIns="0" bIns="0" anchor="ctr">
            <a:noAutofit/>
          </a:bodyPr>
          <a:lstStyle/>
          <a:p>
            <a:pPr algn="ctr"/>
            <a:r>
              <a:rPr lang="et-EE" sz="4400" b="0" strike="noStrike" spc="-1">
                <a:latin typeface="Calibri"/>
              </a:rPr>
              <a:t>Click to move the slide</a:t>
            </a:r>
          </a:p>
        </p:txBody>
      </p:sp>
      <p:sp>
        <p:nvSpPr>
          <p:cNvPr id="229" name="PlaceHolder 2"/>
          <p:cNvSpPr>
            <a:spLocks noGrp="1"/>
          </p:cNvSpPr>
          <p:nvPr>
            <p:ph type="body"/>
          </p:nvPr>
        </p:nvSpPr>
        <p:spPr>
          <a:xfrm>
            <a:off x="756000" y="5078520"/>
            <a:ext cx="6047640" cy="4811040"/>
          </a:xfrm>
          <a:prstGeom prst="rect">
            <a:avLst/>
          </a:prstGeom>
        </p:spPr>
        <p:txBody>
          <a:bodyPr lIns="0" tIns="0" rIns="0" bIns="0">
            <a:noAutofit/>
          </a:bodyPr>
          <a:lstStyle/>
          <a:p>
            <a:r>
              <a:rPr lang="et-EE" sz="2000" b="0" strike="noStrike" spc="-1">
                <a:latin typeface="Calibri"/>
              </a:rPr>
              <a:t>Click to edit the notes format</a:t>
            </a:r>
          </a:p>
        </p:txBody>
      </p:sp>
      <p:sp>
        <p:nvSpPr>
          <p:cNvPr id="230" name="PlaceHolder 3"/>
          <p:cNvSpPr>
            <a:spLocks noGrp="1"/>
          </p:cNvSpPr>
          <p:nvPr>
            <p:ph type="hdr"/>
          </p:nvPr>
        </p:nvSpPr>
        <p:spPr>
          <a:xfrm>
            <a:off x="0" y="0"/>
            <a:ext cx="3280680" cy="534240"/>
          </a:xfrm>
          <a:prstGeom prst="rect">
            <a:avLst/>
          </a:prstGeom>
        </p:spPr>
        <p:txBody>
          <a:bodyPr lIns="0" tIns="0" rIns="0" bIns="0">
            <a:noAutofit/>
          </a:bodyPr>
          <a:lstStyle/>
          <a:p>
            <a:r>
              <a:rPr lang="et-EE" sz="1400" b="0" strike="noStrike" spc="-1">
                <a:latin typeface="Calibri"/>
              </a:rPr>
              <a:t>&lt;header&gt;</a:t>
            </a:r>
          </a:p>
        </p:txBody>
      </p:sp>
      <p:sp>
        <p:nvSpPr>
          <p:cNvPr id="231" name="PlaceHolder 4"/>
          <p:cNvSpPr>
            <a:spLocks noGrp="1"/>
          </p:cNvSpPr>
          <p:nvPr>
            <p:ph type="dt"/>
          </p:nvPr>
        </p:nvSpPr>
        <p:spPr>
          <a:xfrm>
            <a:off x="4278960" y="0"/>
            <a:ext cx="3280680" cy="534240"/>
          </a:xfrm>
          <a:prstGeom prst="rect">
            <a:avLst/>
          </a:prstGeom>
        </p:spPr>
        <p:txBody>
          <a:bodyPr lIns="0" tIns="0" rIns="0" bIns="0">
            <a:noAutofit/>
          </a:bodyPr>
          <a:lstStyle/>
          <a:p>
            <a:pPr algn="r"/>
            <a:r>
              <a:rPr lang="et-EE" sz="1400" b="0" strike="noStrike" spc="-1">
                <a:latin typeface="Calibri"/>
              </a:rPr>
              <a:t>&lt;date/time&gt;</a:t>
            </a:r>
          </a:p>
        </p:txBody>
      </p:sp>
      <p:sp>
        <p:nvSpPr>
          <p:cNvPr id="232" name="PlaceHolder 5"/>
          <p:cNvSpPr>
            <a:spLocks noGrp="1"/>
          </p:cNvSpPr>
          <p:nvPr>
            <p:ph type="ftr"/>
          </p:nvPr>
        </p:nvSpPr>
        <p:spPr>
          <a:xfrm>
            <a:off x="0" y="10157400"/>
            <a:ext cx="3280680" cy="534240"/>
          </a:xfrm>
          <a:prstGeom prst="rect">
            <a:avLst/>
          </a:prstGeom>
        </p:spPr>
        <p:txBody>
          <a:bodyPr lIns="0" tIns="0" rIns="0" bIns="0" anchor="b">
            <a:noAutofit/>
          </a:bodyPr>
          <a:lstStyle/>
          <a:p>
            <a:r>
              <a:rPr lang="et-EE" sz="1400" b="0" strike="noStrike" spc="-1">
                <a:latin typeface="Calibri"/>
              </a:rPr>
              <a:t>&lt;footer&gt;</a:t>
            </a:r>
          </a:p>
        </p:txBody>
      </p:sp>
      <p:sp>
        <p:nvSpPr>
          <p:cNvPr id="233" name="PlaceHolder 6"/>
          <p:cNvSpPr>
            <a:spLocks noGrp="1"/>
          </p:cNvSpPr>
          <p:nvPr>
            <p:ph type="sldNum"/>
          </p:nvPr>
        </p:nvSpPr>
        <p:spPr>
          <a:xfrm>
            <a:off x="4278960" y="10157400"/>
            <a:ext cx="3280680" cy="534240"/>
          </a:xfrm>
          <a:prstGeom prst="rect">
            <a:avLst/>
          </a:prstGeom>
        </p:spPr>
        <p:txBody>
          <a:bodyPr lIns="0" tIns="0" rIns="0" bIns="0" anchor="b">
            <a:noAutofit/>
          </a:bodyPr>
          <a:lstStyle/>
          <a:p>
            <a:pPr algn="r"/>
            <a:fld id="{05547988-5C97-40E4-AB08-72A9B1AEC557}" type="slidenum">
              <a:rPr lang="et-EE" sz="1400" b="0" strike="noStrike" spc="-1">
                <a:latin typeface="Calibri"/>
              </a:rPr>
              <a:t>‹#›</a:t>
            </a:fld>
            <a:endParaRPr lang="et-EE" sz="1400" b="0" strike="noStrike" spc="-1">
              <a:latin typeface="Calibri"/>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a:xfrm>
            <a:off x="217488" y="812800"/>
            <a:ext cx="7124700" cy="4008438"/>
          </a:xfrm>
        </p:spPr>
      </p:sp>
      <p:sp>
        <p:nvSpPr>
          <p:cNvPr id="3" name="Märkmete kohatäide 2"/>
          <p:cNvSpPr>
            <a:spLocks noGrp="1"/>
          </p:cNvSpPr>
          <p:nvPr>
            <p:ph type="body" idx="1"/>
          </p:nvPr>
        </p:nvSpPr>
        <p:spPr/>
        <p:txBody>
          <a:bodyPr/>
          <a:lstStyle/>
          <a:p>
            <a:endParaRPr lang="et-EE"/>
          </a:p>
        </p:txBody>
      </p:sp>
      <p:sp>
        <p:nvSpPr>
          <p:cNvPr id="4" name="Slaidinumbri kohatäide 3"/>
          <p:cNvSpPr>
            <a:spLocks noGrp="1"/>
          </p:cNvSpPr>
          <p:nvPr>
            <p:ph type="sldNum"/>
          </p:nvPr>
        </p:nvSpPr>
        <p:spPr/>
        <p:txBody>
          <a:bodyPr/>
          <a:lstStyle/>
          <a:p>
            <a:pPr algn="r"/>
            <a:fld id="{05547988-5C97-40E4-AB08-72A9B1AEC557}" type="slidenum">
              <a:rPr lang="et-EE" sz="1400" b="0" strike="noStrike" spc="-1" smtClean="0">
                <a:latin typeface="Calibri"/>
              </a:rPr>
              <a:t>1</a:t>
            </a:fld>
            <a:endParaRPr lang="et-EE" sz="1400" b="0" strike="noStrike" spc="-1">
              <a:latin typeface="Calibri"/>
            </a:endParaRPr>
          </a:p>
        </p:txBody>
      </p:sp>
    </p:spTree>
    <p:extLst>
      <p:ext uri="{BB962C8B-B14F-4D97-AF65-F5344CB8AC3E}">
        <p14:creationId xmlns:p14="http://schemas.microsoft.com/office/powerpoint/2010/main" val="21134400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a:xfrm>
            <a:off x="217488" y="812800"/>
            <a:ext cx="7124700" cy="4008438"/>
          </a:xfrm>
        </p:spPr>
      </p:sp>
      <p:sp>
        <p:nvSpPr>
          <p:cNvPr id="3" name="Märkmete kohatäide 2"/>
          <p:cNvSpPr>
            <a:spLocks noGrp="1"/>
          </p:cNvSpPr>
          <p:nvPr>
            <p:ph type="body" idx="1"/>
          </p:nvPr>
        </p:nvSpPr>
        <p:spPr/>
        <p:txBody>
          <a:bodyPr/>
          <a:lstStyle/>
          <a:p>
            <a:pPr algn="l">
              <a:buFont typeface="Arial" panose="020B0604020202020204" pitchFamily="34" charset="0"/>
              <a:buChar char="•"/>
            </a:pPr>
            <a:r>
              <a:rPr lang="en-US" b="1" i="0" dirty="0">
                <a:solidFill>
                  <a:srgbClr val="374151"/>
                </a:solidFill>
                <a:effectLst/>
                <a:latin typeface="Söhne"/>
              </a:rPr>
              <a:t>Internal and External Evaluations</a:t>
            </a:r>
            <a:r>
              <a:rPr lang="en-US" b="0" i="0" dirty="0">
                <a:solidFill>
                  <a:srgbClr val="374151"/>
                </a:solidFill>
                <a:effectLst/>
                <a:latin typeface="Söhne"/>
              </a:rPr>
              <a:t>: Vocational schools undergo both internal and external evaluations to ensure quality. Internal evaluations are conducted by the schools themselves, focusing on continuous improvement. External evaluations are carried out by the Estonian Quality Agency for Higher and Vocational Education to ensure compliance with national standards.</a:t>
            </a:r>
          </a:p>
          <a:p>
            <a:pPr algn="l">
              <a:buFont typeface="Arial" panose="020B0604020202020204" pitchFamily="34" charset="0"/>
              <a:buChar char="•"/>
            </a:pPr>
            <a:r>
              <a:rPr lang="en-US" b="1" i="0" dirty="0">
                <a:solidFill>
                  <a:srgbClr val="374151"/>
                </a:solidFill>
                <a:effectLst/>
                <a:latin typeface="Söhne"/>
              </a:rPr>
              <a:t>Student and Employer Feedback</a:t>
            </a:r>
            <a:r>
              <a:rPr lang="en-US" b="0" i="0" dirty="0">
                <a:solidFill>
                  <a:srgbClr val="374151"/>
                </a:solidFill>
                <a:effectLst/>
                <a:latin typeface="Söhne"/>
              </a:rPr>
              <a:t>: An essential part of the quality assessment process involves gathering feedback from both students and employers. This feedback is used to make necessary adjustments to the curriculum and teaching methods, ensuring that the education provided is both high-quality and relevant to the job market.</a:t>
            </a:r>
          </a:p>
          <a:p>
            <a:pPr algn="l"/>
            <a:r>
              <a:rPr lang="en-US" b="0" i="0" dirty="0">
                <a:solidFill>
                  <a:srgbClr val="374151"/>
                </a:solidFill>
                <a:effectLst/>
                <a:latin typeface="Söhne"/>
              </a:rPr>
              <a:t>Source:</a:t>
            </a:r>
            <a:r>
              <a:rPr lang="et-EE" b="0" i="0" dirty="0">
                <a:solidFill>
                  <a:srgbClr val="374151"/>
                </a:solidFill>
                <a:effectLst/>
                <a:latin typeface="Söhne"/>
              </a:rPr>
              <a:t> HAKA</a:t>
            </a:r>
            <a:endParaRPr lang="en-US" b="0" i="0" dirty="0">
              <a:solidFill>
                <a:srgbClr val="374151"/>
              </a:solidFill>
              <a:effectLst/>
              <a:latin typeface="Söhne"/>
            </a:endParaRPr>
          </a:p>
          <a:p>
            <a:endParaRPr lang="et-EE" dirty="0"/>
          </a:p>
          <a:p>
            <a:pPr algn="l"/>
            <a:r>
              <a:rPr lang="en-US" b="0" i="0" dirty="0">
                <a:solidFill>
                  <a:srgbClr val="0A0A0A"/>
                </a:solidFill>
                <a:effectLst/>
                <a:highlight>
                  <a:srgbClr val="FEFEFE"/>
                </a:highlight>
                <a:latin typeface="Open Sans" panose="020B0606030504020204" pitchFamily="34" charset="0"/>
              </a:rPr>
              <a:t>VET quality is assured through external and internal processes that do not differentiate in their approach between school-based learning, work-based learning, self-learning (including 'non-stationary') and apprenticeships.</a:t>
            </a:r>
            <a:br>
              <a:rPr lang="et-EE" b="0" i="0" dirty="0">
                <a:solidFill>
                  <a:srgbClr val="0A0A0A"/>
                </a:solidFill>
                <a:effectLst/>
                <a:highlight>
                  <a:srgbClr val="FEFEFE"/>
                </a:highlight>
                <a:latin typeface="Open Sans" panose="020B0606030504020204" pitchFamily="34" charset="0"/>
              </a:rPr>
            </a:br>
            <a:endParaRPr lang="en-US" b="0" i="0" dirty="0">
              <a:solidFill>
                <a:srgbClr val="0A0A0A"/>
              </a:solidFill>
              <a:effectLst/>
              <a:highlight>
                <a:srgbClr val="FEFEFE"/>
              </a:highlight>
              <a:latin typeface="Open Sans" panose="020B0606030504020204" pitchFamily="34" charset="0"/>
            </a:endParaRPr>
          </a:p>
          <a:p>
            <a:pPr algn="l"/>
            <a:r>
              <a:rPr lang="en-US" b="1" i="0" dirty="0">
                <a:solidFill>
                  <a:srgbClr val="0A0A0A"/>
                </a:solidFill>
                <a:effectLst/>
                <a:highlight>
                  <a:srgbClr val="FEFEFE"/>
                </a:highlight>
                <a:latin typeface="Open Sans" panose="020B0606030504020204" pitchFamily="34" charset="0"/>
              </a:rPr>
              <a:t>External quality assurance</a:t>
            </a:r>
            <a:endParaRPr lang="en-US" b="0" i="0" dirty="0">
              <a:solidFill>
                <a:srgbClr val="0A0A0A"/>
              </a:solidFill>
              <a:effectLst/>
              <a:highlight>
                <a:srgbClr val="FEFEFE"/>
              </a:highlight>
              <a:latin typeface="Open Sans" panose="020B0606030504020204" pitchFamily="34" charset="0"/>
            </a:endParaRPr>
          </a:p>
          <a:p>
            <a:pPr algn="l"/>
            <a:r>
              <a:rPr lang="en-US" b="0" i="0" dirty="0">
                <a:solidFill>
                  <a:srgbClr val="0A0A0A"/>
                </a:solidFill>
                <a:effectLst/>
                <a:highlight>
                  <a:srgbClr val="FEFEFE"/>
                </a:highlight>
                <a:latin typeface="Open Sans" panose="020B0606030504020204" pitchFamily="34" charset="0"/>
              </a:rPr>
              <a:t>External quality assurance of schools' curriculum groups is confirmed by awarding the 'right to offer VET </a:t>
            </a:r>
            <a:r>
              <a:rPr lang="en-US" b="0" i="0" dirty="0" err="1">
                <a:solidFill>
                  <a:srgbClr val="0A0A0A"/>
                </a:solidFill>
                <a:effectLst/>
                <a:highlight>
                  <a:srgbClr val="FEFEFE"/>
                </a:highlight>
                <a:latin typeface="Open Sans" panose="020B0606030504020204" pitchFamily="34" charset="0"/>
              </a:rPr>
              <a:t>programmes</a:t>
            </a:r>
            <a:r>
              <a:rPr lang="en-US" b="0" i="0" dirty="0">
                <a:solidFill>
                  <a:srgbClr val="0A0A0A"/>
                </a:solidFill>
                <a:effectLst/>
                <a:highlight>
                  <a:srgbClr val="FEFEFE"/>
                </a:highlight>
                <a:latin typeface="Open Sans" panose="020B0606030504020204" pitchFamily="34" charset="0"/>
              </a:rPr>
              <a:t>'.</a:t>
            </a:r>
          </a:p>
          <a:p>
            <a:pPr algn="l"/>
            <a:r>
              <a:rPr lang="en-US" b="0" i="0" dirty="0">
                <a:solidFill>
                  <a:srgbClr val="0A0A0A"/>
                </a:solidFill>
                <a:effectLst/>
                <a:highlight>
                  <a:srgbClr val="FEFEFE"/>
                </a:highlight>
                <a:latin typeface="Open Sans" panose="020B0606030504020204" pitchFamily="34" charset="0"/>
              </a:rPr>
              <a:t>Following changes in the approach to learning and teaching, the approach to quality assurance (i.e. external assessment process) was changed in 2019. The former extension of the right to provide instruction based on the accreditation results in the curriculum group was replaced with a permanent right to provide instruction in curriculum groups, where schools have accreditation for the full period (six years).</a:t>
            </a:r>
          </a:p>
          <a:p>
            <a:pPr algn="l"/>
            <a:r>
              <a:rPr lang="en-US" b="0" i="0" dirty="0">
                <a:solidFill>
                  <a:srgbClr val="0A0A0A"/>
                </a:solidFill>
                <a:effectLst/>
                <a:highlight>
                  <a:srgbClr val="FEFEFE"/>
                </a:highlight>
                <a:latin typeface="Open Sans" panose="020B0606030504020204" pitchFamily="34" charset="0"/>
              </a:rPr>
              <a:t>The external assessment is </a:t>
            </a:r>
            <a:r>
              <a:rPr lang="en-US" b="0" i="0" dirty="0" err="1">
                <a:solidFill>
                  <a:srgbClr val="0A0A0A"/>
                </a:solidFill>
                <a:effectLst/>
                <a:highlight>
                  <a:srgbClr val="FEFEFE"/>
                </a:highlight>
                <a:latin typeface="Open Sans" panose="020B0606030504020204" pitchFamily="34" charset="0"/>
              </a:rPr>
              <a:t>organised</a:t>
            </a:r>
            <a:r>
              <a:rPr lang="en-US" b="0" i="0" dirty="0">
                <a:solidFill>
                  <a:srgbClr val="0A0A0A"/>
                </a:solidFill>
                <a:effectLst/>
                <a:highlight>
                  <a:srgbClr val="FEFEFE"/>
                </a:highlight>
                <a:latin typeface="Open Sans" panose="020B0606030504020204" pitchFamily="34" charset="0"/>
              </a:rPr>
              <a:t> by the Quality Agency for Higher and Vocational Education (EKKA). A quality assessment in curriculum groups will take place once in 6 years and the result of the assessment is not directly connected with the right to provide studies. The process is more focused on achieving constant improvements in the teaching and learning process and the development of quality culture at school.</a:t>
            </a:r>
          </a:p>
          <a:p>
            <a:pPr algn="l"/>
            <a:r>
              <a:rPr lang="en-US" b="0" i="0" dirty="0">
                <a:solidFill>
                  <a:srgbClr val="0A0A0A"/>
                </a:solidFill>
                <a:effectLst/>
                <a:highlight>
                  <a:srgbClr val="FEFEFE"/>
                </a:highlight>
                <a:latin typeface="Open Sans" panose="020B0606030504020204" pitchFamily="34" charset="0"/>
              </a:rPr>
              <a:t>An assessment of the right to provide instruction, giving a school this right for a term of 3 years, shall be conducted in curricula groups, and repeated if necessary, by 31 August 2022. The minister responsible for the area shall make one of the following decisions:</a:t>
            </a:r>
          </a:p>
          <a:p>
            <a:pPr algn="l">
              <a:buFont typeface="Arial" panose="020B0604020202020204" pitchFamily="34" charset="0"/>
              <a:buChar char="•"/>
            </a:pPr>
            <a:r>
              <a:rPr lang="en-US" b="0" i="0" dirty="0">
                <a:solidFill>
                  <a:srgbClr val="0A0A0A"/>
                </a:solidFill>
                <a:effectLst/>
                <a:highlight>
                  <a:srgbClr val="FEFEFE"/>
                </a:highlight>
                <a:latin typeface="Open Sans" panose="020B0606030504020204" pitchFamily="34" charset="0"/>
              </a:rPr>
              <a:t>to grant the right to provide instruction without a term;</a:t>
            </a:r>
          </a:p>
          <a:p>
            <a:pPr algn="l">
              <a:buFont typeface="Arial" panose="020B0604020202020204" pitchFamily="34" charset="0"/>
              <a:buChar char="•"/>
            </a:pPr>
            <a:r>
              <a:rPr lang="en-US" b="0" i="0" dirty="0">
                <a:solidFill>
                  <a:srgbClr val="0A0A0A"/>
                </a:solidFill>
                <a:effectLst/>
                <a:highlight>
                  <a:srgbClr val="FEFEFE"/>
                </a:highlight>
                <a:latin typeface="Open Sans" panose="020B0606030504020204" pitchFamily="34" charset="0"/>
              </a:rPr>
              <a:t>to grant the right to provide instruction for three years;</a:t>
            </a:r>
          </a:p>
          <a:p>
            <a:pPr algn="l">
              <a:buFont typeface="Arial" panose="020B0604020202020204" pitchFamily="34" charset="0"/>
              <a:buChar char="•"/>
            </a:pPr>
            <a:r>
              <a:rPr lang="en-US" b="0" i="0" dirty="0">
                <a:solidFill>
                  <a:srgbClr val="0A0A0A"/>
                </a:solidFill>
                <a:effectLst/>
                <a:highlight>
                  <a:srgbClr val="FEFEFE"/>
                </a:highlight>
                <a:latin typeface="Open Sans" panose="020B0606030504020204" pitchFamily="34" charset="0"/>
              </a:rPr>
              <a:t>not to grant the right to provide instruction.</a:t>
            </a:r>
          </a:p>
          <a:p>
            <a:pPr algn="l"/>
            <a:r>
              <a:rPr lang="en-US" b="0" i="0" dirty="0">
                <a:solidFill>
                  <a:srgbClr val="0A0A0A"/>
                </a:solidFill>
                <a:effectLst/>
                <a:highlight>
                  <a:srgbClr val="FEFEFE"/>
                </a:highlight>
                <a:latin typeface="Open Sans" panose="020B0606030504020204" pitchFamily="34" charset="0"/>
              </a:rPr>
              <a:t>A school that has received the right to provide instruction in a curriculum group for a specified term, in order to obtain the right to provide instruction without a term, should submit an application for a repeat assessment, together with the internal assessment report, at least 6 months before the expiry of the right to provide instruction. Schools that have received the right to provide instruction in a curriculum group for a specified term, but have not submitted an application to the Ministry of Education and Research, or if the minister responsible for the area makes a decision not to grant the right to provide instruction as a result of the repeat assessment, shall have its right to provide instruction terminated upon the expiry of the term.</a:t>
            </a:r>
            <a:br>
              <a:rPr lang="et-EE" b="0" i="0" dirty="0">
                <a:solidFill>
                  <a:srgbClr val="0A0A0A"/>
                </a:solidFill>
                <a:effectLst/>
                <a:highlight>
                  <a:srgbClr val="FEFEFE"/>
                </a:highlight>
                <a:latin typeface="Open Sans" panose="020B0606030504020204" pitchFamily="34" charset="0"/>
              </a:rPr>
            </a:br>
            <a:endParaRPr lang="en-US" b="0" i="0" dirty="0">
              <a:solidFill>
                <a:srgbClr val="0A0A0A"/>
              </a:solidFill>
              <a:effectLst/>
              <a:highlight>
                <a:srgbClr val="FEFEFE"/>
              </a:highlight>
              <a:latin typeface="Open Sans" panose="020B0606030504020204" pitchFamily="34" charset="0"/>
            </a:endParaRPr>
          </a:p>
          <a:p>
            <a:pPr algn="l"/>
            <a:r>
              <a:rPr lang="en-US" b="1" i="0" dirty="0">
                <a:solidFill>
                  <a:srgbClr val="0A0A0A"/>
                </a:solidFill>
                <a:effectLst/>
                <a:highlight>
                  <a:srgbClr val="FEFEFE"/>
                </a:highlight>
                <a:latin typeface="Open Sans" panose="020B0606030504020204" pitchFamily="34" charset="0"/>
              </a:rPr>
              <a:t>Internal evaluation</a:t>
            </a:r>
            <a:endParaRPr lang="en-US" b="0" i="0" dirty="0">
              <a:solidFill>
                <a:srgbClr val="0A0A0A"/>
              </a:solidFill>
              <a:effectLst/>
              <a:highlight>
                <a:srgbClr val="FEFEFE"/>
              </a:highlight>
              <a:latin typeface="Open Sans" panose="020B0606030504020204" pitchFamily="34" charset="0"/>
            </a:endParaRPr>
          </a:p>
          <a:p>
            <a:pPr algn="l"/>
            <a:r>
              <a:rPr lang="en-US" b="0" i="0" dirty="0">
                <a:solidFill>
                  <a:srgbClr val="0A0A0A"/>
                </a:solidFill>
                <a:effectLst/>
                <a:highlight>
                  <a:srgbClr val="FEFEFE"/>
                </a:highlight>
                <a:latin typeface="Open Sans" panose="020B0606030504020204" pitchFamily="34" charset="0"/>
              </a:rPr>
              <a:t>In 2006, internal evaluation of education institutions became mandatory, the objective being to support the development of VET providers. VET providers regularly (formally at least every three years) conduct an internal evaluation of each curriculum group and draft a report. EKKA consults them on this process.</a:t>
            </a:r>
          </a:p>
          <a:p>
            <a:pPr algn="l"/>
            <a:r>
              <a:rPr lang="en-US" b="0" i="0" dirty="0">
                <a:solidFill>
                  <a:srgbClr val="0A0A0A"/>
                </a:solidFill>
                <a:effectLst/>
                <a:highlight>
                  <a:srgbClr val="FEFEFE"/>
                </a:highlight>
                <a:latin typeface="Open Sans" panose="020B0606030504020204" pitchFamily="34" charset="0"/>
              </a:rPr>
              <a:t>The internal assessment shall form the basis for preparing the development plan of a school and the assessment of quality. The internal evaluation criteria are similar to those for external evaluation: leadership and administration; resource management (including human resources); cooperation with interest groups; and education process. Methods of internal evaluation are chosen by VET providers. They often use activity and performance indicators provided in the education statistics database </a:t>
            </a:r>
            <a:r>
              <a:rPr lang="en-US" b="0" i="0" dirty="0" err="1">
                <a:solidFill>
                  <a:srgbClr val="0A0A0A"/>
                </a:solidFill>
                <a:effectLst/>
                <a:highlight>
                  <a:srgbClr val="FEFEFE"/>
                </a:highlight>
                <a:latin typeface="Open Sans" panose="020B0606030504020204" pitchFamily="34" charset="0"/>
              </a:rPr>
              <a:t>HaridusSilm</a:t>
            </a:r>
            <a:r>
              <a:rPr lang="en-US" b="0" i="0" dirty="0">
                <a:solidFill>
                  <a:srgbClr val="0A0A0A"/>
                </a:solidFill>
                <a:effectLst/>
                <a:highlight>
                  <a:srgbClr val="FEFEFE"/>
                </a:highlight>
                <a:latin typeface="Open Sans" panose="020B0606030504020204" pitchFamily="34" charset="0"/>
              </a:rPr>
              <a:t>.</a:t>
            </a:r>
          </a:p>
          <a:p>
            <a:pPr algn="l"/>
            <a:r>
              <a:rPr lang="en-US" b="0" i="0" dirty="0">
                <a:solidFill>
                  <a:srgbClr val="0A0A0A"/>
                </a:solidFill>
                <a:effectLst/>
                <a:highlight>
                  <a:srgbClr val="FEFEFE"/>
                </a:highlight>
                <a:latin typeface="Open Sans" panose="020B0606030504020204" pitchFamily="34" charset="0"/>
              </a:rPr>
              <a:t>The education information system collects data about the internal evaluation and feedback reports, so the ministry is able to check whether internal evaluations have been conducted and supported by advisory services. The results of internal evaluations are public but education institutions are not obliged to make them available on their websites.</a:t>
            </a:r>
          </a:p>
          <a:p>
            <a:pPr algn="l"/>
            <a:r>
              <a:rPr lang="en-US" b="0" i="0" dirty="0">
                <a:solidFill>
                  <a:srgbClr val="0A0A0A"/>
                </a:solidFill>
                <a:effectLst/>
                <a:highlight>
                  <a:srgbClr val="FEFEFE"/>
                </a:highlight>
                <a:latin typeface="Open Sans" panose="020B0606030504020204" pitchFamily="34" charset="0"/>
              </a:rPr>
              <a:t>EKKA provides free counselling to VET schools that support self-assessment and internal evaluation reporting.</a:t>
            </a:r>
            <a:endParaRPr lang="et-EE" b="0" i="0" dirty="0">
              <a:solidFill>
                <a:srgbClr val="0A0A0A"/>
              </a:solidFill>
              <a:effectLst/>
              <a:highlight>
                <a:srgbClr val="FEFEFE"/>
              </a:highlight>
              <a:latin typeface="Open Sans" panose="020B0606030504020204" pitchFamily="34" charset="0"/>
            </a:endParaRPr>
          </a:p>
          <a:p>
            <a:pPr algn="l"/>
            <a:r>
              <a:rPr lang="et-EE" b="0" i="0" dirty="0">
                <a:solidFill>
                  <a:srgbClr val="0A0A0A"/>
                </a:solidFill>
                <a:effectLst/>
                <a:highlight>
                  <a:srgbClr val="FEFEFE"/>
                </a:highlight>
                <a:latin typeface="Open Sans" panose="020B0606030504020204" pitchFamily="34" charset="0"/>
              </a:rPr>
              <a:t>(</a:t>
            </a:r>
            <a:r>
              <a:rPr lang="et-EE" b="0" i="0" dirty="0" err="1">
                <a:solidFill>
                  <a:srgbClr val="0A0A0A"/>
                </a:solidFill>
                <a:effectLst/>
                <a:highlight>
                  <a:srgbClr val="FEFEFE"/>
                </a:highlight>
                <a:latin typeface="Open Sans" panose="020B0606030504020204" pitchFamily="34" charset="0"/>
              </a:rPr>
              <a:t>Cedefop</a:t>
            </a:r>
            <a:r>
              <a:rPr lang="et-EE" b="0" i="0" dirty="0">
                <a:solidFill>
                  <a:srgbClr val="0A0A0A"/>
                </a:solidFill>
                <a:effectLst/>
                <a:highlight>
                  <a:srgbClr val="FEFEFE"/>
                </a:highlight>
                <a:latin typeface="Open Sans" panose="020B0606030504020204" pitchFamily="34" charset="0"/>
              </a:rPr>
              <a:t>)</a:t>
            </a:r>
            <a:endParaRPr lang="en-US" b="0" i="0" dirty="0">
              <a:solidFill>
                <a:srgbClr val="0A0A0A"/>
              </a:solidFill>
              <a:effectLst/>
              <a:highlight>
                <a:srgbClr val="FEFEFE"/>
              </a:highlight>
              <a:latin typeface="Open Sans" panose="020B0606030504020204" pitchFamily="34" charset="0"/>
            </a:endParaRPr>
          </a:p>
          <a:p>
            <a:endParaRPr lang="et-EE" dirty="0"/>
          </a:p>
          <a:p>
            <a:endParaRPr lang="et-EE" dirty="0"/>
          </a:p>
        </p:txBody>
      </p:sp>
      <p:sp>
        <p:nvSpPr>
          <p:cNvPr id="4" name="Slaidinumbri kohatäide 3"/>
          <p:cNvSpPr>
            <a:spLocks noGrp="1"/>
          </p:cNvSpPr>
          <p:nvPr>
            <p:ph type="sldNum"/>
          </p:nvPr>
        </p:nvSpPr>
        <p:spPr/>
        <p:txBody>
          <a:bodyPr/>
          <a:lstStyle/>
          <a:p>
            <a:pPr algn="r"/>
            <a:fld id="{05547988-5C97-40E4-AB08-72A9B1AEC557}" type="slidenum">
              <a:rPr lang="et-EE" sz="1400" b="0" strike="noStrike" spc="-1" smtClean="0">
                <a:latin typeface="Calibri"/>
              </a:rPr>
              <a:t>11</a:t>
            </a:fld>
            <a:endParaRPr lang="et-EE" sz="1400" b="0" strike="noStrike" spc="-1">
              <a:latin typeface="Calibri"/>
            </a:endParaRPr>
          </a:p>
        </p:txBody>
      </p:sp>
    </p:spTree>
    <p:extLst>
      <p:ext uri="{BB962C8B-B14F-4D97-AF65-F5344CB8AC3E}">
        <p14:creationId xmlns:p14="http://schemas.microsoft.com/office/powerpoint/2010/main" val="36870720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a:xfrm>
            <a:off x="217488" y="812800"/>
            <a:ext cx="7124700" cy="4008438"/>
          </a:xfrm>
        </p:spPr>
      </p:sp>
      <p:sp>
        <p:nvSpPr>
          <p:cNvPr id="3" name="Märkmete kohatäide 2"/>
          <p:cNvSpPr>
            <a:spLocks noGrp="1"/>
          </p:cNvSpPr>
          <p:nvPr>
            <p:ph type="body" idx="1"/>
          </p:nvPr>
        </p:nvSpPr>
        <p:spPr/>
        <p:txBody>
          <a:bodyPr/>
          <a:lstStyle/>
          <a:p>
            <a:pPr algn="l"/>
            <a:r>
              <a:rPr lang="en-US" b="1" i="0" dirty="0">
                <a:solidFill>
                  <a:srgbClr val="374151"/>
                </a:solidFill>
                <a:effectLst/>
                <a:latin typeface="Söhne"/>
              </a:rPr>
              <a:t>Skill development and assessment</a:t>
            </a:r>
            <a:r>
              <a:rPr lang="en-US" b="0" i="0" dirty="0">
                <a:solidFill>
                  <a:srgbClr val="374151"/>
                </a:solidFill>
                <a:effectLst/>
                <a:latin typeface="Söhne"/>
              </a:rPr>
              <a:t>: Competitions offer students an invaluable opportunity to put their skills to the test, develop them further, and have them assessed in a professional setting. These competitions highlight the practical value of vocational education and help students gain a deeper understanding of the demands and opportunities associated with their chosen fields.</a:t>
            </a:r>
          </a:p>
          <a:p>
            <a:pPr algn="l">
              <a:buFont typeface="Arial" panose="020B0604020202020204" pitchFamily="34" charset="0"/>
              <a:buChar char="•"/>
            </a:pPr>
            <a:r>
              <a:rPr lang="en-US" b="1" i="0" dirty="0" err="1">
                <a:solidFill>
                  <a:srgbClr val="374151"/>
                </a:solidFill>
                <a:effectLst/>
                <a:latin typeface="Söhne"/>
              </a:rPr>
              <a:t>Popularising</a:t>
            </a:r>
            <a:r>
              <a:rPr lang="en-US" b="1" i="0" dirty="0">
                <a:solidFill>
                  <a:srgbClr val="374151"/>
                </a:solidFill>
                <a:effectLst/>
                <a:latin typeface="Söhne"/>
              </a:rPr>
              <a:t> vocational education</a:t>
            </a:r>
            <a:r>
              <a:rPr lang="en-US" b="0" i="0" dirty="0">
                <a:solidFill>
                  <a:srgbClr val="374151"/>
                </a:solidFill>
                <a:effectLst/>
                <a:latin typeface="Söhne"/>
              </a:rPr>
              <a:t>: Competitions such as "Noor Meister" and other international skills contests serve to elevate the status of vocational education. They play a crucial role in making vocational fields more appealing to young people, thereby boosting enrolment rates.</a:t>
            </a:r>
          </a:p>
          <a:p>
            <a:pPr algn="l">
              <a:buFont typeface="Arial" panose="020B0604020202020204" pitchFamily="34" charset="0"/>
              <a:buChar char="•"/>
            </a:pPr>
            <a:r>
              <a:rPr lang="en-US" b="1" i="0" dirty="0">
                <a:solidFill>
                  <a:srgbClr val="374151"/>
                </a:solidFill>
                <a:effectLst/>
                <a:latin typeface="Söhne"/>
              </a:rPr>
              <a:t>International collaboration</a:t>
            </a:r>
            <a:r>
              <a:rPr lang="en-US" b="0" i="0" dirty="0">
                <a:solidFill>
                  <a:srgbClr val="374151"/>
                </a:solidFill>
                <a:effectLst/>
                <a:latin typeface="Söhne"/>
              </a:rPr>
              <a:t>: International platforms like </a:t>
            </a:r>
            <a:r>
              <a:rPr lang="en-US" b="0" i="0" dirty="0" err="1">
                <a:solidFill>
                  <a:srgbClr val="374151"/>
                </a:solidFill>
                <a:effectLst/>
                <a:latin typeface="Söhne"/>
              </a:rPr>
              <a:t>EuroSkills</a:t>
            </a:r>
            <a:r>
              <a:rPr lang="en-US" b="0" i="0" dirty="0">
                <a:solidFill>
                  <a:srgbClr val="374151"/>
                </a:solidFill>
                <a:effectLst/>
                <a:latin typeface="Söhne"/>
              </a:rPr>
              <a:t> and WorldSkills offer a venue for global cooperation. They provide Estonian students and educators with the opportunity to interact with and learn from their counterparts in other countries. Success in these international arenas serves to enhance Estonia's reputation in the field of vocational education on a global scale.</a:t>
            </a:r>
            <a:endParaRPr lang="et-EE" b="0" i="0" dirty="0">
              <a:solidFill>
                <a:srgbClr val="374151"/>
              </a:solidFill>
              <a:effectLst/>
              <a:latin typeface="Söhne"/>
            </a:endParaRPr>
          </a:p>
        </p:txBody>
      </p:sp>
      <p:sp>
        <p:nvSpPr>
          <p:cNvPr id="4" name="Slaidinumbri kohatäide 3"/>
          <p:cNvSpPr>
            <a:spLocks noGrp="1"/>
          </p:cNvSpPr>
          <p:nvPr>
            <p:ph type="sldNum"/>
          </p:nvPr>
        </p:nvSpPr>
        <p:spPr/>
        <p:txBody>
          <a:bodyPr/>
          <a:lstStyle/>
          <a:p>
            <a:pPr algn="r"/>
            <a:fld id="{05547988-5C97-40E4-AB08-72A9B1AEC557}" type="slidenum">
              <a:rPr lang="et-EE" sz="1400" b="0" strike="noStrike" spc="-1" smtClean="0">
                <a:latin typeface="Calibri"/>
              </a:rPr>
              <a:t>12</a:t>
            </a:fld>
            <a:endParaRPr lang="et-EE" sz="1400" b="0" strike="noStrike" spc="-1">
              <a:latin typeface="Calibri"/>
            </a:endParaRPr>
          </a:p>
        </p:txBody>
      </p:sp>
    </p:spTree>
    <p:extLst>
      <p:ext uri="{BB962C8B-B14F-4D97-AF65-F5344CB8AC3E}">
        <p14:creationId xmlns:p14="http://schemas.microsoft.com/office/powerpoint/2010/main" val="30694424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a:xfrm>
            <a:off x="217488" y="812800"/>
            <a:ext cx="7124700" cy="4008438"/>
          </a:xfrm>
        </p:spPr>
      </p:sp>
      <p:sp>
        <p:nvSpPr>
          <p:cNvPr id="3" name="Märkmete kohatäide 2"/>
          <p:cNvSpPr>
            <a:spLocks noGrp="1"/>
          </p:cNvSpPr>
          <p:nvPr>
            <p:ph type="body" idx="1"/>
          </p:nvPr>
        </p:nvSpPr>
        <p:spPr/>
        <p:txBody>
          <a:bodyPr/>
          <a:lstStyle/>
          <a:p>
            <a:pPr marL="0" indent="0">
              <a:buNone/>
            </a:pPr>
            <a:r>
              <a:rPr lang="en-GB" altLang="et-EE" sz="3200" kern="1200" dirty="0">
                <a:solidFill>
                  <a:schemeClr val="tx1"/>
                </a:solidFill>
                <a:latin typeface="+mn-lt"/>
                <a:ea typeface="+mn-ea"/>
                <a:cs typeface="+mn-cs"/>
              </a:rPr>
              <a:t>The lack of information about labour market needs </a:t>
            </a:r>
            <a:r>
              <a:rPr lang="et-EE" altLang="et-EE" sz="3200" kern="1200" dirty="0" err="1">
                <a:solidFill>
                  <a:schemeClr val="tx1"/>
                </a:solidFill>
                <a:latin typeface="+mn-lt"/>
                <a:ea typeface="+mn-ea"/>
                <a:cs typeface="+mn-cs"/>
              </a:rPr>
              <a:t>is</a:t>
            </a:r>
            <a:r>
              <a:rPr lang="et-EE" altLang="et-EE" sz="3200" kern="1200" dirty="0">
                <a:solidFill>
                  <a:schemeClr val="tx1"/>
                </a:solidFill>
                <a:latin typeface="+mn-lt"/>
                <a:ea typeface="+mn-ea"/>
                <a:cs typeface="+mn-cs"/>
              </a:rPr>
              <a:t> </a:t>
            </a:r>
            <a:r>
              <a:rPr lang="en-GB" altLang="et-EE" sz="3200" kern="1200" dirty="0">
                <a:solidFill>
                  <a:schemeClr val="tx1"/>
                </a:solidFill>
                <a:latin typeface="+mn-lt"/>
                <a:ea typeface="+mn-ea"/>
                <a:cs typeface="+mn-cs"/>
              </a:rPr>
              <a:t>one of the main problems in professional </a:t>
            </a:r>
            <a:r>
              <a:rPr lang="et-EE" altLang="et-EE" sz="3200" kern="1200" dirty="0">
                <a:solidFill>
                  <a:schemeClr val="tx1"/>
                </a:solidFill>
                <a:latin typeface="+mn-lt"/>
                <a:ea typeface="+mn-ea"/>
                <a:cs typeface="+mn-cs"/>
              </a:rPr>
              <a:t>e</a:t>
            </a:r>
            <a:r>
              <a:rPr lang="en-GB" altLang="et-EE" sz="3200" kern="1200" dirty="0" err="1">
                <a:solidFill>
                  <a:schemeClr val="tx1"/>
                </a:solidFill>
                <a:latin typeface="+mn-lt"/>
                <a:ea typeface="+mn-ea"/>
                <a:cs typeface="+mn-cs"/>
              </a:rPr>
              <a:t>ducation</a:t>
            </a:r>
            <a:r>
              <a:rPr lang="et-EE" altLang="et-EE" sz="3200" kern="1200" dirty="0">
                <a:solidFill>
                  <a:schemeClr val="tx1"/>
                </a:solidFill>
                <a:latin typeface="+mn-lt"/>
                <a:ea typeface="+mn-ea"/>
                <a:cs typeface="+mn-cs"/>
              </a:rPr>
              <a:t>. </a:t>
            </a:r>
            <a:r>
              <a:rPr lang="et-EE" altLang="et-EE" sz="3200" b="1" kern="1200" dirty="0">
                <a:solidFill>
                  <a:schemeClr val="tx1"/>
                </a:solidFill>
                <a:latin typeface="+mn-lt"/>
                <a:ea typeface="+mn-ea"/>
                <a:cs typeface="+mn-cs"/>
              </a:rPr>
              <a:t>OSKA </a:t>
            </a:r>
            <a:r>
              <a:rPr lang="et-EE" altLang="et-EE" sz="3200" b="1" kern="1200" dirty="0" err="1">
                <a:solidFill>
                  <a:schemeClr val="tx1"/>
                </a:solidFill>
                <a:latin typeface="+mn-lt"/>
                <a:ea typeface="+mn-ea"/>
                <a:cs typeface="+mn-cs"/>
              </a:rPr>
              <a:t>is</a:t>
            </a:r>
            <a:r>
              <a:rPr lang="et-EE" altLang="et-EE" sz="3200" b="1" kern="1200" dirty="0">
                <a:solidFill>
                  <a:schemeClr val="tx1"/>
                </a:solidFill>
                <a:latin typeface="+mn-lt"/>
                <a:ea typeface="+mn-ea"/>
                <a:cs typeface="+mn-cs"/>
              </a:rPr>
              <a:t> a </a:t>
            </a:r>
            <a:r>
              <a:rPr lang="et-EE" sz="3200" b="1" dirty="0">
                <a:latin typeface="+mn-lt"/>
                <a:ea typeface="+mn-ea"/>
                <a:cs typeface="+mn-cs"/>
              </a:rPr>
              <a:t>c</a:t>
            </a:r>
            <a:r>
              <a:rPr lang="en-GB" sz="3200" b="1" dirty="0" err="1">
                <a:latin typeface="+mn-lt"/>
                <a:ea typeface="+mn-ea"/>
                <a:cs typeface="+mn-cs"/>
              </a:rPr>
              <a:t>oordination</a:t>
            </a:r>
            <a:r>
              <a:rPr lang="en-GB" sz="3200" b="1" dirty="0">
                <a:latin typeface="+mn-lt"/>
                <a:ea typeface="+mn-ea"/>
                <a:cs typeface="+mn-cs"/>
              </a:rPr>
              <a:t> system for the monitoring and forecasting of the labour market needs </a:t>
            </a:r>
            <a:r>
              <a:rPr lang="et-EE" sz="3200" b="1" dirty="0">
                <a:latin typeface="+mn-lt"/>
                <a:ea typeface="+mn-ea"/>
                <a:cs typeface="+mn-cs"/>
              </a:rPr>
              <a:t>and </a:t>
            </a:r>
            <a:r>
              <a:rPr lang="en-GB" sz="3200" b="1" dirty="0">
                <a:latin typeface="+mn-lt"/>
                <a:ea typeface="+mn-ea"/>
                <a:cs typeface="+mn-cs"/>
              </a:rPr>
              <a:t>the development of skills</a:t>
            </a:r>
            <a:r>
              <a:rPr lang="et-EE" sz="3200" b="1" dirty="0">
                <a:latin typeface="+mn-lt"/>
                <a:ea typeface="+mn-ea"/>
                <a:cs typeface="+mn-cs"/>
              </a:rPr>
              <a:t> by </a:t>
            </a:r>
            <a:r>
              <a:rPr lang="et-EE" sz="3200" b="1" dirty="0" err="1">
                <a:latin typeface="+mn-lt"/>
                <a:ea typeface="+mn-ea"/>
                <a:cs typeface="+mn-cs"/>
              </a:rPr>
              <a:t>the</a:t>
            </a:r>
            <a:r>
              <a:rPr lang="et-EE" sz="3200" b="1" dirty="0">
                <a:latin typeface="+mn-lt"/>
                <a:ea typeface="+mn-ea"/>
                <a:cs typeface="+mn-cs"/>
              </a:rPr>
              <a:t> Estonian </a:t>
            </a:r>
            <a:r>
              <a:rPr lang="et-EE" sz="3200" b="1" dirty="0" err="1">
                <a:latin typeface="+mn-lt"/>
                <a:ea typeface="+mn-ea"/>
                <a:cs typeface="+mn-cs"/>
              </a:rPr>
              <a:t>Qualification</a:t>
            </a:r>
            <a:r>
              <a:rPr lang="et-EE" sz="3200" b="1" dirty="0">
                <a:latin typeface="+mn-lt"/>
                <a:ea typeface="+mn-ea"/>
                <a:cs typeface="+mn-cs"/>
              </a:rPr>
              <a:t> </a:t>
            </a:r>
            <a:r>
              <a:rPr lang="et-EE" sz="3200" b="1" dirty="0" err="1">
                <a:latin typeface="+mn-lt"/>
                <a:ea typeface="+mn-ea"/>
                <a:cs typeface="+mn-cs"/>
              </a:rPr>
              <a:t>Authority</a:t>
            </a:r>
            <a:r>
              <a:rPr lang="et-EE" sz="3200" b="1" dirty="0">
                <a:latin typeface="+mn-lt"/>
                <a:ea typeface="+mn-ea"/>
                <a:cs typeface="+mn-cs"/>
              </a:rPr>
              <a:t> </a:t>
            </a:r>
            <a:r>
              <a:rPr lang="et-EE" sz="3200" b="0" dirty="0">
                <a:latin typeface="+mn-lt"/>
                <a:ea typeface="+mn-ea"/>
                <a:cs typeface="+mn-cs"/>
              </a:rPr>
              <a:t>(from2014).</a:t>
            </a:r>
          </a:p>
          <a:p>
            <a:pPr marL="0" indent="0">
              <a:buNone/>
            </a:pPr>
            <a:r>
              <a:rPr lang="en-US" sz="1200" b="0" i="0" kern="1200" dirty="0">
                <a:solidFill>
                  <a:schemeClr val="tx1"/>
                </a:solidFill>
                <a:effectLst/>
                <a:latin typeface="+mn-lt"/>
                <a:ea typeface="+mn-ea"/>
                <a:cs typeface="+mn-cs"/>
              </a:rPr>
              <a:t>OSKA surveys the needs for </a:t>
            </a:r>
            <a:r>
              <a:rPr lang="en-US" sz="1200" b="0" i="0" kern="1200" dirty="0" err="1">
                <a:solidFill>
                  <a:schemeClr val="tx1"/>
                </a:solidFill>
                <a:effectLst/>
                <a:latin typeface="+mn-lt"/>
                <a:ea typeface="+mn-ea"/>
                <a:cs typeface="+mn-cs"/>
              </a:rPr>
              <a:t>labour</a:t>
            </a:r>
            <a:r>
              <a:rPr lang="en-US" sz="1200" b="0" i="0" kern="1200" dirty="0">
                <a:solidFill>
                  <a:schemeClr val="tx1"/>
                </a:solidFill>
                <a:effectLst/>
                <a:latin typeface="+mn-lt"/>
                <a:ea typeface="+mn-ea"/>
                <a:cs typeface="+mn-cs"/>
              </a:rPr>
              <a:t> and skills, together with professional standards, to help people make informed career choices. </a:t>
            </a:r>
            <a:endParaRPr lang="et-EE" altLang="et-EE" sz="3200" kern="1200" dirty="0">
              <a:solidFill>
                <a:schemeClr val="tx1"/>
              </a:solidFill>
              <a:latin typeface="+mn-lt"/>
              <a:ea typeface="+mn-ea"/>
              <a:cs typeface="+mn-cs"/>
            </a:endParaRPr>
          </a:p>
        </p:txBody>
      </p:sp>
      <p:sp>
        <p:nvSpPr>
          <p:cNvPr id="4" name="Slaidinumbri kohatäide 3"/>
          <p:cNvSpPr>
            <a:spLocks noGrp="1"/>
          </p:cNvSpPr>
          <p:nvPr>
            <p:ph type="sldNum"/>
          </p:nvPr>
        </p:nvSpPr>
        <p:spPr/>
        <p:txBody>
          <a:bodyPr/>
          <a:lstStyle/>
          <a:p>
            <a:pPr algn="r"/>
            <a:fld id="{05547988-5C97-40E4-AB08-72A9B1AEC557}" type="slidenum">
              <a:rPr lang="et-EE" sz="1400" b="0" strike="noStrike" spc="-1" smtClean="0">
                <a:latin typeface="Calibri"/>
              </a:rPr>
              <a:t>13</a:t>
            </a:fld>
            <a:endParaRPr lang="et-EE" sz="1400" b="0" strike="noStrike" spc="-1">
              <a:latin typeface="Calibri"/>
            </a:endParaRPr>
          </a:p>
        </p:txBody>
      </p:sp>
    </p:spTree>
    <p:extLst>
      <p:ext uri="{BB962C8B-B14F-4D97-AF65-F5344CB8AC3E}">
        <p14:creationId xmlns:p14="http://schemas.microsoft.com/office/powerpoint/2010/main" val="6253494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a:xfrm>
            <a:off x="217488" y="812800"/>
            <a:ext cx="7124700" cy="4008438"/>
          </a:xfrm>
        </p:spPr>
      </p:sp>
      <p:sp>
        <p:nvSpPr>
          <p:cNvPr id="3" name="Märkmete kohatäide 2"/>
          <p:cNvSpPr>
            <a:spLocks noGrp="1"/>
          </p:cNvSpPr>
          <p:nvPr>
            <p:ph type="body" idx="1"/>
          </p:nvPr>
        </p:nvSpPr>
        <p:spPr/>
        <p:txBody>
          <a:bodyPr/>
          <a:lstStyle/>
          <a:p>
            <a:endParaRPr lang="et-EE"/>
          </a:p>
        </p:txBody>
      </p:sp>
      <p:sp>
        <p:nvSpPr>
          <p:cNvPr id="4" name="Slaidinumbri kohatäide 3"/>
          <p:cNvSpPr>
            <a:spLocks noGrp="1"/>
          </p:cNvSpPr>
          <p:nvPr>
            <p:ph type="sldNum"/>
          </p:nvPr>
        </p:nvSpPr>
        <p:spPr/>
        <p:txBody>
          <a:bodyPr/>
          <a:lstStyle/>
          <a:p>
            <a:pPr algn="r"/>
            <a:fld id="{05547988-5C97-40E4-AB08-72A9B1AEC557}" type="slidenum">
              <a:rPr lang="et-EE" sz="1400" b="0" strike="noStrike" spc="-1" smtClean="0">
                <a:latin typeface="Calibri"/>
              </a:rPr>
              <a:t>15</a:t>
            </a:fld>
            <a:endParaRPr lang="et-EE" sz="1400" b="0" strike="noStrike" spc="-1">
              <a:latin typeface="Calibri"/>
            </a:endParaRPr>
          </a:p>
        </p:txBody>
      </p:sp>
    </p:spTree>
    <p:extLst>
      <p:ext uri="{BB962C8B-B14F-4D97-AF65-F5344CB8AC3E}">
        <p14:creationId xmlns:p14="http://schemas.microsoft.com/office/powerpoint/2010/main" val="25158546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a:xfrm>
            <a:off x="217488" y="812800"/>
            <a:ext cx="7124700" cy="4008438"/>
          </a:xfrm>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p:nvPr>
        </p:nvSpPr>
        <p:spPr/>
        <p:txBody>
          <a:bodyPr/>
          <a:lstStyle/>
          <a:p>
            <a:pPr algn="r"/>
            <a:fld id="{05547988-5C97-40E4-AB08-72A9B1AEC557}" type="slidenum">
              <a:rPr lang="et-EE" sz="1400" b="0" strike="noStrike" spc="-1" smtClean="0">
                <a:latin typeface="Calibri"/>
              </a:rPr>
              <a:t>17</a:t>
            </a:fld>
            <a:endParaRPr lang="et-EE" sz="1400" b="0" strike="noStrike" spc="-1">
              <a:latin typeface="Calibri"/>
            </a:endParaRPr>
          </a:p>
        </p:txBody>
      </p:sp>
    </p:spTree>
    <p:extLst>
      <p:ext uri="{BB962C8B-B14F-4D97-AF65-F5344CB8AC3E}">
        <p14:creationId xmlns:p14="http://schemas.microsoft.com/office/powerpoint/2010/main" val="35065126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 name="PlaceHolder 1"/>
          <p:cNvSpPr>
            <a:spLocks noGrp="1" noRot="1" noChangeAspect="1"/>
          </p:cNvSpPr>
          <p:nvPr>
            <p:ph type="sldImg"/>
          </p:nvPr>
        </p:nvSpPr>
        <p:spPr>
          <a:xfrm>
            <a:off x="685800" y="1143000"/>
            <a:ext cx="5486400" cy="3086100"/>
          </a:xfrm>
          <a:prstGeom prst="rect">
            <a:avLst/>
          </a:prstGeom>
        </p:spPr>
      </p:sp>
      <p:sp>
        <p:nvSpPr>
          <p:cNvPr id="416" name="PlaceHolder 2"/>
          <p:cNvSpPr>
            <a:spLocks noGrp="1"/>
          </p:cNvSpPr>
          <p:nvPr>
            <p:ph type="body"/>
          </p:nvPr>
        </p:nvSpPr>
        <p:spPr>
          <a:xfrm>
            <a:off x="685800" y="4400640"/>
            <a:ext cx="5485680" cy="3599640"/>
          </a:xfrm>
          <a:prstGeom prst="rect">
            <a:avLst/>
          </a:prstGeom>
        </p:spPr>
        <p:txBody>
          <a:bodyPr lIns="0" tIns="0" rIns="0" bIns="0">
            <a:noAutofit/>
          </a:bodyPr>
          <a:lstStyle/>
          <a:p>
            <a:pPr>
              <a:lnSpc>
                <a:spcPct val="107000"/>
              </a:lnSpc>
              <a:spcAft>
                <a:spcPts val="799"/>
              </a:spcAft>
              <a:tabLst>
                <a:tab pos="457200" algn="l"/>
              </a:tabLst>
            </a:pPr>
            <a:endParaRPr lang="et-EE" sz="1200" b="0" strike="noStrike" spc="-1">
              <a:latin typeface="Calibri"/>
            </a:endParaRPr>
          </a:p>
        </p:txBody>
      </p:sp>
      <p:sp>
        <p:nvSpPr>
          <p:cNvPr id="417"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3C89E21F-80ED-45C4-BDF5-9DA2864F28BE}" type="slidenum">
              <a:rPr lang="en-US" sz="1200" b="0" strike="noStrike" spc="-1">
                <a:latin typeface="Calibri"/>
              </a:rPr>
              <a:t>18</a:t>
            </a:fld>
            <a:endParaRPr lang="et-EE" sz="1200" b="0" strike="noStrike" spc="-1">
              <a:latin typeface="Calibri"/>
            </a:endParaRPr>
          </a:p>
        </p:txBody>
      </p:sp>
    </p:spTree>
    <p:extLst>
      <p:ext uri="{BB962C8B-B14F-4D97-AF65-F5344CB8AC3E}">
        <p14:creationId xmlns:p14="http://schemas.microsoft.com/office/powerpoint/2010/main" val="13625109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a:xfrm>
            <a:off x="217488" y="812800"/>
            <a:ext cx="7124700" cy="4008438"/>
          </a:xfrm>
        </p:spPr>
      </p:sp>
      <p:sp>
        <p:nvSpPr>
          <p:cNvPr id="3" name="Märkmete kohatäide 2"/>
          <p:cNvSpPr>
            <a:spLocks noGrp="1"/>
          </p:cNvSpPr>
          <p:nvPr>
            <p:ph type="body" idx="1"/>
          </p:nvPr>
        </p:nvSpPr>
        <p:spPr/>
        <p:txBody>
          <a:bodyPr/>
          <a:lstStyle/>
          <a:p>
            <a:pPr marL="171450" indent="-171450">
              <a:buFont typeface="Arial" panose="020B0604020202020204" pitchFamily="34" charset="0"/>
              <a:buChar char="•"/>
            </a:pPr>
            <a:r>
              <a:rPr lang="et-EE" dirty="0">
                <a:cs typeface="Arial"/>
              </a:rPr>
              <a:t>VET </a:t>
            </a:r>
            <a:r>
              <a:rPr lang="et-EE" dirty="0" err="1">
                <a:cs typeface="Arial"/>
              </a:rPr>
              <a:t>is</a:t>
            </a:r>
            <a:r>
              <a:rPr lang="et-EE" dirty="0">
                <a:cs typeface="Arial"/>
              </a:rPr>
              <a:t> </a:t>
            </a:r>
            <a:r>
              <a:rPr lang="et-EE" dirty="0" err="1">
                <a:cs typeface="Arial"/>
              </a:rPr>
              <a:t>accessible</a:t>
            </a:r>
            <a:r>
              <a:rPr lang="et-EE" dirty="0">
                <a:cs typeface="Arial"/>
              </a:rPr>
              <a:t> in </a:t>
            </a:r>
            <a:r>
              <a:rPr lang="et-EE" dirty="0" err="1">
                <a:cs typeface="Arial"/>
              </a:rPr>
              <a:t>every</a:t>
            </a:r>
            <a:r>
              <a:rPr lang="et-EE" dirty="0">
                <a:cs typeface="Arial"/>
              </a:rPr>
              <a:t> </a:t>
            </a:r>
            <a:r>
              <a:rPr lang="et-EE" dirty="0" err="1">
                <a:cs typeface="Arial"/>
              </a:rPr>
              <a:t>county</a:t>
            </a:r>
            <a:endParaRPr lang="et-EE" dirty="0">
              <a:cs typeface="Arial"/>
            </a:endParaRPr>
          </a:p>
          <a:p>
            <a:pPr marL="171450" indent="-171450">
              <a:buFont typeface="Arial" panose="020B0604020202020204" pitchFamily="34" charset="0"/>
              <a:buChar char="•"/>
            </a:pPr>
            <a:r>
              <a:rPr lang="et-EE" dirty="0">
                <a:cs typeface="Arial"/>
              </a:rPr>
              <a:t>(</a:t>
            </a:r>
            <a:r>
              <a:rPr lang="et-EE" dirty="0" err="1">
                <a:cs typeface="Arial"/>
              </a:rPr>
              <a:t>Data</a:t>
            </a:r>
            <a:r>
              <a:rPr lang="et-EE" dirty="0">
                <a:cs typeface="Arial"/>
              </a:rPr>
              <a:t>: 2025)</a:t>
            </a:r>
            <a:br>
              <a:rPr lang="et-EE" dirty="0">
                <a:cs typeface="+mn-lt"/>
              </a:rPr>
            </a:br>
            <a:r>
              <a:rPr lang="et-EE" dirty="0" err="1">
                <a:cs typeface="Arial"/>
              </a:rPr>
              <a:t>Vocational</a:t>
            </a:r>
            <a:r>
              <a:rPr lang="et-EE" dirty="0">
                <a:cs typeface="Arial"/>
              </a:rPr>
              <a:t> </a:t>
            </a:r>
            <a:r>
              <a:rPr lang="et-EE" dirty="0" err="1">
                <a:cs typeface="Arial"/>
              </a:rPr>
              <a:t>education</a:t>
            </a:r>
            <a:r>
              <a:rPr lang="et-EE" dirty="0">
                <a:cs typeface="Arial"/>
              </a:rPr>
              <a:t> </a:t>
            </a:r>
            <a:r>
              <a:rPr lang="et-EE" dirty="0" err="1">
                <a:cs typeface="Arial"/>
              </a:rPr>
              <a:t>can</a:t>
            </a:r>
            <a:r>
              <a:rPr lang="et-EE" dirty="0">
                <a:cs typeface="Arial"/>
              </a:rPr>
              <a:t> </a:t>
            </a:r>
            <a:r>
              <a:rPr lang="et-EE" dirty="0" err="1">
                <a:cs typeface="Arial"/>
              </a:rPr>
              <a:t>be</a:t>
            </a:r>
            <a:r>
              <a:rPr lang="et-EE" dirty="0">
                <a:cs typeface="Arial"/>
              </a:rPr>
              <a:t> </a:t>
            </a:r>
            <a:r>
              <a:rPr lang="et-EE" dirty="0" err="1">
                <a:cs typeface="Arial"/>
              </a:rPr>
              <a:t>acquired</a:t>
            </a:r>
            <a:r>
              <a:rPr lang="et-EE" dirty="0">
                <a:cs typeface="Arial"/>
              </a:rPr>
              <a:t> in </a:t>
            </a:r>
            <a:r>
              <a:rPr lang="et-EE" dirty="0" err="1">
                <a:cs typeface="Arial"/>
              </a:rPr>
              <a:t>vocational</a:t>
            </a:r>
            <a:r>
              <a:rPr lang="et-EE" dirty="0">
                <a:cs typeface="Arial"/>
              </a:rPr>
              <a:t> </a:t>
            </a:r>
            <a:r>
              <a:rPr lang="et-EE" dirty="0" err="1">
                <a:cs typeface="Arial"/>
              </a:rPr>
              <a:t>education</a:t>
            </a:r>
            <a:r>
              <a:rPr lang="et-EE" dirty="0">
                <a:cs typeface="Arial"/>
              </a:rPr>
              <a:t> </a:t>
            </a:r>
            <a:r>
              <a:rPr lang="et-EE" dirty="0" err="1">
                <a:cs typeface="Arial"/>
              </a:rPr>
              <a:t>centres</a:t>
            </a:r>
            <a:r>
              <a:rPr lang="et-EE" dirty="0">
                <a:cs typeface="Arial"/>
              </a:rPr>
              <a:t>. In </a:t>
            </a:r>
            <a:r>
              <a:rPr lang="et-EE" dirty="0" err="1">
                <a:cs typeface="Arial"/>
              </a:rPr>
              <a:t>few</a:t>
            </a:r>
            <a:r>
              <a:rPr lang="et-EE" dirty="0">
                <a:cs typeface="Arial"/>
              </a:rPr>
              <a:t> </a:t>
            </a:r>
            <a:r>
              <a:rPr lang="et-EE" dirty="0" err="1">
                <a:cs typeface="Arial"/>
              </a:rPr>
              <a:t>cases</a:t>
            </a:r>
            <a:r>
              <a:rPr lang="et-EE" dirty="0">
                <a:cs typeface="Arial"/>
              </a:rPr>
              <a:t> </a:t>
            </a:r>
            <a:r>
              <a:rPr lang="et-EE" dirty="0" err="1">
                <a:cs typeface="Arial"/>
              </a:rPr>
              <a:t>also</a:t>
            </a:r>
            <a:r>
              <a:rPr lang="et-EE" dirty="0">
                <a:cs typeface="Arial"/>
              </a:rPr>
              <a:t> in </a:t>
            </a:r>
            <a:r>
              <a:rPr lang="et-EE" dirty="0" err="1">
                <a:cs typeface="Arial"/>
              </a:rPr>
              <a:t>professional</a:t>
            </a:r>
            <a:r>
              <a:rPr lang="et-EE" dirty="0">
                <a:cs typeface="Arial"/>
              </a:rPr>
              <a:t> </a:t>
            </a:r>
            <a:r>
              <a:rPr lang="et-EE" dirty="0" err="1">
                <a:cs typeface="Arial"/>
              </a:rPr>
              <a:t>higher</a:t>
            </a:r>
            <a:r>
              <a:rPr lang="et-EE" dirty="0">
                <a:cs typeface="Arial"/>
              </a:rPr>
              <a:t> </a:t>
            </a:r>
            <a:r>
              <a:rPr lang="et-EE" dirty="0" err="1">
                <a:cs typeface="Arial"/>
              </a:rPr>
              <a:t>education</a:t>
            </a:r>
            <a:r>
              <a:rPr lang="et-EE" dirty="0">
                <a:cs typeface="Arial"/>
              </a:rPr>
              <a:t> </a:t>
            </a:r>
            <a:r>
              <a:rPr lang="et-EE" dirty="0" err="1">
                <a:cs typeface="Arial"/>
              </a:rPr>
              <a:t>institutions</a:t>
            </a:r>
            <a:r>
              <a:rPr lang="et-EE" dirty="0">
                <a:cs typeface="Arial"/>
              </a:rPr>
              <a:t> </a:t>
            </a:r>
          </a:p>
          <a:p>
            <a:pPr marL="171450" indent="-171450">
              <a:buFont typeface="Arial" panose="020B0604020202020204" pitchFamily="34" charset="0"/>
              <a:buChar char="•"/>
            </a:pPr>
            <a:r>
              <a:rPr lang="et-EE" dirty="0" err="1">
                <a:cs typeface="Arial"/>
              </a:rPr>
              <a:t>Schools</a:t>
            </a:r>
            <a:r>
              <a:rPr lang="et-EE" dirty="0">
                <a:cs typeface="Arial"/>
              </a:rPr>
              <a:t> </a:t>
            </a:r>
            <a:r>
              <a:rPr lang="et-EE" dirty="0" err="1">
                <a:cs typeface="Arial"/>
              </a:rPr>
              <a:t>can</a:t>
            </a:r>
            <a:r>
              <a:rPr lang="et-EE" dirty="0">
                <a:cs typeface="Arial"/>
              </a:rPr>
              <a:t> </a:t>
            </a:r>
            <a:r>
              <a:rPr lang="et-EE" dirty="0" err="1">
                <a:cs typeface="Arial"/>
              </a:rPr>
              <a:t>be</a:t>
            </a:r>
            <a:r>
              <a:rPr lang="et-EE" dirty="0">
                <a:cs typeface="Arial"/>
              </a:rPr>
              <a:t> </a:t>
            </a:r>
            <a:r>
              <a:rPr lang="et-EE" dirty="0" err="1">
                <a:cs typeface="Arial"/>
              </a:rPr>
              <a:t>owned</a:t>
            </a:r>
            <a:r>
              <a:rPr lang="et-EE" dirty="0">
                <a:cs typeface="Arial"/>
              </a:rPr>
              <a:t> by </a:t>
            </a:r>
            <a:r>
              <a:rPr lang="et-EE" dirty="0" err="1">
                <a:cs typeface="Arial"/>
              </a:rPr>
              <a:t>state</a:t>
            </a:r>
            <a:r>
              <a:rPr lang="et-EE" dirty="0">
                <a:cs typeface="Arial"/>
              </a:rPr>
              <a:t>, </a:t>
            </a:r>
            <a:r>
              <a:rPr lang="et-EE" dirty="0" err="1">
                <a:cs typeface="Arial"/>
              </a:rPr>
              <a:t>local</a:t>
            </a:r>
            <a:r>
              <a:rPr lang="et-EE" dirty="0">
                <a:cs typeface="Arial"/>
              </a:rPr>
              <a:t> </a:t>
            </a:r>
            <a:r>
              <a:rPr lang="et-EE" dirty="0" err="1">
                <a:cs typeface="Arial"/>
              </a:rPr>
              <a:t>municipality</a:t>
            </a:r>
            <a:r>
              <a:rPr lang="et-EE" dirty="0">
                <a:cs typeface="Arial"/>
              </a:rPr>
              <a:t> </a:t>
            </a:r>
            <a:r>
              <a:rPr lang="et-EE" dirty="0" err="1">
                <a:cs typeface="Arial"/>
              </a:rPr>
              <a:t>or</a:t>
            </a:r>
            <a:r>
              <a:rPr lang="et-EE" dirty="0">
                <a:cs typeface="Arial"/>
              </a:rPr>
              <a:t> </a:t>
            </a:r>
            <a:r>
              <a:rPr lang="et-EE" dirty="0" err="1">
                <a:cs typeface="Arial"/>
              </a:rPr>
              <a:t>be</a:t>
            </a:r>
            <a:r>
              <a:rPr lang="et-EE" dirty="0">
                <a:cs typeface="Arial"/>
              </a:rPr>
              <a:t> </a:t>
            </a:r>
            <a:r>
              <a:rPr lang="et-EE" dirty="0" err="1">
                <a:cs typeface="Arial"/>
              </a:rPr>
              <a:t>based</a:t>
            </a:r>
            <a:r>
              <a:rPr lang="et-EE" dirty="0">
                <a:cs typeface="Arial"/>
              </a:rPr>
              <a:t> on </a:t>
            </a:r>
            <a:r>
              <a:rPr lang="et-EE" dirty="0" err="1">
                <a:cs typeface="Arial"/>
              </a:rPr>
              <a:t>private</a:t>
            </a:r>
            <a:r>
              <a:rPr lang="et-EE" dirty="0">
                <a:cs typeface="Arial"/>
              </a:rPr>
              <a:t> </a:t>
            </a:r>
            <a:r>
              <a:rPr lang="et-EE" dirty="0" err="1">
                <a:cs typeface="Arial"/>
              </a:rPr>
              <a:t>funds</a:t>
            </a:r>
            <a:r>
              <a:rPr lang="et-EE" dirty="0">
                <a:cs typeface="Arial"/>
              </a:rPr>
              <a:t> </a:t>
            </a:r>
          </a:p>
          <a:p>
            <a:pPr marL="171450" indent="-171450">
              <a:buFont typeface="Arial" panose="020B0604020202020204" pitchFamily="34" charset="0"/>
              <a:buChar char="•"/>
            </a:pPr>
            <a:r>
              <a:rPr lang="en-US" dirty="0">
                <a:cs typeface="Arial"/>
              </a:rPr>
              <a:t>Most</a:t>
            </a:r>
            <a:r>
              <a:rPr lang="et-EE" dirty="0">
                <a:cs typeface="Arial"/>
              </a:rPr>
              <a:t> of</a:t>
            </a:r>
            <a:r>
              <a:rPr lang="en-US" dirty="0">
                <a:cs typeface="Arial"/>
              </a:rPr>
              <a:t> </a:t>
            </a:r>
            <a:r>
              <a:rPr lang="et-EE" dirty="0" err="1">
                <a:cs typeface="Arial"/>
              </a:rPr>
              <a:t>vocational</a:t>
            </a:r>
            <a:r>
              <a:rPr lang="et-EE" dirty="0">
                <a:cs typeface="Arial"/>
              </a:rPr>
              <a:t> </a:t>
            </a:r>
            <a:r>
              <a:rPr lang="et-EE" dirty="0" err="1">
                <a:cs typeface="Arial"/>
              </a:rPr>
              <a:t>education</a:t>
            </a:r>
            <a:r>
              <a:rPr lang="en-US" dirty="0">
                <a:cs typeface="Arial"/>
              </a:rPr>
              <a:t> studies are school-based</a:t>
            </a:r>
            <a:r>
              <a:rPr lang="et-EE" dirty="0">
                <a:cs typeface="Arial"/>
              </a:rPr>
              <a:t>, </a:t>
            </a:r>
            <a:r>
              <a:rPr lang="et-EE" dirty="0" err="1">
                <a:cs typeface="Arial"/>
              </a:rPr>
              <a:t>but</a:t>
            </a:r>
            <a:r>
              <a:rPr lang="et-EE" dirty="0">
                <a:cs typeface="Arial"/>
              </a:rPr>
              <a:t> all programmes </a:t>
            </a:r>
            <a:r>
              <a:rPr lang="et-EE" dirty="0" err="1">
                <a:cs typeface="Arial"/>
              </a:rPr>
              <a:t>include</a:t>
            </a:r>
            <a:r>
              <a:rPr lang="et-EE" dirty="0">
                <a:cs typeface="Arial"/>
              </a:rPr>
              <a:t> </a:t>
            </a:r>
            <a:r>
              <a:rPr lang="et-EE" dirty="0" err="1">
                <a:cs typeface="Arial"/>
              </a:rPr>
              <a:t>compulsory</a:t>
            </a:r>
            <a:r>
              <a:rPr lang="et-EE" dirty="0">
                <a:cs typeface="Arial"/>
              </a:rPr>
              <a:t> </a:t>
            </a:r>
            <a:r>
              <a:rPr lang="et-EE" dirty="0" err="1">
                <a:cs typeface="Arial"/>
              </a:rPr>
              <a:t>practical</a:t>
            </a:r>
            <a:r>
              <a:rPr lang="et-EE" dirty="0">
                <a:cs typeface="Arial"/>
              </a:rPr>
              <a:t> </a:t>
            </a:r>
            <a:r>
              <a:rPr lang="et-EE" dirty="0" err="1">
                <a:cs typeface="Arial"/>
              </a:rPr>
              <a:t>training</a:t>
            </a:r>
            <a:r>
              <a:rPr lang="et-EE" dirty="0">
                <a:cs typeface="Arial"/>
              </a:rPr>
              <a:t>/</a:t>
            </a:r>
            <a:r>
              <a:rPr lang="et-EE" dirty="0" err="1">
                <a:cs typeface="Arial"/>
              </a:rPr>
              <a:t>internship</a:t>
            </a:r>
            <a:r>
              <a:rPr lang="et-EE" dirty="0">
                <a:cs typeface="Arial"/>
              </a:rPr>
              <a:t> in </a:t>
            </a:r>
            <a:r>
              <a:rPr lang="et-EE" dirty="0" err="1">
                <a:cs typeface="Arial"/>
              </a:rPr>
              <a:t>company</a:t>
            </a:r>
            <a:endParaRPr lang="et-EE" dirty="0">
              <a:cs typeface="Arial"/>
            </a:endParaRPr>
          </a:p>
          <a:p>
            <a:pPr marL="0" indent="0">
              <a:buFont typeface="Arial" panose="020B0604020202020204" pitchFamily="34" charset="0"/>
              <a:buNone/>
            </a:pPr>
            <a:endParaRPr lang="en-US" dirty="0">
              <a:solidFill>
                <a:srgbClr val="000000"/>
              </a:solidFill>
              <a:cs typeface="Arial"/>
            </a:endParaRPr>
          </a:p>
          <a:p>
            <a:endParaRPr lang="et-EE" dirty="0">
              <a:solidFill>
                <a:schemeClr val="accent1"/>
              </a:solidFill>
            </a:endParaRPr>
          </a:p>
        </p:txBody>
      </p:sp>
      <p:sp>
        <p:nvSpPr>
          <p:cNvPr id="4" name="Slaidinumbri kohatäide 3"/>
          <p:cNvSpPr>
            <a:spLocks noGrp="1"/>
          </p:cNvSpPr>
          <p:nvPr>
            <p:ph type="sldNum"/>
          </p:nvPr>
        </p:nvSpPr>
        <p:spPr/>
        <p:txBody>
          <a:bodyPr/>
          <a:lstStyle/>
          <a:p>
            <a:pPr algn="r"/>
            <a:fld id="{05547988-5C97-40E4-AB08-72A9B1AEC557}" type="slidenum">
              <a:rPr lang="et-EE" sz="1400" b="0" strike="noStrike" spc="-1" smtClean="0">
                <a:latin typeface="Calibri"/>
              </a:rPr>
              <a:t>2</a:t>
            </a:fld>
            <a:endParaRPr lang="et-EE" sz="1400" b="0" strike="noStrike" spc="-1">
              <a:latin typeface="Calibri"/>
            </a:endParaRPr>
          </a:p>
        </p:txBody>
      </p:sp>
    </p:spTree>
    <p:extLst>
      <p:ext uri="{BB962C8B-B14F-4D97-AF65-F5344CB8AC3E}">
        <p14:creationId xmlns:p14="http://schemas.microsoft.com/office/powerpoint/2010/main" val="1547408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a:xfrm>
            <a:off x="217488" y="812800"/>
            <a:ext cx="7124700" cy="4008438"/>
          </a:xfrm>
        </p:spPr>
      </p:sp>
      <p:sp>
        <p:nvSpPr>
          <p:cNvPr id="3" name="Märkmete kohatäide 2"/>
          <p:cNvSpPr>
            <a:spLocks noGrp="1"/>
          </p:cNvSpPr>
          <p:nvPr>
            <p:ph type="body" idx="1"/>
          </p:nvPr>
        </p:nvSpPr>
        <p:spPr/>
        <p:txBody>
          <a:bodyPr/>
          <a:lstStyle/>
          <a:p>
            <a:r>
              <a:rPr lang="en-US"/>
              <a:t>Vocational education institutions offer vocational </a:t>
            </a:r>
            <a:r>
              <a:rPr lang="et-EE"/>
              <a:t>education and </a:t>
            </a:r>
            <a:r>
              <a:rPr lang="en-US"/>
              <a:t>training as </a:t>
            </a:r>
            <a:r>
              <a:rPr lang="et-EE" err="1"/>
              <a:t>well</a:t>
            </a:r>
            <a:r>
              <a:rPr lang="et-EE"/>
              <a:t> </a:t>
            </a:r>
            <a:r>
              <a:rPr lang="en-US"/>
              <a:t>continuing education</a:t>
            </a:r>
            <a:r>
              <a:rPr lang="et-EE"/>
              <a:t> and </a:t>
            </a:r>
            <a:r>
              <a:rPr lang="et-EE" err="1"/>
              <a:t>courses</a:t>
            </a:r>
            <a:r>
              <a:rPr lang="et-EE"/>
              <a:t> </a:t>
            </a:r>
            <a:r>
              <a:rPr lang="et-EE" err="1"/>
              <a:t>for</a:t>
            </a:r>
            <a:r>
              <a:rPr lang="et-EE"/>
              <a:t> </a:t>
            </a:r>
            <a:r>
              <a:rPr lang="et-EE" err="1"/>
              <a:t>adults</a:t>
            </a:r>
            <a:r>
              <a:rPr lang="en-US"/>
              <a:t>, regardless of how old someone is</a:t>
            </a:r>
            <a:r>
              <a:rPr lang="et-EE"/>
              <a:t>.</a:t>
            </a:r>
          </a:p>
        </p:txBody>
      </p:sp>
      <p:sp>
        <p:nvSpPr>
          <p:cNvPr id="4" name="Slaidinumbri kohatäide 3"/>
          <p:cNvSpPr>
            <a:spLocks noGrp="1"/>
          </p:cNvSpPr>
          <p:nvPr>
            <p:ph type="sldNum"/>
          </p:nvPr>
        </p:nvSpPr>
        <p:spPr/>
        <p:txBody>
          <a:bodyPr/>
          <a:lstStyle/>
          <a:p>
            <a:pPr algn="r"/>
            <a:fld id="{05547988-5C97-40E4-AB08-72A9B1AEC557}" type="slidenum">
              <a:rPr lang="et-EE" sz="1400" b="0" strike="noStrike" spc="-1" smtClean="0">
                <a:latin typeface="Calibri"/>
              </a:rPr>
              <a:t>3</a:t>
            </a:fld>
            <a:endParaRPr lang="et-EE" sz="1400" b="0" strike="noStrike" spc="-1">
              <a:latin typeface="Calibri"/>
            </a:endParaRPr>
          </a:p>
        </p:txBody>
      </p:sp>
    </p:spTree>
    <p:extLst>
      <p:ext uri="{BB962C8B-B14F-4D97-AF65-F5344CB8AC3E}">
        <p14:creationId xmlns:p14="http://schemas.microsoft.com/office/powerpoint/2010/main" val="31408878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a:xfrm>
            <a:off x="217488" y="812800"/>
            <a:ext cx="7124700" cy="4008438"/>
          </a:xfrm>
        </p:spPr>
      </p:sp>
      <p:sp>
        <p:nvSpPr>
          <p:cNvPr id="3" name="Märkmete kohatäide 2"/>
          <p:cNvSpPr>
            <a:spLocks noGrp="1"/>
          </p:cNvSpPr>
          <p:nvPr>
            <p:ph type="body" idx="1"/>
          </p:nvPr>
        </p:nvSpPr>
        <p:spPr/>
        <p:txBody>
          <a:bodyPr/>
          <a:lstStyle/>
          <a:p>
            <a:pPr algn="l"/>
            <a:r>
              <a:rPr lang="en-US" b="0" i="0" dirty="0">
                <a:solidFill>
                  <a:srgbClr val="0A0A0A"/>
                </a:solidFill>
                <a:effectLst/>
                <a:highlight>
                  <a:srgbClr val="FEFEFE"/>
                </a:highlight>
                <a:latin typeface="Open Sans" panose="020B0606030504020204" pitchFamily="34" charset="0"/>
              </a:rPr>
              <a:t>Professional standards are used for designing VET curricula, curricula for higher education and other training </a:t>
            </a:r>
            <a:r>
              <a:rPr lang="en-US" b="0" i="0" dirty="0" err="1">
                <a:solidFill>
                  <a:srgbClr val="0A0A0A"/>
                </a:solidFill>
                <a:effectLst/>
                <a:highlight>
                  <a:srgbClr val="FEFEFE"/>
                </a:highlight>
                <a:latin typeface="Open Sans" panose="020B0606030504020204" pitchFamily="34" charset="0"/>
              </a:rPr>
              <a:t>programmes</a:t>
            </a:r>
            <a:r>
              <a:rPr lang="en-US" b="0" i="0" dirty="0">
                <a:solidFill>
                  <a:srgbClr val="0A0A0A"/>
                </a:solidFill>
                <a:effectLst/>
                <a:highlight>
                  <a:srgbClr val="FEFEFE"/>
                </a:highlight>
                <a:latin typeface="Open Sans" panose="020B0606030504020204" pitchFamily="34" charset="0"/>
              </a:rPr>
              <a:t>, for assessing learner competences, and awarding a professional qualification. They:</a:t>
            </a:r>
          </a:p>
          <a:p>
            <a:pPr algn="l">
              <a:buFont typeface="Arial" panose="020B0604020202020204" pitchFamily="34" charset="0"/>
              <a:buChar char="•"/>
            </a:pPr>
            <a:r>
              <a:rPr lang="en-US" b="0" i="0" dirty="0">
                <a:solidFill>
                  <a:srgbClr val="0A0A0A"/>
                </a:solidFill>
                <a:effectLst/>
                <a:highlight>
                  <a:srgbClr val="FEFEFE"/>
                </a:highlight>
                <a:latin typeface="Open Sans" panose="020B0606030504020204" pitchFamily="34" charset="0"/>
              </a:rPr>
              <a:t>are based on a job analysis and describe the nature of work; analyses are carried out by working groups designing professional standards;</a:t>
            </a:r>
          </a:p>
          <a:p>
            <a:pPr algn="l">
              <a:buFont typeface="Arial" panose="020B0604020202020204" pitchFamily="34" charset="0"/>
              <a:buChar char="•"/>
            </a:pPr>
            <a:r>
              <a:rPr lang="en-US" b="0" i="0" dirty="0">
                <a:solidFill>
                  <a:srgbClr val="0A0A0A"/>
                </a:solidFill>
                <a:effectLst/>
                <a:highlight>
                  <a:srgbClr val="FEFEFE"/>
                </a:highlight>
                <a:latin typeface="Open Sans" panose="020B0606030504020204" pitchFamily="34" charset="0"/>
              </a:rPr>
              <a:t>describe expected competences as observable and assessable;</a:t>
            </a:r>
          </a:p>
          <a:p>
            <a:pPr algn="l">
              <a:buFont typeface="Arial" panose="020B0604020202020204" pitchFamily="34" charset="0"/>
              <a:buChar char="•"/>
            </a:pPr>
            <a:r>
              <a:rPr lang="en-US" b="0" i="0" dirty="0">
                <a:solidFill>
                  <a:srgbClr val="0A0A0A"/>
                </a:solidFill>
                <a:effectLst/>
                <a:highlight>
                  <a:srgbClr val="FEFEFE"/>
                </a:highlight>
                <a:latin typeface="Open Sans" panose="020B0606030504020204" pitchFamily="34" charset="0"/>
              </a:rPr>
              <a:t>define the method(s) for assessing learner competences and a 'satisfactory' threshold;</a:t>
            </a:r>
          </a:p>
          <a:p>
            <a:pPr algn="l">
              <a:buFont typeface="Arial" panose="020B0604020202020204" pitchFamily="34" charset="0"/>
              <a:buChar char="•"/>
            </a:pPr>
            <a:r>
              <a:rPr lang="en-US" b="0" i="0" dirty="0">
                <a:solidFill>
                  <a:srgbClr val="0A0A0A"/>
                </a:solidFill>
                <a:effectLst/>
                <a:highlight>
                  <a:srgbClr val="FEFEFE"/>
                </a:highlight>
                <a:latin typeface="Open Sans" panose="020B0606030504020204" pitchFamily="34" charset="0"/>
              </a:rPr>
              <a:t>define qualifications (EQF) levels.</a:t>
            </a:r>
          </a:p>
          <a:p>
            <a:pPr algn="l"/>
            <a:r>
              <a:rPr lang="en-US" b="0" i="0" dirty="0">
                <a:solidFill>
                  <a:srgbClr val="0A0A0A"/>
                </a:solidFill>
                <a:effectLst/>
                <a:highlight>
                  <a:srgbClr val="FEFEFE"/>
                </a:highlight>
                <a:latin typeface="Open Sans" panose="020B0606030504020204" pitchFamily="34" charset="0"/>
              </a:rPr>
              <a:t>All professional standards are available in the State register</a:t>
            </a:r>
            <a:r>
              <a:rPr lang="et-EE" b="0" i="0" dirty="0">
                <a:solidFill>
                  <a:srgbClr val="0A0A0A"/>
                </a:solidFill>
                <a:effectLst/>
                <a:highlight>
                  <a:srgbClr val="FEFEFE"/>
                </a:highlight>
                <a:latin typeface="Open Sans" panose="020B0606030504020204" pitchFamily="34" charset="0"/>
              </a:rPr>
              <a:t>.</a:t>
            </a:r>
          </a:p>
          <a:p>
            <a:pPr algn="l"/>
            <a:endParaRPr lang="et-EE" b="0" i="0" dirty="0">
              <a:solidFill>
                <a:srgbClr val="0A0A0A"/>
              </a:solidFill>
              <a:effectLst/>
              <a:highlight>
                <a:srgbClr val="FEFEFE"/>
              </a:highlight>
              <a:latin typeface="Open Sans" panose="020B0606030504020204" pitchFamily="34" charset="0"/>
            </a:endParaRPr>
          </a:p>
          <a:p>
            <a:pPr algn="l"/>
            <a:r>
              <a:rPr lang="en-US" b="1" i="0" dirty="0">
                <a:solidFill>
                  <a:srgbClr val="0A0A0A"/>
                </a:solidFill>
                <a:effectLst/>
                <a:highlight>
                  <a:srgbClr val="FEFEFE"/>
                </a:highlight>
                <a:latin typeface="Open Sans" panose="020B0606030504020204" pitchFamily="34" charset="0"/>
              </a:rPr>
              <a:t>VET qualifications</a:t>
            </a:r>
            <a:endParaRPr lang="en-US" b="0" i="0" dirty="0">
              <a:solidFill>
                <a:srgbClr val="0A0A0A"/>
              </a:solidFill>
              <a:effectLst/>
              <a:highlight>
                <a:srgbClr val="FEFEFE"/>
              </a:highlight>
              <a:latin typeface="Open Sans" panose="020B0606030504020204" pitchFamily="34" charset="0"/>
            </a:endParaRPr>
          </a:p>
          <a:p>
            <a:pPr algn="l"/>
            <a:r>
              <a:rPr lang="en-US" b="0" i="0" dirty="0">
                <a:solidFill>
                  <a:srgbClr val="0A0A0A"/>
                </a:solidFill>
                <a:effectLst/>
                <a:highlight>
                  <a:srgbClr val="FEFEFE"/>
                </a:highlight>
                <a:latin typeface="Open Sans" panose="020B0606030504020204" pitchFamily="34" charset="0"/>
              </a:rPr>
              <a:t>Uniform requirements for VET curricula and qualifications are stipulated by the VET standard ( </a:t>
            </a:r>
            <a:r>
              <a:rPr lang="en-US" b="1" i="0" dirty="0">
                <a:solidFill>
                  <a:srgbClr val="0A0A0A"/>
                </a:solidFill>
                <a:effectLst/>
                <a:highlight>
                  <a:srgbClr val="FEFEFE"/>
                </a:highlight>
                <a:latin typeface="Open Sans" panose="020B0606030504020204" pitchFamily="34" charset="0"/>
              </a:rPr>
              <a:t>48</a:t>
            </a:r>
            <a:r>
              <a:rPr lang="en-US" b="0" i="0" dirty="0">
                <a:solidFill>
                  <a:srgbClr val="0A0A0A"/>
                </a:solidFill>
                <a:effectLst/>
                <a:highlight>
                  <a:srgbClr val="FEFEFE"/>
                </a:highlight>
                <a:latin typeface="Open Sans" panose="020B0606030504020204" pitchFamily="34" charset="0"/>
              </a:rPr>
              <a:t> ). The standard:</a:t>
            </a:r>
          </a:p>
          <a:p>
            <a:pPr algn="l">
              <a:buFont typeface="Arial" panose="020B0604020202020204" pitchFamily="34" charset="0"/>
              <a:buChar char="•"/>
            </a:pPr>
            <a:r>
              <a:rPr lang="en-US" b="0" i="0" dirty="0">
                <a:solidFill>
                  <a:srgbClr val="0A0A0A"/>
                </a:solidFill>
                <a:effectLst/>
                <a:highlight>
                  <a:srgbClr val="FEFEFE"/>
                </a:highlight>
                <a:latin typeface="Open Sans" panose="020B0606030504020204" pitchFamily="34" charset="0"/>
              </a:rPr>
              <a:t>describes the requirements for national and school curricula and the curriculum groups in line with ISCED levels, their objectives and expected learning outcomes;</a:t>
            </a:r>
          </a:p>
          <a:p>
            <a:pPr algn="l">
              <a:buFont typeface="Arial" panose="020B0604020202020204" pitchFamily="34" charset="0"/>
              <a:buChar char="•"/>
            </a:pPr>
            <a:r>
              <a:rPr lang="en-US" b="0" i="0" dirty="0">
                <a:solidFill>
                  <a:srgbClr val="0A0A0A"/>
                </a:solidFill>
                <a:effectLst/>
                <a:highlight>
                  <a:srgbClr val="FEFEFE"/>
                </a:highlight>
                <a:latin typeface="Open Sans" panose="020B0606030504020204" pitchFamily="34" charset="0"/>
              </a:rPr>
              <a:t>determines the terms and conditions for </a:t>
            </a:r>
            <a:r>
              <a:rPr lang="en-US" b="0" i="0" dirty="0" err="1">
                <a:solidFill>
                  <a:srgbClr val="0A0A0A"/>
                </a:solidFill>
                <a:effectLst/>
                <a:highlight>
                  <a:srgbClr val="FEFEFE"/>
                </a:highlight>
                <a:latin typeface="Open Sans" panose="020B0606030504020204" pitchFamily="34" charset="0"/>
              </a:rPr>
              <a:t>recognising</a:t>
            </a:r>
            <a:r>
              <a:rPr lang="en-US" b="0" i="0" dirty="0">
                <a:solidFill>
                  <a:srgbClr val="0A0A0A"/>
                </a:solidFill>
                <a:effectLst/>
                <a:highlight>
                  <a:srgbClr val="FEFEFE"/>
                </a:highlight>
                <a:latin typeface="Open Sans" panose="020B0606030504020204" pitchFamily="34" charset="0"/>
              </a:rPr>
              <a:t> prior learning, volume of study and graduation requirements by initial and continuing VET curricula;</a:t>
            </a:r>
          </a:p>
          <a:p>
            <a:pPr algn="l">
              <a:buFont typeface="Arial" panose="020B0604020202020204" pitchFamily="34" charset="0"/>
              <a:buChar char="•"/>
            </a:pPr>
            <a:r>
              <a:rPr lang="en-US" b="0" i="0" dirty="0">
                <a:solidFill>
                  <a:srgbClr val="0A0A0A"/>
                </a:solidFill>
                <a:effectLst/>
                <a:highlight>
                  <a:srgbClr val="FEFEFE"/>
                </a:highlight>
                <a:latin typeface="Open Sans" panose="020B0606030504020204" pitchFamily="34" charset="0"/>
              </a:rPr>
              <a:t>defines requirements for teachers and trainers;</a:t>
            </a:r>
          </a:p>
          <a:p>
            <a:pPr algn="l">
              <a:buFont typeface="Arial" panose="020B0604020202020204" pitchFamily="34" charset="0"/>
              <a:buChar char="•"/>
            </a:pPr>
            <a:r>
              <a:rPr lang="en-US" b="0" i="0" dirty="0">
                <a:solidFill>
                  <a:srgbClr val="0A0A0A"/>
                </a:solidFill>
                <a:effectLst/>
                <a:highlight>
                  <a:srgbClr val="FEFEFE"/>
                </a:highlight>
                <a:latin typeface="Open Sans" panose="020B0606030504020204" pitchFamily="34" charset="0"/>
              </a:rPr>
              <a:t>assigns the national qualifications framework levels to VET qualification types.</a:t>
            </a:r>
          </a:p>
          <a:p>
            <a:pPr algn="l"/>
            <a:r>
              <a:rPr lang="en-US" b="0" i="0" dirty="0">
                <a:solidFill>
                  <a:srgbClr val="0A0A0A"/>
                </a:solidFill>
                <a:effectLst/>
                <a:highlight>
                  <a:srgbClr val="FEFEFE"/>
                </a:highlight>
                <a:latin typeface="Open Sans" panose="020B0606030504020204" pitchFamily="34" charset="0"/>
              </a:rPr>
              <a:t>VET schools design curricula for every qualification offered.</a:t>
            </a:r>
          </a:p>
          <a:p>
            <a:pPr algn="l"/>
            <a:r>
              <a:rPr lang="en-US" b="0" i="0" dirty="0">
                <a:solidFill>
                  <a:srgbClr val="0A0A0A"/>
                </a:solidFill>
                <a:effectLst/>
                <a:highlight>
                  <a:srgbClr val="FEFEFE"/>
                </a:highlight>
                <a:latin typeface="Open Sans" panose="020B0606030504020204" pitchFamily="34" charset="0"/>
              </a:rPr>
              <a:t>Upper secondary VET </a:t>
            </a:r>
            <a:r>
              <a:rPr lang="en-US" b="0" i="0" dirty="0" err="1">
                <a:solidFill>
                  <a:srgbClr val="0A0A0A"/>
                </a:solidFill>
                <a:effectLst/>
                <a:highlight>
                  <a:srgbClr val="FEFEFE"/>
                </a:highlight>
                <a:latin typeface="Open Sans" panose="020B0606030504020204" pitchFamily="34" charset="0"/>
              </a:rPr>
              <a:t>programme</a:t>
            </a:r>
            <a:r>
              <a:rPr lang="en-US" b="0" i="0" dirty="0">
                <a:solidFill>
                  <a:srgbClr val="0A0A0A"/>
                </a:solidFill>
                <a:effectLst/>
                <a:highlight>
                  <a:srgbClr val="FEFEFE"/>
                </a:highlight>
                <a:latin typeface="Open Sans" panose="020B0606030504020204" pitchFamily="34" charset="0"/>
              </a:rPr>
              <a:t> curricula that give access to higher education are based on the national curricula. National curricula are based on professional standards, the VET standard and the national (general education) curriculum for upper secondary schools. Foundation </a:t>
            </a:r>
            <a:r>
              <a:rPr lang="en-US" b="0" i="0" dirty="0" err="1">
                <a:solidFill>
                  <a:srgbClr val="0A0A0A"/>
                </a:solidFill>
                <a:effectLst/>
                <a:highlight>
                  <a:srgbClr val="FEFEFE"/>
                </a:highlight>
                <a:latin typeface="Open Sans" panose="020B0606030504020204" pitchFamily="34" charset="0"/>
              </a:rPr>
              <a:t>Innove</a:t>
            </a:r>
            <a:r>
              <a:rPr lang="en-US" b="0" i="0" dirty="0">
                <a:solidFill>
                  <a:srgbClr val="0A0A0A"/>
                </a:solidFill>
                <a:effectLst/>
                <a:highlight>
                  <a:srgbClr val="FEFEFE"/>
                </a:highlight>
                <a:latin typeface="Open Sans" panose="020B0606030504020204" pitchFamily="34" charset="0"/>
              </a:rPr>
              <a:t> coordinates the process of curriculum design, including cooperation with social partners.</a:t>
            </a:r>
          </a:p>
          <a:p>
            <a:pPr algn="l"/>
            <a:r>
              <a:rPr lang="en-US" b="0" i="0" dirty="0">
                <a:solidFill>
                  <a:srgbClr val="0A0A0A"/>
                </a:solidFill>
                <a:effectLst/>
                <a:highlight>
                  <a:srgbClr val="FEFEFE"/>
                </a:highlight>
                <a:latin typeface="Open Sans" panose="020B0606030504020204" pitchFamily="34" charset="0"/>
              </a:rPr>
              <a:t>Other VET curricula are based on the VET standard and the respective professional standard(s). Where such standards do not exist, the school must apply for the curriculum to be </a:t>
            </a:r>
            <a:r>
              <a:rPr lang="en-US" b="0" i="0" dirty="0" err="1">
                <a:solidFill>
                  <a:srgbClr val="0A0A0A"/>
                </a:solidFill>
                <a:effectLst/>
                <a:highlight>
                  <a:srgbClr val="FEFEFE"/>
                </a:highlight>
                <a:latin typeface="Open Sans" panose="020B0606030504020204" pitchFamily="34" charset="0"/>
              </a:rPr>
              <a:t>recognised</a:t>
            </a:r>
            <a:r>
              <a:rPr lang="en-US" b="0" i="0" dirty="0">
                <a:solidFill>
                  <a:srgbClr val="0A0A0A"/>
                </a:solidFill>
                <a:effectLst/>
                <a:highlight>
                  <a:srgbClr val="FEFEFE"/>
                </a:highlight>
                <a:latin typeface="Open Sans" panose="020B0606030504020204" pitchFamily="34" charset="0"/>
              </a:rPr>
              <a:t> by social partners.</a:t>
            </a:r>
          </a:p>
          <a:p>
            <a:pPr algn="l"/>
            <a:r>
              <a:rPr lang="en-US" b="0" i="0" dirty="0">
                <a:solidFill>
                  <a:srgbClr val="0A0A0A"/>
                </a:solidFill>
                <a:effectLst/>
                <a:highlight>
                  <a:srgbClr val="FEFEFE"/>
                </a:highlight>
                <a:latin typeface="Open Sans" panose="020B0606030504020204" pitchFamily="34" charset="0"/>
              </a:rPr>
              <a:t>The vocational orientation curriculum (legal framework introduced in 2018) is not required to correspond to a certain professional standard. This facilitates transitions from compulsory education to VET and/or the </a:t>
            </a:r>
            <a:r>
              <a:rPr lang="en-US" b="0" i="0" dirty="0" err="1">
                <a:solidFill>
                  <a:srgbClr val="0A0A0A"/>
                </a:solidFill>
                <a:effectLst/>
                <a:highlight>
                  <a:srgbClr val="FEFEFE"/>
                </a:highlight>
                <a:latin typeface="Open Sans" panose="020B0606030504020204" pitchFamily="34" charset="0"/>
              </a:rPr>
              <a:t>labour</a:t>
            </a:r>
            <a:r>
              <a:rPr lang="en-US" b="0" i="0" dirty="0">
                <a:solidFill>
                  <a:srgbClr val="0A0A0A"/>
                </a:solidFill>
                <a:effectLst/>
                <a:highlight>
                  <a:srgbClr val="FEFEFE"/>
                </a:highlight>
                <a:latin typeface="Open Sans" panose="020B0606030504020204" pitchFamily="34" charset="0"/>
              </a:rPr>
              <a:t> market, especially for vulnerable groups.</a:t>
            </a:r>
          </a:p>
          <a:p>
            <a:pPr algn="l"/>
            <a:r>
              <a:rPr lang="en-US" b="0" i="0" dirty="0">
                <a:solidFill>
                  <a:srgbClr val="0A0A0A"/>
                </a:solidFill>
                <a:effectLst/>
                <a:highlight>
                  <a:srgbClr val="FEFEFE"/>
                </a:highlight>
                <a:latin typeface="Open Sans" panose="020B0606030504020204" pitchFamily="34" charset="0"/>
              </a:rPr>
              <a:t>The education minister approves national upper secondary VET curricula that give access to higher education.</a:t>
            </a:r>
          </a:p>
          <a:p>
            <a:pPr algn="l"/>
            <a:br>
              <a:rPr lang="et-EE" b="0" i="0" dirty="0">
                <a:solidFill>
                  <a:srgbClr val="0A0A0A"/>
                </a:solidFill>
                <a:effectLst/>
                <a:highlight>
                  <a:srgbClr val="FEFEFE"/>
                </a:highlight>
                <a:latin typeface="Open Sans" panose="020B0606030504020204" pitchFamily="34" charset="0"/>
              </a:rPr>
            </a:br>
            <a:r>
              <a:rPr lang="et-EE" b="0" i="0" dirty="0">
                <a:solidFill>
                  <a:srgbClr val="0A0A0A"/>
                </a:solidFill>
                <a:effectLst/>
                <a:highlight>
                  <a:srgbClr val="FEFEFE"/>
                </a:highlight>
                <a:latin typeface="Open Sans" panose="020B0606030504020204" pitchFamily="34" charset="0"/>
              </a:rPr>
              <a:t>(</a:t>
            </a:r>
            <a:r>
              <a:rPr lang="et-EE" b="0" i="0" dirty="0" err="1">
                <a:solidFill>
                  <a:srgbClr val="0A0A0A"/>
                </a:solidFill>
                <a:effectLst/>
                <a:highlight>
                  <a:srgbClr val="FEFEFE"/>
                </a:highlight>
                <a:latin typeface="Open Sans" panose="020B0606030504020204" pitchFamily="34" charset="0"/>
              </a:rPr>
              <a:t>Cedefop</a:t>
            </a:r>
            <a:r>
              <a:rPr lang="et-EE" b="0" i="0" dirty="0">
                <a:solidFill>
                  <a:srgbClr val="0A0A0A"/>
                </a:solidFill>
                <a:effectLst/>
                <a:highlight>
                  <a:srgbClr val="FEFEFE"/>
                </a:highlight>
                <a:latin typeface="Open Sans" panose="020B0606030504020204" pitchFamily="34" charset="0"/>
              </a:rPr>
              <a:t>)</a:t>
            </a:r>
            <a:endParaRPr lang="en-US" b="0" i="0" dirty="0">
              <a:solidFill>
                <a:srgbClr val="0A0A0A"/>
              </a:solidFill>
              <a:effectLst/>
              <a:highlight>
                <a:srgbClr val="FEFEFE"/>
              </a:highlight>
              <a:latin typeface="Open Sans" panose="020B0606030504020204" pitchFamily="34" charset="0"/>
            </a:endParaRPr>
          </a:p>
          <a:p>
            <a:endParaRPr lang="et-EE" dirty="0"/>
          </a:p>
        </p:txBody>
      </p:sp>
      <p:sp>
        <p:nvSpPr>
          <p:cNvPr id="4" name="Slaidinumbri kohatäide 3"/>
          <p:cNvSpPr>
            <a:spLocks noGrp="1"/>
          </p:cNvSpPr>
          <p:nvPr>
            <p:ph type="sldNum"/>
          </p:nvPr>
        </p:nvSpPr>
        <p:spPr/>
        <p:txBody>
          <a:bodyPr/>
          <a:lstStyle/>
          <a:p>
            <a:pPr algn="r"/>
            <a:fld id="{05547988-5C97-40E4-AB08-72A9B1AEC557}" type="slidenum">
              <a:rPr lang="et-EE" sz="1400" b="0" strike="noStrike" spc="-1" smtClean="0">
                <a:latin typeface="Calibri"/>
              </a:rPr>
              <a:t>4</a:t>
            </a:fld>
            <a:endParaRPr lang="et-EE" sz="1400" b="0" strike="noStrike" spc="-1">
              <a:latin typeface="Calibri"/>
            </a:endParaRPr>
          </a:p>
        </p:txBody>
      </p:sp>
    </p:spTree>
    <p:extLst>
      <p:ext uri="{BB962C8B-B14F-4D97-AF65-F5344CB8AC3E}">
        <p14:creationId xmlns:p14="http://schemas.microsoft.com/office/powerpoint/2010/main" val="4992430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a:xfrm>
            <a:off x="217488" y="812800"/>
            <a:ext cx="7124700" cy="4008438"/>
          </a:xfrm>
        </p:spPr>
      </p:sp>
      <p:sp>
        <p:nvSpPr>
          <p:cNvPr id="3" name="Märkmete kohatäide 2"/>
          <p:cNvSpPr>
            <a:spLocks noGrp="1"/>
          </p:cNvSpPr>
          <p:nvPr>
            <p:ph type="body" idx="1"/>
          </p:nvPr>
        </p:nvSpPr>
        <p:spPr/>
        <p:txBody>
          <a:bodyPr/>
          <a:lstStyle/>
          <a:p>
            <a:r>
              <a:rPr lang="et-EE" dirty="0" err="1"/>
              <a:t>Biggest</a:t>
            </a:r>
            <a:r>
              <a:rPr lang="et-EE" dirty="0"/>
              <a:t> </a:t>
            </a:r>
            <a:r>
              <a:rPr lang="et-EE" dirty="0" err="1"/>
              <a:t>share</a:t>
            </a:r>
            <a:r>
              <a:rPr lang="et-EE" dirty="0"/>
              <a:t> of </a:t>
            </a:r>
            <a:r>
              <a:rPr lang="et-EE" dirty="0" err="1"/>
              <a:t>students</a:t>
            </a:r>
            <a:r>
              <a:rPr lang="et-EE" dirty="0"/>
              <a:t> are </a:t>
            </a:r>
            <a:r>
              <a:rPr lang="et-EE" dirty="0" err="1"/>
              <a:t>studying</a:t>
            </a:r>
            <a:r>
              <a:rPr lang="et-EE" dirty="0"/>
              <a:t> at </a:t>
            </a:r>
            <a:r>
              <a:rPr lang="et-EE" dirty="0" err="1"/>
              <a:t>the</a:t>
            </a:r>
            <a:r>
              <a:rPr lang="et-EE" dirty="0"/>
              <a:t> </a:t>
            </a:r>
            <a:r>
              <a:rPr lang="et-EE" dirty="0" err="1"/>
              <a:t>level</a:t>
            </a:r>
            <a:r>
              <a:rPr lang="et-EE" dirty="0"/>
              <a:t> 4. </a:t>
            </a:r>
          </a:p>
          <a:p>
            <a:r>
              <a:rPr lang="et-EE" dirty="0" err="1"/>
              <a:t>Vocational</a:t>
            </a:r>
            <a:r>
              <a:rPr lang="et-EE" dirty="0"/>
              <a:t> </a:t>
            </a:r>
            <a:r>
              <a:rPr lang="et-EE" dirty="0" err="1"/>
              <a:t>secondary</a:t>
            </a:r>
            <a:r>
              <a:rPr lang="et-EE" dirty="0"/>
              <a:t> </a:t>
            </a:r>
            <a:r>
              <a:rPr lang="et-EE" dirty="0" err="1"/>
              <a:t>education</a:t>
            </a:r>
            <a:r>
              <a:rPr lang="et-EE" dirty="0"/>
              <a:t> </a:t>
            </a:r>
            <a:r>
              <a:rPr lang="et-EE" dirty="0" err="1"/>
              <a:t>gives</a:t>
            </a:r>
            <a:r>
              <a:rPr lang="et-EE" dirty="0"/>
              <a:t> </a:t>
            </a:r>
            <a:r>
              <a:rPr lang="et-EE" dirty="0" err="1"/>
              <a:t>access</a:t>
            </a:r>
            <a:r>
              <a:rPr lang="et-EE" dirty="0"/>
              <a:t> </a:t>
            </a:r>
            <a:r>
              <a:rPr lang="et-EE" dirty="0" err="1"/>
              <a:t>to</a:t>
            </a:r>
            <a:r>
              <a:rPr lang="et-EE" dirty="0"/>
              <a:t> </a:t>
            </a:r>
            <a:r>
              <a:rPr lang="et-EE" dirty="0" err="1"/>
              <a:t>higher</a:t>
            </a:r>
            <a:r>
              <a:rPr lang="et-EE" dirty="0"/>
              <a:t> </a:t>
            </a:r>
            <a:r>
              <a:rPr lang="et-EE" dirty="0" err="1"/>
              <a:t>education</a:t>
            </a:r>
            <a:r>
              <a:rPr lang="et-EE" dirty="0"/>
              <a:t> (</a:t>
            </a:r>
            <a:r>
              <a:rPr lang="et-EE" dirty="0" err="1"/>
              <a:t>level</a:t>
            </a:r>
            <a:r>
              <a:rPr lang="et-EE" dirty="0"/>
              <a:t> 6)</a:t>
            </a:r>
          </a:p>
          <a:p>
            <a:endParaRPr lang="et-EE" dirty="0"/>
          </a:p>
          <a:p>
            <a:pPr algn="l"/>
            <a:r>
              <a:rPr lang="en-US" b="0" i="0" dirty="0">
                <a:solidFill>
                  <a:srgbClr val="0A0A0A"/>
                </a:solidFill>
                <a:effectLst/>
                <a:highlight>
                  <a:srgbClr val="FEFEFE"/>
                </a:highlight>
                <a:latin typeface="Open Sans" panose="020B0606030504020204" pitchFamily="34" charset="0"/>
              </a:rPr>
              <a:t>The Vocational Educational Institutions Act distinguishes between initial and continuing VET.</a:t>
            </a:r>
          </a:p>
          <a:p>
            <a:pPr algn="l"/>
            <a:r>
              <a:rPr lang="en-US" b="0" i="0" dirty="0">
                <a:solidFill>
                  <a:srgbClr val="0A0A0A"/>
                </a:solidFill>
                <a:effectLst/>
                <a:highlight>
                  <a:srgbClr val="FEFEFE"/>
                </a:highlight>
                <a:latin typeface="Open Sans" panose="020B0606030504020204" pitchFamily="34" charset="0"/>
              </a:rPr>
              <a:t> </a:t>
            </a:r>
          </a:p>
          <a:p>
            <a:pPr algn="l"/>
            <a:r>
              <a:rPr lang="en-US" b="0" i="1" dirty="0">
                <a:solidFill>
                  <a:srgbClr val="0A0A0A"/>
                </a:solidFill>
                <a:effectLst/>
                <a:highlight>
                  <a:srgbClr val="FEFEFE"/>
                </a:highlight>
                <a:latin typeface="Open Sans" panose="020B0606030504020204" pitchFamily="34" charset="0"/>
              </a:rPr>
              <a:t>Source</a:t>
            </a:r>
            <a:r>
              <a:rPr lang="en-US" b="0" i="0" dirty="0">
                <a:solidFill>
                  <a:srgbClr val="0A0A0A"/>
                </a:solidFill>
                <a:effectLst/>
                <a:highlight>
                  <a:srgbClr val="FEFEFE"/>
                </a:highlight>
                <a:latin typeface="Open Sans" panose="020B0606030504020204" pitchFamily="34" charset="0"/>
              </a:rPr>
              <a:t>: </a:t>
            </a:r>
            <a:r>
              <a:rPr lang="en-US" b="0" i="0" dirty="0" err="1">
                <a:solidFill>
                  <a:srgbClr val="0A0A0A"/>
                </a:solidFill>
                <a:effectLst/>
                <a:highlight>
                  <a:srgbClr val="FEFEFE"/>
                </a:highlight>
                <a:latin typeface="Open Sans" panose="020B0606030504020204" pitchFamily="34" charset="0"/>
              </a:rPr>
              <a:t>Cedefop</a:t>
            </a:r>
            <a:r>
              <a:rPr lang="en-US" b="0" i="0" dirty="0">
                <a:solidFill>
                  <a:srgbClr val="0A0A0A"/>
                </a:solidFill>
                <a:effectLst/>
                <a:highlight>
                  <a:srgbClr val="FEFEFE"/>
                </a:highlight>
                <a:latin typeface="Open Sans" panose="020B0606030504020204" pitchFamily="34" charset="0"/>
              </a:rPr>
              <a:t> and </a:t>
            </a:r>
            <a:r>
              <a:rPr lang="en-US" b="0" i="0" dirty="0" err="1">
                <a:solidFill>
                  <a:srgbClr val="0A0A0A"/>
                </a:solidFill>
                <a:effectLst/>
                <a:highlight>
                  <a:srgbClr val="FEFEFE"/>
                </a:highlight>
                <a:latin typeface="Open Sans" panose="020B0606030504020204" pitchFamily="34" charset="0"/>
              </a:rPr>
              <a:t>ReferNet</a:t>
            </a:r>
            <a:r>
              <a:rPr lang="en-US" b="0" i="0" dirty="0">
                <a:solidFill>
                  <a:srgbClr val="0A0A0A"/>
                </a:solidFill>
                <a:effectLst/>
                <a:highlight>
                  <a:srgbClr val="FEFEFE"/>
                </a:highlight>
                <a:latin typeface="Open Sans" panose="020B0606030504020204" pitchFamily="34" charset="0"/>
              </a:rPr>
              <a:t> Estonia.</a:t>
            </a:r>
          </a:p>
          <a:p>
            <a:pPr algn="l"/>
            <a:r>
              <a:rPr lang="en-US" b="0" i="0" dirty="0">
                <a:solidFill>
                  <a:srgbClr val="0A0A0A"/>
                </a:solidFill>
                <a:effectLst/>
                <a:highlight>
                  <a:srgbClr val="FEFEFE"/>
                </a:highlight>
                <a:latin typeface="Open Sans" panose="020B0606030504020204" pitchFamily="34" charset="0"/>
              </a:rPr>
              <a:t> </a:t>
            </a:r>
          </a:p>
          <a:p>
            <a:pPr algn="l"/>
            <a:r>
              <a:rPr lang="en-US" b="0" i="0" dirty="0">
                <a:solidFill>
                  <a:srgbClr val="0A0A0A"/>
                </a:solidFill>
                <a:effectLst/>
                <a:highlight>
                  <a:srgbClr val="FEFEFE"/>
                </a:highlight>
                <a:latin typeface="Open Sans" panose="020B0606030504020204" pitchFamily="34" charset="0"/>
              </a:rPr>
              <a:t>While both types provide the knowledge, skills and attitudes necessary to enter the </a:t>
            </a:r>
            <a:r>
              <a:rPr lang="en-US" b="0" i="0" dirty="0" err="1">
                <a:solidFill>
                  <a:srgbClr val="0A0A0A"/>
                </a:solidFill>
                <a:effectLst/>
                <a:highlight>
                  <a:srgbClr val="FEFEFE"/>
                </a:highlight>
                <a:latin typeface="Open Sans" panose="020B0606030504020204" pitchFamily="34" charset="0"/>
              </a:rPr>
              <a:t>labour</a:t>
            </a:r>
            <a:r>
              <a:rPr lang="en-US" b="0" i="0" dirty="0">
                <a:solidFill>
                  <a:srgbClr val="0A0A0A"/>
                </a:solidFill>
                <a:effectLst/>
                <a:highlight>
                  <a:srgbClr val="FEFEFE"/>
                </a:highlight>
                <a:latin typeface="Open Sans" panose="020B0606030504020204" pitchFamily="34" charset="0"/>
              </a:rPr>
              <a:t> market, initial VET also gives learners access to the next qualification level. Non-formal continuing VET is part of adult learning regulated by the Adult Education Act.</a:t>
            </a:r>
          </a:p>
          <a:p>
            <a:pPr algn="l"/>
            <a:r>
              <a:rPr lang="en-US" b="0" i="0" dirty="0">
                <a:solidFill>
                  <a:srgbClr val="0A0A0A"/>
                </a:solidFill>
                <a:effectLst/>
                <a:highlight>
                  <a:srgbClr val="FEFEFE"/>
                </a:highlight>
                <a:latin typeface="Open Sans" panose="020B0606030504020204" pitchFamily="34" charset="0"/>
              </a:rPr>
              <a:t>Formal VET leads to four qualification levels (2 to 5) that are the same as in the European qualifications framework (EQF). The VET standard specifies the volume (number of credits), learning outcomes, conditions for termination and continuation of studies for each VET type.</a:t>
            </a:r>
          </a:p>
          <a:p>
            <a:r>
              <a:rPr lang="en-US" dirty="0">
                <a:highlight>
                  <a:srgbClr val="FEFEFE"/>
                </a:highlight>
              </a:rPr>
              <a:t>VET </a:t>
            </a:r>
            <a:r>
              <a:rPr lang="en-US" dirty="0" err="1">
                <a:highlight>
                  <a:srgbClr val="FEFEFE"/>
                </a:highlight>
              </a:rPr>
              <a:t>programmes</a:t>
            </a:r>
            <a:r>
              <a:rPr lang="en-US" dirty="0">
                <a:highlight>
                  <a:srgbClr val="FEFEFE"/>
                </a:highlight>
              </a:rPr>
              <a:t> combine various learning methods:</a:t>
            </a:r>
          </a:p>
          <a:p>
            <a:r>
              <a:rPr lang="en-US" dirty="0">
                <a:highlight>
                  <a:srgbClr val="FEFEFE"/>
                </a:highlight>
              </a:rPr>
              <a:t>school-based learning (contact studies, including virtual communication with the teacher/trainer);</a:t>
            </a:r>
          </a:p>
          <a:p>
            <a:r>
              <a:rPr lang="en-US" dirty="0">
                <a:highlight>
                  <a:srgbClr val="FEFEFE"/>
                </a:highlight>
              </a:rPr>
              <a:t>work practice (practical training at school and in-company practice);</a:t>
            </a:r>
          </a:p>
          <a:p>
            <a:r>
              <a:rPr lang="en-US" dirty="0">
                <a:highlight>
                  <a:srgbClr val="FEFEFE"/>
                </a:highlight>
              </a:rPr>
              <a:t>self-learning (excludes work practice; at least 15% of a </a:t>
            </a:r>
            <a:r>
              <a:rPr lang="en-US" dirty="0" err="1">
                <a:highlight>
                  <a:srgbClr val="FEFEFE"/>
                </a:highlight>
              </a:rPr>
              <a:t>programme</a:t>
            </a:r>
            <a:r>
              <a:rPr lang="en-US" dirty="0">
                <a:highlight>
                  <a:srgbClr val="FEFEFE"/>
                </a:highlight>
              </a:rPr>
              <a:t> should be acquired through autonomous learning; if it</a:t>
            </a:r>
          </a:p>
          <a:p>
            <a:pPr algn="l"/>
            <a:br>
              <a:rPr lang="et-EE" b="0" i="1">
                <a:solidFill>
                  <a:srgbClr val="0A0A0A"/>
                </a:solidFill>
                <a:effectLst/>
                <a:highlight>
                  <a:srgbClr val="FEFEFE"/>
                </a:highlight>
                <a:latin typeface="Open Sans" panose="020B0606030504020204" pitchFamily="34" charset="0"/>
              </a:rPr>
            </a:br>
            <a:r>
              <a:rPr lang="en-US" b="0" i="1">
                <a:solidFill>
                  <a:srgbClr val="0A0A0A"/>
                </a:solidFill>
                <a:effectLst/>
                <a:highlight>
                  <a:srgbClr val="FEFEFE"/>
                </a:highlight>
                <a:latin typeface="Open Sans" panose="020B0606030504020204" pitchFamily="34" charset="0"/>
              </a:rPr>
              <a:t>Source</a:t>
            </a:r>
            <a:r>
              <a:rPr lang="en-US" b="0" i="0" dirty="0">
                <a:solidFill>
                  <a:srgbClr val="0A0A0A"/>
                </a:solidFill>
                <a:effectLst/>
                <a:highlight>
                  <a:srgbClr val="FEFEFE"/>
                </a:highlight>
                <a:latin typeface="Open Sans" panose="020B0606030504020204" pitchFamily="34" charset="0"/>
              </a:rPr>
              <a:t>: </a:t>
            </a:r>
            <a:r>
              <a:rPr lang="en-US" b="0" i="0" dirty="0" err="1">
                <a:solidFill>
                  <a:srgbClr val="0A0A0A"/>
                </a:solidFill>
                <a:effectLst/>
                <a:highlight>
                  <a:srgbClr val="FEFEFE"/>
                </a:highlight>
                <a:latin typeface="Open Sans" panose="020B0606030504020204" pitchFamily="34" charset="0"/>
              </a:rPr>
              <a:t>Cedefop</a:t>
            </a:r>
            <a:r>
              <a:rPr lang="en-US" b="0" i="0" dirty="0">
                <a:solidFill>
                  <a:srgbClr val="0A0A0A"/>
                </a:solidFill>
                <a:effectLst/>
                <a:highlight>
                  <a:srgbClr val="FEFEFE"/>
                </a:highlight>
                <a:latin typeface="Open Sans" panose="020B0606030504020204" pitchFamily="34" charset="0"/>
              </a:rPr>
              <a:t> and </a:t>
            </a:r>
            <a:r>
              <a:rPr lang="en-US" b="0" i="0" dirty="0" err="1">
                <a:solidFill>
                  <a:srgbClr val="0A0A0A"/>
                </a:solidFill>
                <a:effectLst/>
                <a:highlight>
                  <a:srgbClr val="FEFEFE"/>
                </a:highlight>
                <a:latin typeface="Open Sans" panose="020B0606030504020204" pitchFamily="34" charset="0"/>
              </a:rPr>
              <a:t>ReferNet</a:t>
            </a:r>
            <a:r>
              <a:rPr lang="en-US" b="0" i="0" dirty="0">
                <a:solidFill>
                  <a:srgbClr val="0A0A0A"/>
                </a:solidFill>
                <a:effectLst/>
                <a:highlight>
                  <a:srgbClr val="FEFEFE"/>
                </a:highlight>
                <a:latin typeface="Open Sans" panose="020B0606030504020204" pitchFamily="34" charset="0"/>
              </a:rPr>
              <a:t> Estonia.</a:t>
            </a:r>
          </a:p>
          <a:p>
            <a:pPr algn="l"/>
            <a:r>
              <a:rPr lang="en-US" b="0" i="0" dirty="0">
                <a:solidFill>
                  <a:srgbClr val="0A0A0A"/>
                </a:solidFill>
                <a:effectLst/>
                <a:highlight>
                  <a:srgbClr val="FEFEFE"/>
                </a:highlight>
                <a:latin typeface="Open Sans" panose="020B0606030504020204" pitchFamily="34" charset="0"/>
              </a:rPr>
              <a:t> </a:t>
            </a:r>
          </a:p>
          <a:p>
            <a:pPr algn="l"/>
            <a:r>
              <a:rPr lang="en-US" b="0" i="0" dirty="0">
                <a:solidFill>
                  <a:srgbClr val="0A0A0A"/>
                </a:solidFill>
                <a:effectLst/>
                <a:highlight>
                  <a:srgbClr val="FEFEFE"/>
                </a:highlight>
                <a:latin typeface="Open Sans" panose="020B0606030504020204" pitchFamily="34" charset="0"/>
              </a:rPr>
              <a:t>Upper secondary VET learners receive two qualifications simultaneously: an upper secondary education qualification and a professional qualification verifying learning outcomes for a specific occupation or profession.</a:t>
            </a:r>
          </a:p>
          <a:p>
            <a:pPr algn="l"/>
            <a:r>
              <a:rPr lang="en-US" b="0" i="0" dirty="0">
                <a:solidFill>
                  <a:srgbClr val="0A0A0A"/>
                </a:solidFill>
                <a:effectLst/>
                <a:highlight>
                  <a:srgbClr val="FEFEFE"/>
                </a:highlight>
                <a:latin typeface="Open Sans" panose="020B0606030504020204" pitchFamily="34" charset="0"/>
              </a:rPr>
              <a:t>To complete a VET </a:t>
            </a:r>
            <a:r>
              <a:rPr lang="en-US" b="0" i="0" dirty="0" err="1">
                <a:solidFill>
                  <a:srgbClr val="0A0A0A"/>
                </a:solidFill>
                <a:effectLst/>
                <a:highlight>
                  <a:srgbClr val="FEFEFE"/>
                </a:highlight>
                <a:latin typeface="Open Sans" panose="020B0606030504020204" pitchFamily="34" charset="0"/>
              </a:rPr>
              <a:t>programme</a:t>
            </a:r>
            <a:r>
              <a:rPr lang="en-US" b="0" i="0" dirty="0">
                <a:solidFill>
                  <a:srgbClr val="0A0A0A"/>
                </a:solidFill>
                <a:effectLst/>
                <a:highlight>
                  <a:srgbClr val="FEFEFE"/>
                </a:highlight>
                <a:latin typeface="Open Sans" panose="020B0606030504020204" pitchFamily="34" charset="0"/>
              </a:rPr>
              <a:t>, learners need to pass a professional qualification examination, if available. That can be replaced by a final examination if unsuccessful in the professional qualification examination. Both examinations are learning outcomes based and usually include a practical part.</a:t>
            </a:r>
          </a:p>
          <a:p>
            <a:pPr algn="l"/>
            <a:r>
              <a:rPr lang="en-US" b="0" i="0" dirty="0">
                <a:solidFill>
                  <a:srgbClr val="0A0A0A"/>
                </a:solidFill>
                <a:effectLst/>
                <a:highlight>
                  <a:srgbClr val="FEFEFE"/>
                </a:highlight>
                <a:latin typeface="Open Sans" panose="020B0606030504020204" pitchFamily="34" charset="0"/>
              </a:rPr>
              <a:t>In addition to VET examinations, State examinations (mother tongue, mathematics and foreign language) are available for upper secondary VET graduates as an option. They are </a:t>
            </a:r>
            <a:r>
              <a:rPr lang="en-US" b="0" i="0" dirty="0" err="1">
                <a:solidFill>
                  <a:srgbClr val="0A0A0A"/>
                </a:solidFill>
                <a:effectLst/>
                <a:highlight>
                  <a:srgbClr val="FEFEFE"/>
                </a:highlight>
                <a:latin typeface="Open Sans" panose="020B0606030504020204" pitchFamily="34" charset="0"/>
              </a:rPr>
              <a:t>organised</a:t>
            </a:r>
            <a:r>
              <a:rPr lang="en-US" b="0" i="0" dirty="0">
                <a:solidFill>
                  <a:srgbClr val="0A0A0A"/>
                </a:solidFill>
                <a:effectLst/>
                <a:highlight>
                  <a:srgbClr val="FEFEFE"/>
                </a:highlight>
                <a:latin typeface="Open Sans" panose="020B0606030504020204" pitchFamily="34" charset="0"/>
              </a:rPr>
              <a:t> centrally by the Education and Youth Authority (</a:t>
            </a:r>
            <a:r>
              <a:rPr lang="et-EE" b="0" i="0" dirty="0" err="1">
                <a:solidFill>
                  <a:srgbClr val="0A0A0A"/>
                </a:solidFill>
                <a:effectLst/>
                <a:highlight>
                  <a:srgbClr val="FEFEFE"/>
                </a:highlight>
                <a:latin typeface="Open Sans" panose="020B0606030504020204" pitchFamily="34" charset="0"/>
              </a:rPr>
              <a:t>Cedefop</a:t>
            </a:r>
            <a:r>
              <a:rPr lang="en-US" b="0" i="0" dirty="0">
                <a:solidFill>
                  <a:srgbClr val="0A0A0A"/>
                </a:solidFill>
                <a:effectLst/>
                <a:highlight>
                  <a:srgbClr val="FEFEFE"/>
                </a:highlight>
                <a:latin typeface="Open Sans" panose="020B0606030504020204" pitchFamily="34" charset="0"/>
              </a:rPr>
              <a:t>).</a:t>
            </a:r>
          </a:p>
        </p:txBody>
      </p:sp>
      <p:sp>
        <p:nvSpPr>
          <p:cNvPr id="4" name="Slaidinumbri kohatäide 3"/>
          <p:cNvSpPr>
            <a:spLocks noGrp="1"/>
          </p:cNvSpPr>
          <p:nvPr>
            <p:ph type="sldNum"/>
          </p:nvPr>
        </p:nvSpPr>
        <p:spPr/>
        <p:txBody>
          <a:bodyPr/>
          <a:lstStyle/>
          <a:p>
            <a:pPr algn="r"/>
            <a:fld id="{05547988-5C97-40E4-AB08-72A9B1AEC557}" type="slidenum">
              <a:rPr lang="et-EE" sz="1400" b="0" strike="noStrike" spc="-1" smtClean="0">
                <a:latin typeface="Calibri"/>
              </a:rPr>
              <a:t>5</a:t>
            </a:fld>
            <a:endParaRPr lang="et-EE" sz="1400" b="0" strike="noStrike" spc="-1">
              <a:latin typeface="Calibri"/>
            </a:endParaRPr>
          </a:p>
        </p:txBody>
      </p:sp>
    </p:spTree>
    <p:extLst>
      <p:ext uri="{BB962C8B-B14F-4D97-AF65-F5344CB8AC3E}">
        <p14:creationId xmlns:p14="http://schemas.microsoft.com/office/powerpoint/2010/main" val="26430030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a:xfrm>
            <a:off x="217488" y="812800"/>
            <a:ext cx="7124700" cy="4008438"/>
          </a:xfrm>
        </p:spPr>
      </p:sp>
      <p:sp>
        <p:nvSpPr>
          <p:cNvPr id="3" name="Märkmete kohatäide 2"/>
          <p:cNvSpPr>
            <a:spLocks noGrp="1"/>
          </p:cNvSpPr>
          <p:nvPr>
            <p:ph type="body" idx="1"/>
          </p:nvPr>
        </p:nvSpPr>
        <p:spPr/>
        <p:txBody>
          <a:bodyPr/>
          <a:lstStyle/>
          <a:p>
            <a:r>
              <a:rPr lang="et-EE" dirty="0"/>
              <a:t>Andmed: Haridussilm 2023/2024</a:t>
            </a:r>
          </a:p>
        </p:txBody>
      </p:sp>
      <p:sp>
        <p:nvSpPr>
          <p:cNvPr id="4" name="Slaidinumbri kohatäide 3"/>
          <p:cNvSpPr>
            <a:spLocks noGrp="1"/>
          </p:cNvSpPr>
          <p:nvPr>
            <p:ph type="sldNum"/>
          </p:nvPr>
        </p:nvSpPr>
        <p:spPr/>
        <p:txBody>
          <a:bodyPr/>
          <a:lstStyle/>
          <a:p>
            <a:pPr algn="r"/>
            <a:fld id="{05547988-5C97-40E4-AB08-72A9B1AEC557}" type="slidenum">
              <a:rPr lang="et-EE" sz="1400" b="0" strike="noStrike" spc="-1" smtClean="0">
                <a:latin typeface="Calibri"/>
              </a:rPr>
              <a:t>7</a:t>
            </a:fld>
            <a:endParaRPr lang="et-EE" sz="1400" b="0" strike="noStrike" spc="-1">
              <a:latin typeface="Calibri"/>
            </a:endParaRPr>
          </a:p>
        </p:txBody>
      </p:sp>
    </p:spTree>
    <p:extLst>
      <p:ext uri="{BB962C8B-B14F-4D97-AF65-F5344CB8AC3E}">
        <p14:creationId xmlns:p14="http://schemas.microsoft.com/office/powerpoint/2010/main" val="5063403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a:xfrm>
            <a:off x="217488" y="812800"/>
            <a:ext cx="7124700" cy="4008438"/>
          </a:xfrm>
        </p:spPr>
      </p:sp>
      <p:sp>
        <p:nvSpPr>
          <p:cNvPr id="3" name="Märkmete kohatäide 2"/>
          <p:cNvSpPr>
            <a:spLocks noGrp="1"/>
          </p:cNvSpPr>
          <p:nvPr>
            <p:ph type="body" idx="1"/>
          </p:nvPr>
        </p:nvSpPr>
        <p:spPr/>
        <p:txBody>
          <a:bodyPr/>
          <a:lstStyle/>
          <a:p>
            <a:r>
              <a:rPr lang="et-EE" dirty="0"/>
              <a:t>Haridussilm, dets 25</a:t>
            </a:r>
          </a:p>
          <a:p>
            <a:endParaRPr lang="et-EE" dirty="0"/>
          </a:p>
        </p:txBody>
      </p:sp>
      <p:sp>
        <p:nvSpPr>
          <p:cNvPr id="4" name="Slaidinumbri kohatäid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93199CD-3E1B-4AE6-990F-76F925F5EA9F}" type="slidenum">
              <a:rPr kumimoji="0" lang="et-EE" sz="1200" b="0" i="0" u="none" strike="noStrike" kern="1200" cap="none" spc="0" normalizeH="0" baseline="0" noProof="0" smtClean="0">
                <a:ln>
                  <a:noFill/>
                </a:ln>
                <a:solidFill>
                  <a:srgbClr val="000000"/>
                </a:solidFill>
                <a:effectLst/>
                <a:uLnTx/>
                <a:uFillTx/>
                <a:latin typeface="Corbe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t-EE" sz="1200" b="0" i="0" u="none" strike="noStrike" kern="1200" cap="none" spc="0" normalizeH="0" baseline="0" noProof="0">
              <a:ln>
                <a:noFill/>
              </a:ln>
              <a:solidFill>
                <a:srgbClr val="000000"/>
              </a:solidFill>
              <a:effectLst/>
              <a:uLnTx/>
              <a:uFillTx/>
              <a:latin typeface="Corbel"/>
              <a:ea typeface="+mn-ea"/>
              <a:cs typeface="+mn-cs"/>
            </a:endParaRPr>
          </a:p>
        </p:txBody>
      </p:sp>
    </p:spTree>
    <p:extLst>
      <p:ext uri="{BB962C8B-B14F-4D97-AF65-F5344CB8AC3E}">
        <p14:creationId xmlns:p14="http://schemas.microsoft.com/office/powerpoint/2010/main" val="3236994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274763807b0_1_0:notes"/>
          <p:cNvSpPr>
            <a:spLocks noGrp="1" noRot="1" noChangeAspect="1"/>
          </p:cNvSpPr>
          <p:nvPr>
            <p:ph type="sldImg" idx="2"/>
          </p:nvPr>
        </p:nvSpPr>
        <p:spPr>
          <a:xfrm>
            <a:off x="217488" y="812800"/>
            <a:ext cx="7124700" cy="40084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274763807b0_1_0:notes"/>
          <p:cNvSpPr txBox="1">
            <a:spLocks noGrp="1"/>
          </p:cNvSpPr>
          <p:nvPr>
            <p:ph type="body" idx="1"/>
          </p:nvPr>
        </p:nvSpPr>
        <p:spPr>
          <a:xfrm>
            <a:off x="756000" y="5078520"/>
            <a:ext cx="6047700" cy="4811100"/>
          </a:xfrm>
          <a:prstGeom prst="rect">
            <a:avLst/>
          </a:prstGeom>
        </p:spPr>
        <p:txBody>
          <a:bodyPr spcFirstLastPara="1" wrap="square" lIns="0" tIns="0" rIns="0" bIns="0" anchor="t" anchorCtr="0">
            <a:noAutofit/>
          </a:bodyPr>
          <a:lstStyle/>
          <a:p>
            <a:r>
              <a:rPr lang="en-US" sz="1200" b="0" i="0" kern="1200" dirty="0">
                <a:solidFill>
                  <a:schemeClr val="tx1"/>
                </a:solidFill>
                <a:effectLst/>
                <a:latin typeface="+mn-lt"/>
                <a:ea typeface="+mn-ea"/>
                <a:cs typeface="+mn-cs"/>
              </a:rPr>
              <a:t>The advisory body is a </a:t>
            </a:r>
            <a:r>
              <a:rPr lang="en-US" sz="1200" b="1" i="0" kern="1200" dirty="0">
                <a:solidFill>
                  <a:schemeClr val="tx1"/>
                </a:solidFill>
                <a:effectLst/>
                <a:latin typeface="+mn-lt"/>
                <a:ea typeface="+mn-ea"/>
                <a:cs typeface="+mn-cs"/>
              </a:rPr>
              <a:t>body of advisors connecting the school and society </a:t>
            </a:r>
            <a:r>
              <a:rPr lang="en-US" sz="1200" b="0" i="0" kern="1200" dirty="0">
                <a:solidFill>
                  <a:schemeClr val="tx1"/>
                </a:solidFill>
                <a:effectLst/>
                <a:latin typeface="+mn-lt"/>
                <a:ea typeface="+mn-ea"/>
                <a:cs typeface="+mn-cs"/>
              </a:rPr>
              <a:t>and the function of which is to advise the school and manager of school upon planning the development and </a:t>
            </a:r>
            <a:r>
              <a:rPr lang="en-US" sz="1200" b="0" i="0" kern="1200" dirty="0" err="1">
                <a:solidFill>
                  <a:schemeClr val="tx1"/>
                </a:solidFill>
                <a:effectLst/>
                <a:latin typeface="+mn-lt"/>
                <a:ea typeface="+mn-ea"/>
                <a:cs typeface="+mn-cs"/>
              </a:rPr>
              <a:t>organisation</a:t>
            </a:r>
            <a:r>
              <a:rPr lang="en-US" sz="1200" b="0" i="0" kern="1200" dirty="0">
                <a:solidFill>
                  <a:schemeClr val="tx1"/>
                </a:solidFill>
                <a:effectLst/>
                <a:latin typeface="+mn-lt"/>
                <a:ea typeface="+mn-ea"/>
                <a:cs typeface="+mn-cs"/>
              </a:rPr>
              <a:t> of teaching and education and economic activities.</a:t>
            </a:r>
            <a:endParaRPr lang="et-EE" sz="1200" b="0" i="0" kern="1200" dirty="0">
              <a:solidFill>
                <a:schemeClr val="tx1"/>
              </a:solidFill>
              <a:effectLst/>
              <a:latin typeface="+mn-lt"/>
              <a:ea typeface="+mn-ea"/>
              <a:cs typeface="+mn-cs"/>
            </a:endParaRPr>
          </a:p>
          <a:p>
            <a:endParaRPr lang="et-EE" sz="1200" b="0" i="0" u="none" strike="noStrike" kern="1200" dirty="0">
              <a:solidFill>
                <a:schemeClr val="tx1"/>
              </a:solidFill>
              <a:effectLst/>
              <a:latin typeface="+mn-lt"/>
              <a:ea typeface="+mn-ea"/>
              <a:cs typeface="+mn-cs"/>
            </a:endParaRPr>
          </a:p>
          <a:p>
            <a:pPr rtl="0"/>
            <a:r>
              <a:rPr lang="en-US" sz="1200" b="0" i="0" kern="1200" dirty="0">
                <a:solidFill>
                  <a:schemeClr val="tx1"/>
                </a:solidFill>
                <a:effectLst/>
                <a:latin typeface="+mn-lt"/>
                <a:ea typeface="+mn-ea"/>
                <a:cs typeface="+mn-cs"/>
              </a:rPr>
              <a:t>The highest collegial </a:t>
            </a:r>
            <a:r>
              <a:rPr lang="en-US" sz="1200" b="1" i="0" kern="1200" dirty="0">
                <a:solidFill>
                  <a:schemeClr val="tx1"/>
                </a:solidFill>
                <a:effectLst/>
                <a:latin typeface="+mn-lt"/>
                <a:ea typeface="+mn-ea"/>
                <a:cs typeface="+mn-cs"/>
              </a:rPr>
              <a:t>decision-making body of the school </a:t>
            </a:r>
            <a:r>
              <a:rPr lang="en-US" sz="1200" b="0" i="0" kern="1200" dirty="0">
                <a:solidFill>
                  <a:schemeClr val="tx1"/>
                </a:solidFill>
                <a:effectLst/>
                <a:latin typeface="+mn-lt"/>
                <a:ea typeface="+mn-ea"/>
                <a:cs typeface="+mn-cs"/>
              </a:rPr>
              <a:t>is the council, the function of which is to </a:t>
            </a:r>
            <a:r>
              <a:rPr lang="en-US" sz="1200" b="0" i="0" kern="1200" dirty="0" err="1">
                <a:solidFill>
                  <a:schemeClr val="tx1"/>
                </a:solidFill>
                <a:effectLst/>
                <a:latin typeface="+mn-lt"/>
                <a:ea typeface="+mn-ea"/>
                <a:cs typeface="+mn-cs"/>
              </a:rPr>
              <a:t>organise</a:t>
            </a:r>
            <a:r>
              <a:rPr lang="en-US" sz="1200" b="0" i="0" kern="1200" dirty="0">
                <a:solidFill>
                  <a:schemeClr val="tx1"/>
                </a:solidFill>
                <a:effectLst/>
                <a:latin typeface="+mn-lt"/>
                <a:ea typeface="+mn-ea"/>
                <a:cs typeface="+mn-cs"/>
              </a:rPr>
              <a:t> the activities and plan the development of the school.</a:t>
            </a:r>
            <a:br>
              <a:rPr lang="et-EE" sz="1200" b="0" i="0" kern="1200" dirty="0">
                <a:solidFill>
                  <a:schemeClr val="tx1"/>
                </a:solidFill>
                <a:effectLst/>
                <a:latin typeface="+mn-lt"/>
                <a:ea typeface="+mn-ea"/>
                <a:cs typeface="+mn-cs"/>
              </a:rPr>
            </a:br>
            <a:br>
              <a:rPr lang="et-EE" sz="1200" b="0" i="0" kern="1200" dirty="0">
                <a:solidFill>
                  <a:schemeClr val="tx1"/>
                </a:solidFill>
                <a:effectLst/>
                <a:latin typeface="+mn-lt"/>
                <a:ea typeface="+mn-ea"/>
                <a:cs typeface="+mn-cs"/>
              </a:rPr>
            </a:br>
            <a:r>
              <a:rPr lang="en-US" b="1" dirty="0">
                <a:effectLst/>
                <a:latin typeface="-apple-system"/>
              </a:rPr>
              <a:t>The head of the school</a:t>
            </a:r>
            <a:r>
              <a:rPr lang="en-US" dirty="0">
                <a:effectLst/>
                <a:latin typeface="-apple-system"/>
              </a:rPr>
              <a:t> execute the highest administrative and disciplinary power at school within the limits of his or her competence; bear liability within the limits of his or her competence for the general state, teaching and education, development activities and for legitimate and purposeful use of financial resources and assets of the school;</a:t>
            </a:r>
          </a:p>
          <a:p>
            <a:pPr rtl="0">
              <a:buFont typeface="Arial" panose="020B0604020202020204" pitchFamily="34" charset="0"/>
              <a:buChar char="•"/>
            </a:pPr>
            <a:r>
              <a:rPr lang="en-US" b="1" dirty="0">
                <a:effectLst/>
                <a:latin typeface="-apple-system"/>
              </a:rPr>
              <a:t>The advisory body</a:t>
            </a:r>
            <a:r>
              <a:rPr lang="en-US" dirty="0">
                <a:effectLst/>
                <a:latin typeface="-apple-system"/>
              </a:rPr>
              <a:t> is connecting the school and society (representatives of local government and enterprises </a:t>
            </a:r>
            <a:r>
              <a:rPr lang="en-US" dirty="0" err="1">
                <a:effectLst/>
                <a:latin typeface="-apple-system"/>
              </a:rPr>
              <a:t>ect</a:t>
            </a:r>
            <a:r>
              <a:rPr lang="en-US" dirty="0">
                <a:effectLst/>
                <a:latin typeface="-apple-system"/>
              </a:rPr>
              <a:t>), the function of which is to advise the school and owner of school upon planning the development and </a:t>
            </a:r>
            <a:r>
              <a:rPr lang="en-US" dirty="0" err="1">
                <a:effectLst/>
                <a:latin typeface="-apple-system"/>
              </a:rPr>
              <a:t>organisation</a:t>
            </a:r>
            <a:r>
              <a:rPr lang="en-US" dirty="0">
                <a:effectLst/>
                <a:latin typeface="-apple-system"/>
              </a:rPr>
              <a:t> of teaching and education and economic activities.</a:t>
            </a:r>
          </a:p>
          <a:p>
            <a:pPr rtl="0">
              <a:buFont typeface="Arial" panose="020B0604020202020204" pitchFamily="34" charset="0"/>
              <a:buChar char="•"/>
            </a:pPr>
            <a:r>
              <a:rPr lang="en-US" dirty="0">
                <a:effectLst/>
                <a:latin typeface="-apple-system"/>
              </a:rPr>
              <a:t>The highest collegial decision-making body of the school is the school </a:t>
            </a:r>
            <a:r>
              <a:rPr lang="en-US" b="1" dirty="0">
                <a:effectLst/>
                <a:latin typeface="-apple-system"/>
              </a:rPr>
              <a:t>council</a:t>
            </a:r>
            <a:r>
              <a:rPr lang="en-US" dirty="0">
                <a:effectLst/>
                <a:latin typeface="-apple-system"/>
              </a:rPr>
              <a:t>, the function of which is to </a:t>
            </a:r>
            <a:r>
              <a:rPr lang="en-US" dirty="0" err="1">
                <a:effectLst/>
                <a:latin typeface="-apple-system"/>
              </a:rPr>
              <a:t>organise</a:t>
            </a:r>
            <a:r>
              <a:rPr lang="en-US" dirty="0">
                <a:effectLst/>
                <a:latin typeface="-apple-system"/>
              </a:rPr>
              <a:t> the activities and plan the development of the school.</a:t>
            </a:r>
          </a:p>
          <a:p>
            <a:pPr rtl="0"/>
            <a:r>
              <a:rPr lang="en-US" dirty="0">
                <a:effectLst/>
                <a:latin typeface="-apple-system"/>
              </a:rPr>
              <a:t>The council shall include: the head of school, employees, student representatives </a:t>
            </a:r>
            <a:r>
              <a:rPr lang="en-US" dirty="0" err="1">
                <a:effectLst/>
                <a:latin typeface="-apple-system"/>
              </a:rPr>
              <a:t>ect</a:t>
            </a:r>
            <a:r>
              <a:rPr lang="en-US" dirty="0">
                <a:effectLst/>
                <a:latin typeface="-apple-system"/>
              </a:rPr>
              <a:t>.</a:t>
            </a:r>
            <a:br>
              <a:rPr lang="en-US" dirty="0">
                <a:effectLst/>
                <a:latin typeface="-apple-system"/>
              </a:rPr>
            </a:br>
            <a:endParaRPr lang="en-US" dirty="0">
              <a:effectLst/>
              <a:latin typeface="-apple-system"/>
            </a:endParaRPr>
          </a:p>
          <a:p>
            <a:pPr rtl="0">
              <a:buFont typeface="Arial" panose="020B0604020202020204" pitchFamily="34" charset="0"/>
              <a:buChar char="•"/>
            </a:pPr>
            <a:r>
              <a:rPr lang="en-US" dirty="0">
                <a:effectLst/>
                <a:latin typeface="-apple-system"/>
              </a:rPr>
              <a:t>External assessment, based on an internal assessment, conducted by external independent assessors once in every six years. In the course thereof the performance and sustainability of teaching and education, including the development of curriculum, learning and teaching, leading and management and the use of resources shall be evaluated. The assessment of quality shall be </a:t>
            </a:r>
            <a:r>
              <a:rPr lang="en-US" dirty="0" err="1">
                <a:effectLst/>
                <a:latin typeface="-apple-system"/>
              </a:rPr>
              <a:t>organised</a:t>
            </a:r>
            <a:r>
              <a:rPr lang="en-US" dirty="0">
                <a:effectLst/>
                <a:latin typeface="-apple-system"/>
              </a:rPr>
              <a:t> by the Education and Youth Authority. The membership of the assessment council shall include:</a:t>
            </a:r>
            <a:r>
              <a:rPr lang="et-EE" dirty="0">
                <a:effectLst/>
                <a:latin typeface="-apple-system"/>
              </a:rPr>
              <a:t> </a:t>
            </a:r>
            <a:r>
              <a:rPr lang="en-US" dirty="0">
                <a:effectLst/>
                <a:latin typeface="-apple-system"/>
              </a:rPr>
              <a:t>experts appointed by the body of chairmen of professional councils</a:t>
            </a:r>
            <a:r>
              <a:rPr lang="en-US" dirty="0">
                <a:solidFill>
                  <a:srgbClr val="1E53A3"/>
                </a:solidFill>
                <a:effectLst/>
                <a:latin typeface="-apple-system"/>
              </a:rPr>
              <a:t>,</a:t>
            </a:r>
            <a:r>
              <a:rPr lang="en-US" dirty="0">
                <a:effectLst/>
                <a:latin typeface="-apple-system"/>
              </a:rPr>
              <a:t> representatives of employers’ central </a:t>
            </a:r>
            <a:r>
              <a:rPr lang="en-US" dirty="0" err="1">
                <a:effectLst/>
                <a:latin typeface="-apple-system"/>
              </a:rPr>
              <a:t>organisations</a:t>
            </a:r>
            <a:r>
              <a:rPr lang="en-US" dirty="0">
                <a:effectLst/>
                <a:latin typeface="-apple-system"/>
              </a:rPr>
              <a:t> and other interested parties, representative of vocational educational </a:t>
            </a:r>
            <a:r>
              <a:rPr lang="en-US" dirty="0" err="1">
                <a:effectLst/>
                <a:latin typeface="-apple-system"/>
              </a:rPr>
              <a:t>institutions,pupils</a:t>
            </a:r>
            <a:r>
              <a:rPr lang="en-US" dirty="0">
                <a:effectLst/>
                <a:latin typeface="-apple-system"/>
              </a:rPr>
              <a:t>’ representatives.</a:t>
            </a:r>
          </a:p>
          <a:p>
            <a:endParaRPr lang="en-IE" dirty="0">
              <a:cs typeface="Calibri"/>
            </a:endParaRPr>
          </a:p>
          <a:p>
            <a:pPr marL="0" lvl="0" indent="0" algn="l" rtl="0">
              <a:spcBef>
                <a:spcPts val="0"/>
              </a:spcBef>
              <a:spcAft>
                <a:spcPts val="0"/>
              </a:spcAft>
              <a:buNone/>
            </a:pPr>
            <a:br>
              <a:rPr lang="et-EE" dirty="0"/>
            </a:br>
            <a:endParaRPr dirty="0"/>
          </a:p>
        </p:txBody>
      </p:sp>
      <p:sp>
        <p:nvSpPr>
          <p:cNvPr id="247" name="Google Shape;247;g274763807b0_1_0:notes"/>
          <p:cNvSpPr txBox="1">
            <a:spLocks noGrp="1"/>
          </p:cNvSpPr>
          <p:nvPr>
            <p:ph type="sldNum" idx="12"/>
          </p:nvPr>
        </p:nvSpPr>
        <p:spPr>
          <a:xfrm>
            <a:off x="4278960" y="10157400"/>
            <a:ext cx="3280800" cy="534300"/>
          </a:xfrm>
          <a:prstGeom prst="rect">
            <a:avLst/>
          </a:prstGeom>
        </p:spPr>
        <p:txBody>
          <a:bodyPr spcFirstLastPara="1" wrap="square" lIns="0" tIns="0" rIns="0" bIns="0" anchor="b" anchorCtr="0">
            <a:noAutofit/>
          </a:bodyPr>
          <a:lstStyle/>
          <a:p>
            <a:pPr marL="0" lvl="0" indent="0" algn="r" rtl="0">
              <a:spcBef>
                <a:spcPts val="0"/>
              </a:spcBef>
              <a:spcAft>
                <a:spcPts val="0"/>
              </a:spcAft>
              <a:buClr>
                <a:srgbClr val="000000"/>
              </a:buClr>
              <a:buFont typeface="Arial"/>
              <a:buNone/>
            </a:pPr>
            <a:fld id="{00000000-1234-1234-1234-123412341234}" type="slidenum">
              <a:rPr lang="et-EE"/>
              <a:t>9</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a:xfrm>
            <a:off x="217488" y="812800"/>
            <a:ext cx="7124700" cy="4008438"/>
          </a:xfrm>
        </p:spPr>
      </p:sp>
      <p:sp>
        <p:nvSpPr>
          <p:cNvPr id="3" name="Märkmete kohatäide 2"/>
          <p:cNvSpPr>
            <a:spLocks noGrp="1"/>
          </p:cNvSpPr>
          <p:nvPr>
            <p:ph type="body" idx="1"/>
          </p:nvPr>
        </p:nvSpPr>
        <p:spPr/>
        <p:txBody>
          <a:bodyPr/>
          <a:lstStyle/>
          <a:p>
            <a:pPr algn="l"/>
            <a:r>
              <a:rPr lang="en-US" b="0" i="0" dirty="0">
                <a:solidFill>
                  <a:srgbClr val="0A0A0A"/>
                </a:solidFill>
                <a:effectLst/>
                <a:highlight>
                  <a:srgbClr val="FEFEFE"/>
                </a:highlight>
                <a:latin typeface="Open Sans" panose="020B0606030504020204" pitchFamily="34" charset="0"/>
              </a:rPr>
              <a:t>Since 2018, a new model for financing vocational education was introduced, which no longer proceeds solely from the number of State-commissioned student places. Instead, the school, its activities and performance will be financed as a whole.</a:t>
            </a:r>
          </a:p>
          <a:p>
            <a:pPr algn="l"/>
            <a:r>
              <a:rPr lang="en-US" b="0" i="0" dirty="0">
                <a:solidFill>
                  <a:srgbClr val="0A0A0A"/>
                </a:solidFill>
                <a:effectLst/>
                <a:highlight>
                  <a:srgbClr val="FEFEFE"/>
                </a:highlight>
                <a:latin typeface="Open Sans" panose="020B0606030504020204" pitchFamily="34" charset="0"/>
              </a:rPr>
              <a:t>The new financing model consists of basic financing and performance-based financing. This secures the budgetary stability of the management and HR expenses of schools. </a:t>
            </a:r>
            <a:br>
              <a:rPr lang="et-EE" b="0" i="0" dirty="0">
                <a:solidFill>
                  <a:srgbClr val="0A0A0A"/>
                </a:solidFill>
                <a:effectLst/>
                <a:highlight>
                  <a:srgbClr val="FEFEFE"/>
                </a:highlight>
                <a:latin typeface="Open Sans" panose="020B0606030504020204" pitchFamily="34" charset="0"/>
              </a:rPr>
            </a:br>
            <a:r>
              <a:rPr lang="en-US" dirty="0"/>
              <a:t>Basic financing considers the number of learners, students with special needs, the need for support specialists, and the buildings used by the school. </a:t>
            </a:r>
            <a:endParaRPr lang="en-US" b="0" i="0" dirty="0">
              <a:solidFill>
                <a:srgbClr val="0A0A0A"/>
              </a:solidFill>
              <a:effectLst/>
              <a:highlight>
                <a:srgbClr val="FEFEFE"/>
              </a:highlight>
              <a:latin typeface="Open Sans" panose="020B0606030504020204" pitchFamily="34" charset="0"/>
            </a:endParaRPr>
          </a:p>
          <a:p>
            <a:pPr algn="l"/>
            <a:r>
              <a:rPr lang="en-US" b="0" i="0" dirty="0">
                <a:solidFill>
                  <a:srgbClr val="0A0A0A"/>
                </a:solidFill>
                <a:effectLst/>
                <a:highlight>
                  <a:srgbClr val="FEFEFE"/>
                </a:highlight>
                <a:latin typeface="Open Sans" panose="020B0606030504020204" pitchFamily="34" charset="0"/>
              </a:rPr>
              <a:t>Performance-based financing, which values the outstanding achievements of schools, is based on performance indicators, which comply with the strategic goals important to the State. These include the share of students who graduate after the nominal period of study, the share of graduates who go further in their learning or participate in employment, the share of students who graduate by taking a professional examination, and the share of students participating in apprenticeship training. One of the ideas behind performance financing is to guarantee that vocational schools have the funds they need for cooperating with companies and general education schools. Performance financing will comprise up to approximately 20% of the money the school receives from the State budget.</a:t>
            </a:r>
          </a:p>
          <a:p>
            <a:pPr algn="l"/>
            <a:r>
              <a:rPr lang="en-US" b="0" i="0" dirty="0">
                <a:solidFill>
                  <a:srgbClr val="0A0A0A"/>
                </a:solidFill>
                <a:effectLst/>
                <a:highlight>
                  <a:srgbClr val="FEFEFE"/>
                </a:highlight>
                <a:latin typeface="Open Sans" panose="020B0606030504020204" pitchFamily="34" charset="0"/>
              </a:rPr>
              <a:t>A few privately financed VET </a:t>
            </a:r>
            <a:r>
              <a:rPr lang="en-US" b="0" i="0" dirty="0" err="1">
                <a:solidFill>
                  <a:srgbClr val="0A0A0A"/>
                </a:solidFill>
                <a:effectLst/>
                <a:highlight>
                  <a:srgbClr val="FEFEFE"/>
                </a:highlight>
                <a:latin typeface="Open Sans" panose="020B0606030504020204" pitchFamily="34" charset="0"/>
              </a:rPr>
              <a:t>programmes</a:t>
            </a:r>
            <a:r>
              <a:rPr lang="en-US" b="0" i="0" dirty="0">
                <a:solidFill>
                  <a:srgbClr val="0A0A0A"/>
                </a:solidFill>
                <a:effectLst/>
                <a:highlight>
                  <a:srgbClr val="FEFEFE"/>
                </a:highlight>
                <a:latin typeface="Open Sans" panose="020B0606030504020204" pitchFamily="34" charset="0"/>
              </a:rPr>
              <a:t> are available in State-owned and municipal VET schools. Such </a:t>
            </a:r>
            <a:r>
              <a:rPr lang="en-US" b="0" i="0" dirty="0" err="1">
                <a:solidFill>
                  <a:srgbClr val="0A0A0A"/>
                </a:solidFill>
                <a:effectLst/>
                <a:highlight>
                  <a:srgbClr val="FEFEFE"/>
                </a:highlight>
                <a:latin typeface="Open Sans" panose="020B0606030504020204" pitchFamily="34" charset="0"/>
              </a:rPr>
              <a:t>programmes</a:t>
            </a:r>
            <a:r>
              <a:rPr lang="en-US" b="0" i="0" dirty="0">
                <a:solidFill>
                  <a:srgbClr val="0A0A0A"/>
                </a:solidFill>
                <a:effectLst/>
                <a:highlight>
                  <a:srgbClr val="FEFEFE"/>
                </a:highlight>
                <a:latin typeface="Open Sans" panose="020B0606030504020204" pitchFamily="34" charset="0"/>
              </a:rPr>
              <a:t> are usually in high demand (as with cosmetician </a:t>
            </a:r>
            <a:r>
              <a:rPr lang="en-US" b="0" i="0" dirty="0" err="1">
                <a:solidFill>
                  <a:srgbClr val="0A0A0A"/>
                </a:solidFill>
                <a:effectLst/>
                <a:highlight>
                  <a:srgbClr val="FEFEFE"/>
                </a:highlight>
                <a:latin typeface="Open Sans" panose="020B0606030504020204" pitchFamily="34" charset="0"/>
              </a:rPr>
              <a:t>programmes</a:t>
            </a:r>
            <a:r>
              <a:rPr lang="en-US" b="0" i="0" dirty="0">
                <a:solidFill>
                  <a:srgbClr val="0A0A0A"/>
                </a:solidFill>
                <a:effectLst/>
                <a:highlight>
                  <a:srgbClr val="FEFEFE"/>
                </a:highlight>
                <a:latin typeface="Open Sans" panose="020B0606030504020204" pitchFamily="34" charset="0"/>
              </a:rPr>
              <a:t>) but are not part of the State-financed </a:t>
            </a:r>
            <a:r>
              <a:rPr lang="en-US" b="0" i="0" dirty="0" err="1">
                <a:solidFill>
                  <a:srgbClr val="0A0A0A"/>
                </a:solidFill>
                <a:effectLst/>
                <a:highlight>
                  <a:srgbClr val="FEFEFE"/>
                </a:highlight>
                <a:latin typeface="Open Sans" panose="020B0606030504020204" pitchFamily="34" charset="0"/>
              </a:rPr>
              <a:t>programmes</a:t>
            </a:r>
            <a:r>
              <a:rPr lang="en-US" b="0" i="0" dirty="0">
                <a:solidFill>
                  <a:srgbClr val="0A0A0A"/>
                </a:solidFill>
                <a:effectLst/>
                <a:highlight>
                  <a:srgbClr val="FEFEFE"/>
                </a:highlight>
                <a:latin typeface="Open Sans" panose="020B0606030504020204" pitchFamily="34" charset="0"/>
              </a:rPr>
              <a:t>.</a:t>
            </a:r>
          </a:p>
          <a:p>
            <a:pPr algn="l"/>
            <a:r>
              <a:rPr lang="en-US" b="0" i="0" dirty="0">
                <a:solidFill>
                  <a:srgbClr val="0A0A0A"/>
                </a:solidFill>
                <a:effectLst/>
                <a:highlight>
                  <a:srgbClr val="FEFEFE"/>
                </a:highlight>
                <a:latin typeface="Open Sans" panose="020B0606030504020204" pitchFamily="34" charset="0"/>
              </a:rPr>
              <a:t>Apprenticeships are also co-financed by ESF.</a:t>
            </a:r>
          </a:p>
          <a:p>
            <a:pPr algn="l"/>
            <a:r>
              <a:rPr lang="en-US" b="0" i="0" dirty="0">
                <a:solidFill>
                  <a:srgbClr val="0A0A0A"/>
                </a:solidFill>
                <a:effectLst/>
                <a:highlight>
                  <a:srgbClr val="FEFEFE"/>
                </a:highlight>
                <a:latin typeface="Open Sans" panose="020B0606030504020204" pitchFamily="34" charset="0"/>
              </a:rPr>
              <a:t>State and municipal vocational schools may provide continuing training for adults for a fee without age restrictions. They can also attract additional financing from other sources, such as international projects.</a:t>
            </a:r>
            <a:r>
              <a:rPr lang="et-EE" b="0" i="0" dirty="0">
                <a:solidFill>
                  <a:srgbClr val="0A0A0A"/>
                </a:solidFill>
                <a:effectLst/>
                <a:highlight>
                  <a:srgbClr val="FEFEFE"/>
                </a:highlight>
                <a:latin typeface="Open Sans" panose="020B0606030504020204" pitchFamily="34" charset="0"/>
              </a:rPr>
              <a:t> (</a:t>
            </a:r>
            <a:r>
              <a:rPr lang="et-EE" b="0" i="0" dirty="0" err="1">
                <a:solidFill>
                  <a:srgbClr val="0A0A0A"/>
                </a:solidFill>
                <a:effectLst/>
                <a:highlight>
                  <a:srgbClr val="FEFEFE"/>
                </a:highlight>
                <a:latin typeface="Open Sans" panose="020B0606030504020204" pitchFamily="34" charset="0"/>
              </a:rPr>
              <a:t>Cedefop</a:t>
            </a:r>
            <a:r>
              <a:rPr lang="et-EE" b="0" i="0" dirty="0">
                <a:solidFill>
                  <a:srgbClr val="0A0A0A"/>
                </a:solidFill>
                <a:effectLst/>
                <a:highlight>
                  <a:srgbClr val="FEFEFE"/>
                </a:highlight>
                <a:latin typeface="Open Sans" panose="020B0606030504020204" pitchFamily="34" charset="0"/>
              </a:rPr>
              <a:t>)</a:t>
            </a:r>
          </a:p>
        </p:txBody>
      </p:sp>
      <p:sp>
        <p:nvSpPr>
          <p:cNvPr id="4" name="Slaidinumbri kohatäide 3"/>
          <p:cNvSpPr>
            <a:spLocks noGrp="1"/>
          </p:cNvSpPr>
          <p:nvPr>
            <p:ph type="sldNum"/>
          </p:nvPr>
        </p:nvSpPr>
        <p:spPr/>
        <p:txBody>
          <a:bodyPr/>
          <a:lstStyle/>
          <a:p>
            <a:pPr algn="r"/>
            <a:fld id="{05547988-5C97-40E4-AB08-72A9B1AEC557}" type="slidenum">
              <a:rPr lang="et-EE" sz="1400" b="0" strike="noStrike" spc="-1" smtClean="0">
                <a:latin typeface="Calibri"/>
              </a:rPr>
              <a:t>10</a:t>
            </a:fld>
            <a:endParaRPr lang="et-EE" sz="1400" b="0" strike="noStrike" spc="-1">
              <a:latin typeface="Calibri"/>
            </a:endParaRPr>
          </a:p>
        </p:txBody>
      </p:sp>
    </p:spTree>
    <p:extLst>
      <p:ext uri="{BB962C8B-B14F-4D97-AF65-F5344CB8AC3E}">
        <p14:creationId xmlns:p14="http://schemas.microsoft.com/office/powerpoint/2010/main" val="4259733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able">
    <p:bg>
      <p:bgRef idx="1001">
        <a:schemeClr val="bg1"/>
      </p:bgRef>
    </p:bg>
    <p:spTree>
      <p:nvGrpSpPr>
        <p:cNvPr id="1" name=""/>
        <p:cNvGrpSpPr/>
        <p:nvPr/>
      </p:nvGrpSpPr>
      <p:grpSpPr>
        <a:xfrm>
          <a:off x="0" y="0"/>
          <a:ext cx="0" cy="0"/>
          <a:chOff x="0" y="0"/>
          <a:chExt cx="0" cy="0"/>
        </a:xfrm>
      </p:grpSpPr>
      <p:sp>
        <p:nvSpPr>
          <p:cNvPr id="6" name="Pildi kohatäide 5">
            <a:extLst>
              <a:ext uri="{FF2B5EF4-FFF2-40B4-BE49-F238E27FC236}">
                <a16:creationId xmlns:a16="http://schemas.microsoft.com/office/drawing/2014/main" id="{2E5601E1-6B7A-4715-9E14-29D1A9A49204}"/>
              </a:ext>
            </a:extLst>
          </p:cNvPr>
          <p:cNvSpPr>
            <a:spLocks noGrp="1"/>
          </p:cNvSpPr>
          <p:nvPr>
            <p:ph type="pic" sz="quarter" idx="15"/>
          </p:nvPr>
        </p:nvSpPr>
        <p:spPr>
          <a:xfrm>
            <a:off x="0" y="0"/>
            <a:ext cx="12192000" cy="6858000"/>
          </a:xfrm>
        </p:spPr>
        <p:txBody>
          <a:bodyPr/>
          <a:lstStyle/>
          <a:p>
            <a:endParaRPr lang="et-EE"/>
          </a:p>
        </p:txBody>
      </p:sp>
      <p:sp>
        <p:nvSpPr>
          <p:cNvPr id="2" name="Title 1"/>
          <p:cNvSpPr>
            <a:spLocks noGrp="1"/>
          </p:cNvSpPr>
          <p:nvPr>
            <p:ph type="title"/>
          </p:nvPr>
        </p:nvSpPr>
        <p:spPr>
          <a:xfrm>
            <a:off x="623888" y="658801"/>
            <a:ext cx="10275340" cy="969974"/>
          </a:xfrm>
        </p:spPr>
        <p:txBody>
          <a:bodyPr/>
          <a:lstStyle>
            <a:lvl1pPr>
              <a:defRPr baseline="0">
                <a:solidFill>
                  <a:schemeClr val="accent1"/>
                </a:solidFill>
              </a:defRPr>
            </a:lvl1pPr>
          </a:lstStyle>
          <a:p>
            <a:r>
              <a:rPr lang="en-US"/>
              <a:t>Click to edit</a:t>
            </a:r>
            <a:endParaRPr lang="en-GB"/>
          </a:p>
        </p:txBody>
      </p:sp>
      <p:sp>
        <p:nvSpPr>
          <p:cNvPr id="7" name="Text Placeholder 6"/>
          <p:cNvSpPr>
            <a:spLocks noGrp="1"/>
          </p:cNvSpPr>
          <p:nvPr>
            <p:ph type="body" sz="quarter" idx="11" hasCustomPrompt="1"/>
          </p:nvPr>
        </p:nvSpPr>
        <p:spPr>
          <a:xfrm>
            <a:off x="623887" y="1397550"/>
            <a:ext cx="10275339" cy="647700"/>
          </a:xfrm>
        </p:spPr>
        <p:txBody>
          <a:bodyPr bIns="0" anchor="t"/>
          <a:lstStyle>
            <a:lvl1pPr marL="0" indent="0">
              <a:buNone/>
              <a:defRPr sz="2200" baseline="0">
                <a:solidFill>
                  <a:schemeClr val="accent1"/>
                </a:solidFill>
              </a:defRPr>
            </a:lvl1pPr>
            <a:lvl2pPr marL="180975" indent="0">
              <a:buNone/>
              <a:defRPr>
                <a:solidFill>
                  <a:srgbClr val="C4BEC5"/>
                </a:solidFill>
              </a:defRPr>
            </a:lvl2pPr>
            <a:lvl3pPr marL="361950" indent="0">
              <a:buNone/>
              <a:defRPr>
                <a:solidFill>
                  <a:srgbClr val="C4BEC5"/>
                </a:solidFill>
              </a:defRPr>
            </a:lvl3pPr>
            <a:lvl4pPr marL="542925" indent="0">
              <a:buNone/>
              <a:defRPr>
                <a:solidFill>
                  <a:srgbClr val="C4BEC5"/>
                </a:solidFill>
              </a:defRPr>
            </a:lvl4pPr>
            <a:lvl5pPr marL="714375" indent="0">
              <a:buNone/>
              <a:defRPr>
                <a:solidFill>
                  <a:srgbClr val="C4BEC5"/>
                </a:solidFill>
              </a:defRPr>
            </a:lvl5pPr>
          </a:lstStyle>
          <a:p>
            <a:pPr lvl="0"/>
            <a:r>
              <a:rPr lang="en-GB"/>
              <a:t>Click to edit Master subtitle style</a:t>
            </a:r>
          </a:p>
        </p:txBody>
      </p:sp>
      <p:sp>
        <p:nvSpPr>
          <p:cNvPr id="8" name="Text Placeholder 8">
            <a:extLst>
              <a:ext uri="{FF2B5EF4-FFF2-40B4-BE49-F238E27FC236}">
                <a16:creationId xmlns:a16="http://schemas.microsoft.com/office/drawing/2014/main" id="{009BD642-565B-4E2B-8C28-0696AC4A1976}"/>
              </a:ext>
            </a:extLst>
          </p:cNvPr>
          <p:cNvSpPr>
            <a:spLocks noGrp="1"/>
          </p:cNvSpPr>
          <p:nvPr>
            <p:ph type="body" sz="quarter" idx="12" hasCustomPrompt="1"/>
          </p:nvPr>
        </p:nvSpPr>
        <p:spPr>
          <a:xfrm>
            <a:off x="623887" y="2276475"/>
            <a:ext cx="9495473" cy="3960813"/>
          </a:xfrm>
        </p:spPr>
        <p:txBody>
          <a:bodyPr wrap="square" bIns="0"/>
          <a:lstStyle>
            <a:lvl1pPr>
              <a:buClr>
                <a:schemeClr val="bg1"/>
              </a:buClr>
              <a:buNone/>
              <a:defRPr sz="2200">
                <a:solidFill>
                  <a:schemeClr val="accent1"/>
                </a:solidFill>
              </a:defRPr>
            </a:lvl1pPr>
            <a:lvl2pPr>
              <a:buClr>
                <a:schemeClr val="bg1"/>
              </a:buClr>
              <a:buNone/>
              <a:defRPr sz="2100">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r>
              <a:rPr lang="et-EE" err="1"/>
              <a:t>Author</a:t>
            </a:r>
            <a:endParaRPr lang="et-EE"/>
          </a:p>
          <a:p>
            <a:pPr lvl="0"/>
            <a:r>
              <a:rPr lang="et-EE" err="1"/>
              <a:t>Date</a:t>
            </a:r>
            <a:endParaRPr lang="en-GB"/>
          </a:p>
        </p:txBody>
      </p:sp>
    </p:spTree>
    <p:extLst>
      <p:ext uri="{BB962C8B-B14F-4D97-AF65-F5344CB8AC3E}">
        <p14:creationId xmlns:p14="http://schemas.microsoft.com/office/powerpoint/2010/main" val="87651400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ontent_White_2 Col">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7559676" cy="1617674"/>
          </a:xfrm>
        </p:spPr>
        <p:txBody>
          <a:bodyPr/>
          <a:lstStyle>
            <a:lvl1pPr>
              <a:defRPr baseline="0">
                <a:solidFill>
                  <a:srgbClr val="FFCA9F"/>
                </a:solidFill>
              </a:defRPr>
            </a:lvl1pPr>
          </a:lstStyle>
          <a:p>
            <a:endParaRPr lang="en-GB"/>
          </a:p>
        </p:txBody>
      </p:sp>
      <p:sp>
        <p:nvSpPr>
          <p:cNvPr id="9" name="Text Placeholder 8"/>
          <p:cNvSpPr>
            <a:spLocks noGrp="1"/>
          </p:cNvSpPr>
          <p:nvPr>
            <p:ph type="body" sz="quarter" idx="12" hasCustomPrompt="1"/>
          </p:nvPr>
        </p:nvSpPr>
        <p:spPr>
          <a:xfrm>
            <a:off x="623887" y="3429000"/>
            <a:ext cx="4964112" cy="2808288"/>
          </a:xfrm>
        </p:spPr>
        <p:txBody>
          <a:bodyPr wrap="square" bIns="0" anchor="t" anchorCtr="0"/>
          <a:lstStyle>
            <a:lvl1pPr>
              <a:buClr>
                <a:schemeClr val="bg1"/>
              </a:buClr>
              <a:defRPr baseline="0">
                <a:solidFill>
                  <a:schemeClr val="bg1"/>
                </a:solidFill>
              </a:defRPr>
            </a:lvl1pPr>
            <a:lvl2pPr>
              <a:buClr>
                <a:schemeClr val="bg1"/>
              </a:buClr>
              <a:defRPr baseline="0">
                <a:solidFill>
                  <a:schemeClr val="bg1"/>
                </a:solidFill>
              </a:defRPr>
            </a:lvl2pPr>
            <a:lvl3pPr>
              <a:buClr>
                <a:schemeClr val="bg1"/>
              </a:buClr>
              <a:defRPr baseline="0">
                <a:solidFill>
                  <a:schemeClr val="bg1"/>
                </a:solidFill>
              </a:defRPr>
            </a:lvl3pPr>
            <a:lvl4pPr>
              <a:buClr>
                <a:schemeClr val="bg1"/>
              </a:buClr>
              <a:defRPr baseline="0">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a:t>First level</a:t>
            </a:r>
          </a:p>
          <a:p>
            <a:pPr lvl="1"/>
            <a:r>
              <a:rPr lang="en-US"/>
              <a:t>Second Level</a:t>
            </a:r>
          </a:p>
          <a:p>
            <a:pPr lvl="2"/>
            <a:r>
              <a:rPr lang="en-US"/>
              <a:t>Third level</a:t>
            </a:r>
          </a:p>
          <a:p>
            <a:pPr lvl="3"/>
            <a:r>
              <a:rPr lang="en-US" err="1"/>
              <a:t>Fourh</a:t>
            </a:r>
            <a:r>
              <a:rPr lang="en-US"/>
              <a:t> level</a:t>
            </a:r>
            <a:endParaRPr lang="en-GB"/>
          </a:p>
        </p:txBody>
      </p:sp>
      <p:sp>
        <p:nvSpPr>
          <p:cNvPr id="4" name="Teksti kohatäide 3">
            <a:extLst>
              <a:ext uri="{FF2B5EF4-FFF2-40B4-BE49-F238E27FC236}">
                <a16:creationId xmlns:a16="http://schemas.microsoft.com/office/drawing/2014/main" id="{394016EB-E113-4661-883A-31E1AAE31B56}"/>
              </a:ext>
            </a:extLst>
          </p:cNvPr>
          <p:cNvSpPr>
            <a:spLocks noGrp="1"/>
          </p:cNvSpPr>
          <p:nvPr>
            <p:ph type="body" sz="quarter" idx="13" hasCustomPrompt="1"/>
          </p:nvPr>
        </p:nvSpPr>
        <p:spPr>
          <a:xfrm>
            <a:off x="6096001" y="3429000"/>
            <a:ext cx="4964112" cy="2808288"/>
          </a:xfrm>
        </p:spPr>
        <p:txBody>
          <a:bodyPr anchor="t" anchorCtr="0"/>
          <a:lstStyle>
            <a:lvl1pPr>
              <a:buClr>
                <a:schemeClr val="bg1"/>
              </a:buClr>
              <a:defRPr baseline="0">
                <a:solidFill>
                  <a:schemeClr val="bg1"/>
                </a:solidFill>
              </a:defRPr>
            </a:lvl1pPr>
            <a:lvl2pPr>
              <a:buClr>
                <a:schemeClr val="bg1"/>
              </a:buClr>
              <a:defRPr baseline="0">
                <a:solidFill>
                  <a:schemeClr val="bg1"/>
                </a:solidFill>
              </a:defRPr>
            </a:lvl2pPr>
            <a:lvl3pPr>
              <a:buClr>
                <a:schemeClr val="bg1"/>
              </a:buClr>
              <a:defRPr baseline="0">
                <a:solidFill>
                  <a:schemeClr val="bg1"/>
                </a:solidFill>
              </a:defRPr>
            </a:lvl3pPr>
            <a:lvl4pPr>
              <a:buClr>
                <a:schemeClr val="bg1"/>
              </a:buClr>
              <a:defRPr baseline="0">
                <a:solidFill>
                  <a:schemeClr val="bg1"/>
                </a:solidFill>
              </a:defRPr>
            </a:lvl4pPr>
            <a:lvl5pPr>
              <a:buClr>
                <a:schemeClr val="tx1"/>
              </a:buClr>
              <a:defRPr>
                <a:solidFill>
                  <a:schemeClr val="tx1"/>
                </a:solidFill>
              </a:defRPr>
            </a:lvl5pPr>
          </a:lstStyle>
          <a:p>
            <a:pPr lvl="0"/>
            <a:r>
              <a:rPr lang="en-US"/>
              <a:t>First level</a:t>
            </a:r>
          </a:p>
          <a:p>
            <a:pPr lvl="1"/>
            <a:r>
              <a:rPr lang="en-US"/>
              <a:t>Second Level</a:t>
            </a:r>
          </a:p>
          <a:p>
            <a:pPr lvl="2"/>
            <a:r>
              <a:rPr lang="en-US"/>
              <a:t>Third level</a:t>
            </a:r>
          </a:p>
          <a:p>
            <a:pPr lvl="3"/>
            <a:r>
              <a:rPr lang="en-US" err="1"/>
              <a:t>Fourh</a:t>
            </a:r>
            <a:r>
              <a:rPr lang="en-US"/>
              <a:t> level</a:t>
            </a:r>
            <a:endParaRPr lang="en-GB"/>
          </a:p>
        </p:txBody>
      </p:sp>
    </p:spTree>
    <p:extLst>
      <p:ext uri="{BB962C8B-B14F-4D97-AF65-F5344CB8AC3E}">
        <p14:creationId xmlns:p14="http://schemas.microsoft.com/office/powerpoint/2010/main" val="21851813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_Blu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9495473" cy="1617674"/>
          </a:xfrm>
        </p:spPr>
        <p:txBody>
          <a:bodyPr/>
          <a:lstStyle>
            <a:lvl1pPr>
              <a:defRPr>
                <a:solidFill>
                  <a:schemeClr val="bg1"/>
                </a:solidFill>
              </a:defRPr>
            </a:lvl1pPr>
          </a:lstStyle>
          <a:p>
            <a:r>
              <a:rPr lang="en-US"/>
              <a:t>Click to</a:t>
            </a:r>
            <a:r>
              <a:rPr lang="et-EE"/>
              <a:t> </a:t>
            </a:r>
            <a:r>
              <a:rPr lang="et-EE" err="1"/>
              <a:t>edit</a:t>
            </a:r>
            <a:endParaRPr lang="en-GB"/>
          </a:p>
        </p:txBody>
      </p:sp>
      <p:sp>
        <p:nvSpPr>
          <p:cNvPr id="9" name="Text Placeholder 8"/>
          <p:cNvSpPr>
            <a:spLocks noGrp="1"/>
          </p:cNvSpPr>
          <p:nvPr>
            <p:ph type="body" sz="quarter" idx="12" hasCustomPrompt="1"/>
          </p:nvPr>
        </p:nvSpPr>
        <p:spPr>
          <a:xfrm>
            <a:off x="623887" y="2276475"/>
            <a:ext cx="9495473" cy="3960813"/>
          </a:xfrm>
        </p:spPr>
        <p:txBody>
          <a:bodyPr wrap="square" bIns="0"/>
          <a:lstStyle>
            <a:lvl1pPr>
              <a:buClr>
                <a:schemeClr val="bg1"/>
              </a:buClr>
              <a:defRPr sz="2200">
                <a:solidFill>
                  <a:schemeClr val="bg1"/>
                </a:solidFill>
              </a:defRPr>
            </a:lvl1pPr>
            <a:lvl2pPr>
              <a:buClr>
                <a:schemeClr val="bg1"/>
              </a:buClr>
              <a:defRPr sz="2100">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a:t>First level</a:t>
            </a:r>
          </a:p>
          <a:p>
            <a:pPr lvl="1"/>
            <a:r>
              <a:rPr lang="en-US"/>
              <a:t>Second Level</a:t>
            </a:r>
            <a:endParaRPr lang="en-GB"/>
          </a:p>
        </p:txBody>
      </p:sp>
    </p:spTree>
    <p:extLst>
      <p:ext uri="{BB962C8B-B14F-4D97-AF65-F5344CB8AC3E}">
        <p14:creationId xmlns:p14="http://schemas.microsoft.com/office/powerpoint/2010/main" val="6686134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_BlueTXT_Image">
    <p:bg>
      <p:bgPr>
        <a:solidFill>
          <a:schemeClr val="bg1"/>
        </a:solidFill>
        <a:effectLst/>
      </p:bgPr>
    </p:bg>
    <p:spTree>
      <p:nvGrpSpPr>
        <p:cNvPr id="1" name=""/>
        <p:cNvGrpSpPr/>
        <p:nvPr/>
      </p:nvGrpSpPr>
      <p:grpSpPr>
        <a:xfrm>
          <a:off x="0" y="0"/>
          <a:ext cx="0" cy="0"/>
          <a:chOff x="0" y="0"/>
          <a:chExt cx="0" cy="0"/>
        </a:xfrm>
      </p:grpSpPr>
      <p:sp>
        <p:nvSpPr>
          <p:cNvPr id="4" name="Pildi kohatäide 3">
            <a:extLst>
              <a:ext uri="{FF2B5EF4-FFF2-40B4-BE49-F238E27FC236}">
                <a16:creationId xmlns:a16="http://schemas.microsoft.com/office/drawing/2014/main" id="{93DC81ED-C73B-4F9A-9054-D14FC0B7E15A}"/>
              </a:ext>
            </a:extLst>
          </p:cNvPr>
          <p:cNvSpPr>
            <a:spLocks noGrp="1"/>
          </p:cNvSpPr>
          <p:nvPr>
            <p:ph type="pic" sz="quarter" idx="15"/>
          </p:nvPr>
        </p:nvSpPr>
        <p:spPr>
          <a:xfrm>
            <a:off x="0" y="0"/>
            <a:ext cx="12192000" cy="6858000"/>
          </a:xfrm>
        </p:spPr>
        <p:txBody>
          <a:bodyPr/>
          <a:lstStyle/>
          <a:p>
            <a:endParaRPr lang="et-EE"/>
          </a:p>
        </p:txBody>
      </p:sp>
      <p:sp>
        <p:nvSpPr>
          <p:cNvPr id="2" name="Title 1"/>
          <p:cNvSpPr>
            <a:spLocks noGrp="1"/>
          </p:cNvSpPr>
          <p:nvPr>
            <p:ph type="title"/>
          </p:nvPr>
        </p:nvSpPr>
        <p:spPr>
          <a:xfrm>
            <a:off x="623887" y="658801"/>
            <a:ext cx="7559675" cy="1617674"/>
          </a:xfrm>
        </p:spPr>
        <p:txBody>
          <a:bodyPr/>
          <a:lstStyle>
            <a:lvl1pPr>
              <a:defRPr>
                <a:solidFill>
                  <a:schemeClr val="accent1"/>
                </a:solidFill>
              </a:defRPr>
            </a:lvl1pPr>
          </a:lstStyle>
          <a:p>
            <a:endParaRPr lang="en-GB"/>
          </a:p>
        </p:txBody>
      </p:sp>
      <p:sp>
        <p:nvSpPr>
          <p:cNvPr id="9" name="Text Placeholder 8"/>
          <p:cNvSpPr>
            <a:spLocks noGrp="1"/>
          </p:cNvSpPr>
          <p:nvPr>
            <p:ph type="body" sz="quarter" idx="12" hasCustomPrompt="1"/>
          </p:nvPr>
        </p:nvSpPr>
        <p:spPr>
          <a:xfrm>
            <a:off x="623887" y="2276475"/>
            <a:ext cx="7559675" cy="3960813"/>
          </a:xfrm>
        </p:spPr>
        <p:txBody>
          <a:bodyPr wrap="square" bIns="0"/>
          <a:lstStyle>
            <a:lvl1pPr>
              <a:buClr>
                <a:schemeClr val="accent1"/>
              </a:buClr>
              <a:defRPr>
                <a:solidFill>
                  <a:schemeClr val="accent1"/>
                </a:solidFill>
              </a:defRPr>
            </a:lvl1pPr>
            <a:lvl2pPr>
              <a:buClr>
                <a:schemeClr val="accent1"/>
              </a:buClr>
              <a:defRPr>
                <a:solidFill>
                  <a:schemeClr val="accent1"/>
                </a:solidFill>
              </a:defRPr>
            </a:lvl2pPr>
            <a:lvl3pPr>
              <a:buClr>
                <a:schemeClr val="accent1"/>
              </a:buClr>
              <a:defRPr>
                <a:solidFill>
                  <a:schemeClr val="accent1"/>
                </a:solidFill>
              </a:defRPr>
            </a:lvl3pPr>
            <a:lvl4pPr>
              <a:buClr>
                <a:schemeClr val="accent1"/>
              </a:buClr>
              <a:defRPr>
                <a:solidFill>
                  <a:schemeClr val="accent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a:t>First level</a:t>
            </a:r>
          </a:p>
          <a:p>
            <a:pPr lvl="1"/>
            <a:r>
              <a:rPr lang="en-US"/>
              <a:t>Second Level</a:t>
            </a:r>
          </a:p>
          <a:p>
            <a:pPr lvl="2"/>
            <a:r>
              <a:rPr lang="en-US"/>
              <a:t>Third level</a:t>
            </a:r>
          </a:p>
          <a:p>
            <a:pPr lvl="3"/>
            <a:r>
              <a:rPr lang="en-US" err="1"/>
              <a:t>Fourh</a:t>
            </a:r>
            <a:r>
              <a:rPr lang="en-US"/>
              <a:t> level</a:t>
            </a:r>
            <a:endParaRPr lang="en-GB"/>
          </a:p>
        </p:txBody>
      </p:sp>
    </p:spTree>
    <p:extLst>
      <p:ext uri="{BB962C8B-B14F-4D97-AF65-F5344CB8AC3E}">
        <p14:creationId xmlns:p14="http://schemas.microsoft.com/office/powerpoint/2010/main" val="41830345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_WhiteTXT_Image">
    <p:bg>
      <p:bgPr>
        <a:solidFill>
          <a:schemeClr val="bg1"/>
        </a:solidFill>
        <a:effectLst/>
      </p:bgPr>
    </p:bg>
    <p:spTree>
      <p:nvGrpSpPr>
        <p:cNvPr id="1" name=""/>
        <p:cNvGrpSpPr/>
        <p:nvPr/>
      </p:nvGrpSpPr>
      <p:grpSpPr>
        <a:xfrm>
          <a:off x="0" y="0"/>
          <a:ext cx="0" cy="0"/>
          <a:chOff x="0" y="0"/>
          <a:chExt cx="0" cy="0"/>
        </a:xfrm>
      </p:grpSpPr>
      <p:sp>
        <p:nvSpPr>
          <p:cNvPr id="4" name="Pildi kohatäide 3">
            <a:extLst>
              <a:ext uri="{FF2B5EF4-FFF2-40B4-BE49-F238E27FC236}">
                <a16:creationId xmlns:a16="http://schemas.microsoft.com/office/drawing/2014/main" id="{93DC81ED-C73B-4F9A-9054-D14FC0B7E15A}"/>
              </a:ext>
            </a:extLst>
          </p:cNvPr>
          <p:cNvSpPr>
            <a:spLocks noGrp="1"/>
          </p:cNvSpPr>
          <p:nvPr>
            <p:ph type="pic" sz="quarter" idx="15"/>
          </p:nvPr>
        </p:nvSpPr>
        <p:spPr>
          <a:xfrm>
            <a:off x="0" y="0"/>
            <a:ext cx="12192000" cy="6858000"/>
          </a:xfrm>
          <a:solidFill>
            <a:schemeClr val="accent1"/>
          </a:solidFill>
        </p:spPr>
        <p:txBody>
          <a:bodyPr/>
          <a:lstStyle/>
          <a:p>
            <a:endParaRPr lang="et-EE"/>
          </a:p>
        </p:txBody>
      </p:sp>
      <p:sp>
        <p:nvSpPr>
          <p:cNvPr id="2" name="Title 1"/>
          <p:cNvSpPr>
            <a:spLocks noGrp="1"/>
          </p:cNvSpPr>
          <p:nvPr>
            <p:ph type="title"/>
          </p:nvPr>
        </p:nvSpPr>
        <p:spPr>
          <a:xfrm>
            <a:off x="623887" y="658801"/>
            <a:ext cx="7559675" cy="1617674"/>
          </a:xfrm>
        </p:spPr>
        <p:txBody>
          <a:bodyPr/>
          <a:lstStyle>
            <a:lvl1pPr>
              <a:defRPr baseline="0">
                <a:solidFill>
                  <a:schemeClr val="bg1"/>
                </a:solidFill>
              </a:defRPr>
            </a:lvl1pPr>
          </a:lstStyle>
          <a:p>
            <a:endParaRPr lang="en-GB"/>
          </a:p>
        </p:txBody>
      </p:sp>
      <p:sp>
        <p:nvSpPr>
          <p:cNvPr id="9" name="Text Placeholder 8"/>
          <p:cNvSpPr>
            <a:spLocks noGrp="1"/>
          </p:cNvSpPr>
          <p:nvPr>
            <p:ph type="body" sz="quarter" idx="12" hasCustomPrompt="1"/>
          </p:nvPr>
        </p:nvSpPr>
        <p:spPr>
          <a:xfrm>
            <a:off x="623887" y="2276475"/>
            <a:ext cx="7559675" cy="3960813"/>
          </a:xfrm>
        </p:spPr>
        <p:txBody>
          <a:bodyPr wrap="square" bIns="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a:t>First level</a:t>
            </a:r>
          </a:p>
          <a:p>
            <a:pPr lvl="1"/>
            <a:r>
              <a:rPr lang="en-US"/>
              <a:t>Second Level</a:t>
            </a:r>
          </a:p>
          <a:p>
            <a:pPr lvl="2"/>
            <a:r>
              <a:rPr lang="en-US"/>
              <a:t>Third level</a:t>
            </a:r>
          </a:p>
          <a:p>
            <a:pPr lvl="3"/>
            <a:r>
              <a:rPr lang="en-US" err="1"/>
              <a:t>Fourh</a:t>
            </a:r>
            <a:r>
              <a:rPr lang="en-US"/>
              <a:t> level</a:t>
            </a:r>
            <a:endParaRPr lang="en-GB"/>
          </a:p>
        </p:txBody>
      </p:sp>
    </p:spTree>
    <p:extLst>
      <p:ext uri="{BB962C8B-B14F-4D97-AF65-F5344CB8AC3E}">
        <p14:creationId xmlns:p14="http://schemas.microsoft.com/office/powerpoint/2010/main" val="21333013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Title. Blu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7559676" cy="1617674"/>
          </a:xfrm>
        </p:spPr>
        <p:txBody>
          <a:bodyPr/>
          <a:lstStyle>
            <a:lvl1pPr>
              <a:defRPr>
                <a:solidFill>
                  <a:schemeClr val="bg1"/>
                </a:solidFill>
              </a:defRPr>
            </a:lvl1pPr>
          </a:lstStyle>
          <a:p>
            <a:endParaRPr lang="en-GB"/>
          </a:p>
        </p:txBody>
      </p:sp>
      <p:sp>
        <p:nvSpPr>
          <p:cNvPr id="9" name="Text Placeholder 8"/>
          <p:cNvSpPr>
            <a:spLocks noGrp="1"/>
          </p:cNvSpPr>
          <p:nvPr>
            <p:ph type="body" sz="quarter" idx="12" hasCustomPrompt="1"/>
          </p:nvPr>
        </p:nvSpPr>
        <p:spPr>
          <a:xfrm>
            <a:off x="8183563" y="657225"/>
            <a:ext cx="3384550" cy="800100"/>
          </a:xfrm>
        </p:spPr>
        <p:txBody>
          <a:bodyPr wrap="square" bIns="0" anchor="t" anchorCtr="0"/>
          <a:lstStyle>
            <a:lvl1pPr marL="0" indent="0" algn="r">
              <a:buClr>
                <a:schemeClr val="bg1"/>
              </a:buClr>
              <a:buNone/>
              <a:defRPr sz="1200">
                <a:solidFill>
                  <a:schemeClr val="bg1"/>
                </a:solidFill>
              </a:defRPr>
            </a:lvl1pPr>
            <a:lvl2pPr marL="270000" indent="0">
              <a:buClr>
                <a:schemeClr val="bg1"/>
              </a:buClr>
              <a:buNone/>
              <a:defRPr sz="1200">
                <a:solidFill>
                  <a:schemeClr val="bg1"/>
                </a:solidFill>
              </a:defRPr>
            </a:lvl2pPr>
            <a:lvl3pPr marL="540000" indent="0">
              <a:buClr>
                <a:schemeClr val="bg1"/>
              </a:buClr>
              <a:buNone/>
              <a:defRPr sz="1200">
                <a:solidFill>
                  <a:schemeClr val="bg1"/>
                </a:solidFill>
              </a:defRPr>
            </a:lvl3pPr>
            <a:lvl4pPr marL="900000" indent="0">
              <a:buClr>
                <a:schemeClr val="bg1"/>
              </a:buClr>
              <a:buNone/>
              <a:defRPr sz="1200">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a:t>Source</a:t>
            </a:r>
            <a:endParaRPr lang="en-GB"/>
          </a:p>
        </p:txBody>
      </p:sp>
    </p:spTree>
    <p:extLst>
      <p:ext uri="{BB962C8B-B14F-4D97-AF65-F5344CB8AC3E}">
        <p14:creationId xmlns:p14="http://schemas.microsoft.com/office/powerpoint/2010/main" val="28375571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ntent_Graph_Blu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2828564"/>
            <a:ext cx="10944226" cy="1617674"/>
          </a:xfrm>
        </p:spPr>
        <p:txBody>
          <a:bodyPr anchor="ctr"/>
          <a:lstStyle>
            <a:lvl1pPr algn="ctr">
              <a:defRPr>
                <a:solidFill>
                  <a:schemeClr val="bg1"/>
                </a:solidFill>
              </a:defRPr>
            </a:lvl1pPr>
          </a:lstStyle>
          <a:p>
            <a:endParaRPr lang="en-GB"/>
          </a:p>
        </p:txBody>
      </p:sp>
    </p:spTree>
    <p:extLst>
      <p:ext uri="{BB962C8B-B14F-4D97-AF65-F5344CB8AC3E}">
        <p14:creationId xmlns:p14="http://schemas.microsoft.com/office/powerpoint/2010/main" val="3541093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_Graph_White">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7559676" cy="1617674"/>
          </a:xfrm>
        </p:spPr>
        <p:txBody>
          <a:bodyPr/>
          <a:lstStyle>
            <a:lvl1pPr>
              <a:defRPr baseline="0">
                <a:solidFill>
                  <a:schemeClr val="accent1"/>
                </a:solidFill>
              </a:defRPr>
            </a:lvl1pPr>
          </a:lstStyle>
          <a:p>
            <a:endParaRPr lang="en-GB"/>
          </a:p>
        </p:txBody>
      </p:sp>
      <p:sp>
        <p:nvSpPr>
          <p:cNvPr id="9" name="Text Placeholder 8"/>
          <p:cNvSpPr>
            <a:spLocks noGrp="1"/>
          </p:cNvSpPr>
          <p:nvPr>
            <p:ph type="body" sz="quarter" idx="12" hasCustomPrompt="1"/>
          </p:nvPr>
        </p:nvSpPr>
        <p:spPr>
          <a:xfrm>
            <a:off x="8183563" y="657225"/>
            <a:ext cx="3384550" cy="800100"/>
          </a:xfrm>
        </p:spPr>
        <p:txBody>
          <a:bodyPr wrap="square" bIns="0" anchor="t" anchorCtr="0"/>
          <a:lstStyle>
            <a:lvl1pPr marL="0" indent="0" algn="r">
              <a:buClr>
                <a:schemeClr val="bg1"/>
              </a:buClr>
              <a:buNone/>
              <a:defRPr sz="1200" baseline="0">
                <a:solidFill>
                  <a:schemeClr val="accent1"/>
                </a:solidFill>
              </a:defRPr>
            </a:lvl1pPr>
            <a:lvl2pPr marL="270000" indent="0">
              <a:buClr>
                <a:schemeClr val="bg1"/>
              </a:buClr>
              <a:buNone/>
              <a:defRPr sz="1200">
                <a:solidFill>
                  <a:schemeClr val="bg1"/>
                </a:solidFill>
              </a:defRPr>
            </a:lvl2pPr>
            <a:lvl3pPr marL="540000" indent="0">
              <a:buClr>
                <a:schemeClr val="bg1"/>
              </a:buClr>
              <a:buNone/>
              <a:defRPr sz="1200">
                <a:solidFill>
                  <a:schemeClr val="bg1"/>
                </a:solidFill>
              </a:defRPr>
            </a:lvl3pPr>
            <a:lvl4pPr marL="900000" indent="0">
              <a:buClr>
                <a:schemeClr val="bg1"/>
              </a:buClr>
              <a:buNone/>
              <a:defRPr sz="1200">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a:t>Source</a:t>
            </a:r>
            <a:endParaRPr lang="en-GB"/>
          </a:p>
        </p:txBody>
      </p:sp>
    </p:spTree>
    <p:extLst>
      <p:ext uri="{BB962C8B-B14F-4D97-AF65-F5344CB8AC3E}">
        <p14:creationId xmlns:p14="http://schemas.microsoft.com/office/powerpoint/2010/main" val="198894976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_Blue_Full_Half-Image">
    <p:bg>
      <p:bgPr>
        <a:solidFill>
          <a:schemeClr val="accent1"/>
        </a:solidFill>
        <a:effectLst/>
      </p:bgPr>
    </p:bg>
    <p:spTree>
      <p:nvGrpSpPr>
        <p:cNvPr id="1" name=""/>
        <p:cNvGrpSpPr/>
        <p:nvPr/>
      </p:nvGrpSpPr>
      <p:grpSpPr>
        <a:xfrm>
          <a:off x="0" y="0"/>
          <a:ext cx="0" cy="0"/>
          <a:chOff x="0" y="0"/>
          <a:chExt cx="0" cy="0"/>
        </a:xfrm>
      </p:grpSpPr>
      <p:sp>
        <p:nvSpPr>
          <p:cNvPr id="4" name="Pildi kohatäide 3">
            <a:extLst>
              <a:ext uri="{FF2B5EF4-FFF2-40B4-BE49-F238E27FC236}">
                <a16:creationId xmlns:a16="http://schemas.microsoft.com/office/drawing/2014/main" id="{D3B062EB-0F5C-4F9D-9569-2531A3D63769}"/>
              </a:ext>
            </a:extLst>
          </p:cNvPr>
          <p:cNvSpPr>
            <a:spLocks noGrp="1"/>
          </p:cNvSpPr>
          <p:nvPr>
            <p:ph type="pic" sz="quarter" idx="13" hasCustomPrompt="1"/>
          </p:nvPr>
        </p:nvSpPr>
        <p:spPr>
          <a:xfrm>
            <a:off x="6096000" y="0"/>
            <a:ext cx="6096000" cy="6858000"/>
          </a:xfrm>
          <a:solidFill>
            <a:srgbClr val="2B7AA1"/>
          </a:solidFill>
        </p:spPr>
        <p:txBody>
          <a:bodyPr anchor="ctr" anchorCtr="0"/>
          <a:lstStyle>
            <a:lvl1pPr marL="0" indent="0" algn="ctr">
              <a:buNone/>
              <a:defRPr>
                <a:solidFill>
                  <a:schemeClr val="bg1"/>
                </a:solidFill>
              </a:defRPr>
            </a:lvl1pPr>
          </a:lstStyle>
          <a:p>
            <a:r>
              <a:rPr lang="en-GB"/>
              <a:t>Click icon to add pictures</a:t>
            </a:r>
          </a:p>
        </p:txBody>
      </p:sp>
      <p:sp>
        <p:nvSpPr>
          <p:cNvPr id="2" name="Title 1"/>
          <p:cNvSpPr>
            <a:spLocks noGrp="1"/>
          </p:cNvSpPr>
          <p:nvPr>
            <p:ph type="title"/>
          </p:nvPr>
        </p:nvSpPr>
        <p:spPr>
          <a:xfrm>
            <a:off x="623887" y="658801"/>
            <a:ext cx="5111750" cy="974638"/>
          </a:xfrm>
        </p:spPr>
        <p:txBody>
          <a:bodyPr/>
          <a:lstStyle>
            <a:lvl1pPr>
              <a:defRPr>
                <a:solidFill>
                  <a:schemeClr val="bg1"/>
                </a:solidFill>
              </a:defRPr>
            </a:lvl1pPr>
          </a:lstStyle>
          <a:p>
            <a:r>
              <a:rPr lang="en-US"/>
              <a:t>Click to</a:t>
            </a:r>
            <a:r>
              <a:rPr lang="et-EE"/>
              <a:t> </a:t>
            </a:r>
            <a:r>
              <a:rPr lang="et-EE" err="1"/>
              <a:t>edit</a:t>
            </a:r>
            <a:endParaRPr lang="en-GB"/>
          </a:p>
        </p:txBody>
      </p:sp>
      <p:sp>
        <p:nvSpPr>
          <p:cNvPr id="6" name="Text Placeholder 5"/>
          <p:cNvSpPr>
            <a:spLocks noGrp="1"/>
          </p:cNvSpPr>
          <p:nvPr>
            <p:ph type="body" sz="quarter" idx="11" hasCustomPrompt="1"/>
          </p:nvPr>
        </p:nvSpPr>
        <p:spPr>
          <a:xfrm>
            <a:off x="623887" y="1633439"/>
            <a:ext cx="5111750" cy="1795561"/>
          </a:xfrm>
        </p:spPr>
        <p:txBody>
          <a:bodyPr bIns="0" anchor="t" anchorCtr="0"/>
          <a:lstStyle>
            <a:lvl1pPr marL="0" indent="0">
              <a:spcBef>
                <a:spcPts val="200"/>
              </a:spcBef>
              <a:buNone/>
              <a:defRPr sz="2200">
                <a:solidFill>
                  <a:schemeClr val="bg1"/>
                </a:solidFill>
              </a:defRPr>
            </a:lvl1pPr>
          </a:lstStyle>
          <a:p>
            <a:pPr lvl="0"/>
            <a:r>
              <a:rPr lang="en-GB"/>
              <a:t>Click to edit</a:t>
            </a:r>
          </a:p>
        </p:txBody>
      </p:sp>
      <p:sp>
        <p:nvSpPr>
          <p:cNvPr id="9" name="Text Placeholder 8"/>
          <p:cNvSpPr>
            <a:spLocks noGrp="1"/>
          </p:cNvSpPr>
          <p:nvPr>
            <p:ph type="body" sz="quarter" idx="12" hasCustomPrompt="1"/>
          </p:nvPr>
        </p:nvSpPr>
        <p:spPr>
          <a:xfrm>
            <a:off x="623888" y="3994150"/>
            <a:ext cx="5111750" cy="2243138"/>
          </a:xfrm>
        </p:spPr>
        <p:txBody>
          <a:bodyPr wrap="square" bIns="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a:t>First level</a:t>
            </a:r>
          </a:p>
          <a:p>
            <a:pPr lvl="1"/>
            <a:r>
              <a:rPr lang="en-US"/>
              <a:t>Second Level</a:t>
            </a:r>
          </a:p>
          <a:p>
            <a:pPr lvl="2"/>
            <a:r>
              <a:rPr lang="en-US"/>
              <a:t>Third level</a:t>
            </a:r>
          </a:p>
          <a:p>
            <a:pPr lvl="3"/>
            <a:r>
              <a:rPr lang="en-US" err="1"/>
              <a:t>Fourh</a:t>
            </a:r>
            <a:r>
              <a:rPr lang="en-US"/>
              <a:t> level</a:t>
            </a:r>
            <a:endParaRPr lang="en-GB"/>
          </a:p>
        </p:txBody>
      </p:sp>
    </p:spTree>
    <p:extLst>
      <p:ext uri="{BB962C8B-B14F-4D97-AF65-F5344CB8AC3E}">
        <p14:creationId xmlns:p14="http://schemas.microsoft.com/office/powerpoint/2010/main" val="34571549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_White_Half-Image">
    <p:bg>
      <p:bgPr>
        <a:solidFill>
          <a:schemeClr val="bg1"/>
        </a:solidFill>
        <a:effectLst/>
      </p:bgPr>
    </p:bg>
    <p:spTree>
      <p:nvGrpSpPr>
        <p:cNvPr id="1" name=""/>
        <p:cNvGrpSpPr/>
        <p:nvPr/>
      </p:nvGrpSpPr>
      <p:grpSpPr>
        <a:xfrm>
          <a:off x="0" y="0"/>
          <a:ext cx="0" cy="0"/>
          <a:chOff x="0" y="0"/>
          <a:chExt cx="0" cy="0"/>
        </a:xfrm>
      </p:grpSpPr>
      <p:sp>
        <p:nvSpPr>
          <p:cNvPr id="4" name="Pildi kohatäide 3">
            <a:extLst>
              <a:ext uri="{FF2B5EF4-FFF2-40B4-BE49-F238E27FC236}">
                <a16:creationId xmlns:a16="http://schemas.microsoft.com/office/drawing/2014/main" id="{A1F15EB4-2BA8-4FAB-9FDD-CE1746C11BF7}"/>
              </a:ext>
            </a:extLst>
          </p:cNvPr>
          <p:cNvSpPr>
            <a:spLocks noGrp="1"/>
          </p:cNvSpPr>
          <p:nvPr>
            <p:ph type="pic" sz="quarter" idx="13" hasCustomPrompt="1"/>
          </p:nvPr>
        </p:nvSpPr>
        <p:spPr>
          <a:xfrm>
            <a:off x="6096000" y="0"/>
            <a:ext cx="6096000" cy="6858000"/>
          </a:xfrm>
          <a:solidFill>
            <a:srgbClr val="2B7AA1"/>
          </a:solidFill>
        </p:spPr>
        <p:txBody>
          <a:bodyPr anchor="ctr" anchorCtr="0"/>
          <a:lstStyle>
            <a:lvl1pPr marL="0" indent="0" algn="ctr">
              <a:buNone/>
              <a:defRPr>
                <a:solidFill>
                  <a:schemeClr val="bg1"/>
                </a:solidFill>
              </a:defRPr>
            </a:lvl1pPr>
          </a:lstStyle>
          <a:p>
            <a:r>
              <a:rPr lang="en-GB"/>
              <a:t>Click icon to add pictures</a:t>
            </a:r>
          </a:p>
        </p:txBody>
      </p:sp>
      <p:sp>
        <p:nvSpPr>
          <p:cNvPr id="2" name="Title 1"/>
          <p:cNvSpPr>
            <a:spLocks noGrp="1"/>
          </p:cNvSpPr>
          <p:nvPr>
            <p:ph type="title"/>
          </p:nvPr>
        </p:nvSpPr>
        <p:spPr>
          <a:xfrm>
            <a:off x="623888" y="658801"/>
            <a:ext cx="5111750" cy="1617674"/>
          </a:xfrm>
        </p:spPr>
        <p:txBody>
          <a:bodyPr/>
          <a:lstStyle>
            <a:lvl1pPr>
              <a:defRPr>
                <a:solidFill>
                  <a:schemeClr val="accent1"/>
                </a:solidFill>
              </a:defRPr>
            </a:lvl1pPr>
          </a:lstStyle>
          <a:p>
            <a:r>
              <a:rPr lang="en-US"/>
              <a:t>Click to</a:t>
            </a:r>
            <a:r>
              <a:rPr lang="et-EE"/>
              <a:t> </a:t>
            </a:r>
            <a:r>
              <a:rPr lang="et-EE" err="1"/>
              <a:t>edit</a:t>
            </a:r>
            <a:endParaRPr lang="en-GB"/>
          </a:p>
        </p:txBody>
      </p:sp>
      <p:sp>
        <p:nvSpPr>
          <p:cNvPr id="9" name="Text Placeholder 8"/>
          <p:cNvSpPr>
            <a:spLocks noGrp="1"/>
          </p:cNvSpPr>
          <p:nvPr>
            <p:ph type="body" sz="quarter" idx="12" hasCustomPrompt="1"/>
          </p:nvPr>
        </p:nvSpPr>
        <p:spPr>
          <a:xfrm>
            <a:off x="623888" y="2276475"/>
            <a:ext cx="5111750" cy="3960813"/>
          </a:xfrm>
        </p:spPr>
        <p:txBody>
          <a:bodyPr wrap="square" bIns="0"/>
          <a:lstStyle>
            <a:lvl1pPr>
              <a:buClr>
                <a:schemeClr val="accent1"/>
              </a:buClr>
              <a:defRPr>
                <a:solidFill>
                  <a:schemeClr val="accent1"/>
                </a:solidFill>
              </a:defRPr>
            </a:lvl1pPr>
            <a:lvl2pPr>
              <a:buClr>
                <a:schemeClr val="accent1"/>
              </a:buClr>
              <a:defRPr>
                <a:solidFill>
                  <a:schemeClr val="accent1"/>
                </a:solidFill>
              </a:defRPr>
            </a:lvl2pPr>
            <a:lvl3pPr>
              <a:buClr>
                <a:schemeClr val="accent1"/>
              </a:buClr>
              <a:defRPr>
                <a:solidFill>
                  <a:schemeClr val="accent1"/>
                </a:solidFill>
              </a:defRPr>
            </a:lvl3pPr>
            <a:lvl4pPr>
              <a:buClr>
                <a:schemeClr val="accent1"/>
              </a:buClr>
              <a:defRPr>
                <a:solidFill>
                  <a:schemeClr val="accent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a:t>First level</a:t>
            </a:r>
          </a:p>
          <a:p>
            <a:pPr lvl="1"/>
            <a:r>
              <a:rPr lang="en-US"/>
              <a:t>Second Level</a:t>
            </a:r>
          </a:p>
          <a:p>
            <a:pPr lvl="2"/>
            <a:r>
              <a:rPr lang="en-US"/>
              <a:t>Third level</a:t>
            </a:r>
          </a:p>
          <a:p>
            <a:pPr lvl="3"/>
            <a:r>
              <a:rPr lang="en-US" err="1"/>
              <a:t>Fourh</a:t>
            </a:r>
            <a:r>
              <a:rPr lang="en-US"/>
              <a:t> level</a:t>
            </a:r>
            <a:endParaRPr lang="en-GB"/>
          </a:p>
        </p:txBody>
      </p:sp>
    </p:spTree>
    <p:extLst>
      <p:ext uri="{BB962C8B-B14F-4D97-AF65-F5344CB8AC3E}">
        <p14:creationId xmlns:p14="http://schemas.microsoft.com/office/powerpoint/2010/main" val="41830345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able">
    <p:bg>
      <p:bgPr>
        <a:solidFill>
          <a:srgbClr val="00009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658801"/>
            <a:ext cx="5472112" cy="969974"/>
          </a:xfrm>
        </p:spPr>
        <p:txBody>
          <a:bodyPr/>
          <a:lstStyle>
            <a:lvl1pPr>
              <a:defRPr>
                <a:solidFill>
                  <a:schemeClr val="bg1"/>
                </a:solidFill>
              </a:defRPr>
            </a:lvl1pPr>
          </a:lstStyle>
          <a:p>
            <a:r>
              <a:rPr lang="en-US"/>
              <a:t>Click to edit</a:t>
            </a:r>
            <a:endParaRPr lang="en-GB"/>
          </a:p>
        </p:txBody>
      </p:sp>
      <p:sp>
        <p:nvSpPr>
          <p:cNvPr id="4" name="Text Placeholder 3"/>
          <p:cNvSpPr>
            <a:spLocks noGrp="1"/>
          </p:cNvSpPr>
          <p:nvPr>
            <p:ph type="body" sz="quarter" idx="10" hasCustomPrompt="1"/>
          </p:nvPr>
        </p:nvSpPr>
        <p:spPr>
          <a:xfrm>
            <a:off x="8183563" y="658800"/>
            <a:ext cx="3475037" cy="969975"/>
          </a:xfrm>
        </p:spPr>
        <p:txBody>
          <a:bodyPr bIns="0" anchor="t" anchorCtr="0"/>
          <a:lstStyle>
            <a:lvl1pPr marL="0" indent="0" algn="r">
              <a:buClr>
                <a:schemeClr val="bg1"/>
              </a:buClr>
              <a:buFont typeface="Aino" panose="02000603040504020204" pitchFamily="50" charset="0"/>
              <a:buNone/>
              <a:defRPr sz="1200">
                <a:solidFill>
                  <a:schemeClr val="bg1"/>
                </a:solidFill>
              </a:defRPr>
            </a:lvl1pPr>
            <a:lvl2pPr marL="180975" indent="0" algn="r">
              <a:buClr>
                <a:schemeClr val="bg1"/>
              </a:buClr>
              <a:buFont typeface="Aino" panose="02000603040504020204" pitchFamily="50" charset="0"/>
              <a:buNone/>
              <a:defRPr sz="1200">
                <a:solidFill>
                  <a:schemeClr val="bg1"/>
                </a:solidFill>
              </a:defRPr>
            </a:lvl2pPr>
            <a:lvl3pPr marL="361950" indent="0" algn="r">
              <a:buClr>
                <a:schemeClr val="bg1"/>
              </a:buClr>
              <a:buFont typeface="Aino" panose="02000603040504020204" pitchFamily="50" charset="0"/>
              <a:buNone/>
              <a:defRPr sz="1200">
                <a:solidFill>
                  <a:schemeClr val="bg1"/>
                </a:solidFill>
              </a:defRPr>
            </a:lvl3pPr>
            <a:lvl4pPr marL="542925" indent="0" algn="r">
              <a:buClr>
                <a:schemeClr val="bg1"/>
              </a:buClr>
              <a:buFont typeface="Aino" panose="02000603040504020204" pitchFamily="50" charset="0"/>
              <a:buNone/>
              <a:defRPr sz="1200">
                <a:solidFill>
                  <a:schemeClr val="bg1"/>
                </a:solidFill>
              </a:defRPr>
            </a:lvl4pPr>
            <a:lvl5pPr marL="714375" indent="0" algn="r">
              <a:buClr>
                <a:schemeClr val="bg1"/>
              </a:buClr>
              <a:buFont typeface="Aino" panose="02000603040504020204" pitchFamily="50" charset="0"/>
              <a:buNone/>
              <a:defRPr sz="1200">
                <a:solidFill>
                  <a:schemeClr val="bg1"/>
                </a:solidFill>
              </a:defRPr>
            </a:lvl5pPr>
          </a:lstStyle>
          <a:p>
            <a:pPr lvl="0"/>
            <a:r>
              <a:rPr lang="en-US"/>
              <a:t>Source</a:t>
            </a:r>
            <a:endParaRPr lang="en-GB"/>
          </a:p>
        </p:txBody>
      </p:sp>
      <p:sp>
        <p:nvSpPr>
          <p:cNvPr id="7" name="Text Placeholder 6"/>
          <p:cNvSpPr>
            <a:spLocks noGrp="1"/>
          </p:cNvSpPr>
          <p:nvPr>
            <p:ph type="body" sz="quarter" idx="11" hasCustomPrompt="1"/>
          </p:nvPr>
        </p:nvSpPr>
        <p:spPr>
          <a:xfrm>
            <a:off x="623888" y="1628776"/>
            <a:ext cx="4824412" cy="647700"/>
          </a:xfrm>
        </p:spPr>
        <p:txBody>
          <a:bodyPr bIns="0" anchor="t"/>
          <a:lstStyle>
            <a:lvl1pPr marL="0" indent="0">
              <a:buNone/>
              <a:defRPr sz="2200">
                <a:solidFill>
                  <a:schemeClr val="bg1"/>
                </a:solidFill>
              </a:defRPr>
            </a:lvl1pPr>
            <a:lvl2pPr marL="180975" indent="0">
              <a:buNone/>
              <a:defRPr>
                <a:solidFill>
                  <a:srgbClr val="C4BEC5"/>
                </a:solidFill>
              </a:defRPr>
            </a:lvl2pPr>
            <a:lvl3pPr marL="361950" indent="0">
              <a:buNone/>
              <a:defRPr>
                <a:solidFill>
                  <a:srgbClr val="C4BEC5"/>
                </a:solidFill>
              </a:defRPr>
            </a:lvl3pPr>
            <a:lvl4pPr marL="542925" indent="0">
              <a:buNone/>
              <a:defRPr>
                <a:solidFill>
                  <a:srgbClr val="C4BEC5"/>
                </a:solidFill>
              </a:defRPr>
            </a:lvl4pPr>
            <a:lvl5pPr marL="714375" indent="0">
              <a:buNone/>
              <a:defRPr>
                <a:solidFill>
                  <a:srgbClr val="C4BEC5"/>
                </a:solidFill>
              </a:defRPr>
            </a:lvl5pPr>
          </a:lstStyle>
          <a:p>
            <a:pPr lvl="0"/>
            <a:r>
              <a:rPr lang="en-GB"/>
              <a:t>Click to edit Master subtitle style</a:t>
            </a:r>
          </a:p>
        </p:txBody>
      </p:sp>
    </p:spTree>
    <p:extLst>
      <p:ext uri="{BB962C8B-B14F-4D97-AF65-F5344CB8AC3E}">
        <p14:creationId xmlns:p14="http://schemas.microsoft.com/office/powerpoint/2010/main" val="3598967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0-#ppt_w/2"/>
                                          </p:val>
                                        </p:tav>
                                        <p:tav tm="100000">
                                          <p:val>
                                            <p:strVal val="#ppt_x"/>
                                          </p:val>
                                        </p:tav>
                                      </p:tavLst>
                                    </p:anim>
                                    <p:anim calcmode="lin" valueType="num">
                                      <p:cBhvr additive="base">
                                        <p:cTn id="16"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tmplLst>
          <p:tmpl>
            <p:tnLst>
              <p:par>
                <p:cT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Lst>
      </p:bldP>
      <p:bldP spid="7" grpId="0">
        <p:tmplLst>
          <p:tmpl>
            <p:tnLst>
              <p:par>
                <p:cTn presetID="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500" fill="hold"/>
                        <p:tgtEl>
                          <p:spTgt spid="7"/>
                        </p:tgtEl>
                        <p:attrNameLst>
                          <p:attrName>ppt_x</p:attrName>
                        </p:attrNameLst>
                      </p:cBhvr>
                      <p:tavLst>
                        <p:tav tm="0">
                          <p:val>
                            <p:strVal val="0-#ppt_w/2"/>
                          </p:val>
                        </p:tav>
                        <p:tav tm="100000">
                          <p:val>
                            <p:strVal val="#ppt_x"/>
                          </p:val>
                        </p:tav>
                      </p:tavLst>
                    </p:anim>
                    <p:anim calcmode="lin" valueType="num">
                      <p:cBhvr additive="base">
                        <p:cTn dur="500" fill="hold"/>
                        <p:tgtEl>
                          <p:spTgt spid="7"/>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lapealkirjaga SISU. sinine">
    <p:bg>
      <p:bgPr>
        <a:solidFill>
          <a:srgbClr val="00009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10944225" cy="969974"/>
          </a:xfrm>
        </p:spPr>
        <p:txBody>
          <a:bodyPr/>
          <a:lstStyle>
            <a:lvl1pPr>
              <a:defRPr baseline="0">
                <a:solidFill>
                  <a:schemeClr val="bg1"/>
                </a:solidFill>
              </a:defRPr>
            </a:lvl1pPr>
          </a:lstStyle>
          <a:p>
            <a:r>
              <a:rPr lang="en-US"/>
              <a:t>Click to edit</a:t>
            </a:r>
            <a:endParaRPr lang="en-GB"/>
          </a:p>
        </p:txBody>
      </p:sp>
      <p:sp>
        <p:nvSpPr>
          <p:cNvPr id="7" name="Text Placeholder 6"/>
          <p:cNvSpPr>
            <a:spLocks noGrp="1"/>
          </p:cNvSpPr>
          <p:nvPr>
            <p:ph type="body" sz="quarter" idx="11" hasCustomPrompt="1"/>
          </p:nvPr>
        </p:nvSpPr>
        <p:spPr>
          <a:xfrm>
            <a:off x="623887" y="1466851"/>
            <a:ext cx="9648825" cy="647700"/>
          </a:xfrm>
        </p:spPr>
        <p:txBody>
          <a:bodyPr bIns="0" anchor="t"/>
          <a:lstStyle>
            <a:lvl1pPr marL="0" indent="0">
              <a:buNone/>
              <a:defRPr sz="2200">
                <a:solidFill>
                  <a:schemeClr val="bg1"/>
                </a:solidFill>
              </a:defRPr>
            </a:lvl1pPr>
            <a:lvl2pPr marL="180975" indent="0">
              <a:buNone/>
              <a:defRPr>
                <a:solidFill>
                  <a:srgbClr val="C4BEC5"/>
                </a:solidFill>
              </a:defRPr>
            </a:lvl2pPr>
            <a:lvl3pPr marL="361950" indent="0">
              <a:buNone/>
              <a:defRPr>
                <a:solidFill>
                  <a:srgbClr val="C4BEC5"/>
                </a:solidFill>
              </a:defRPr>
            </a:lvl3pPr>
            <a:lvl4pPr marL="542925" indent="0">
              <a:buNone/>
              <a:defRPr>
                <a:solidFill>
                  <a:srgbClr val="C4BEC5"/>
                </a:solidFill>
              </a:defRPr>
            </a:lvl4pPr>
            <a:lvl5pPr marL="714375" indent="0">
              <a:buNone/>
              <a:defRPr>
                <a:solidFill>
                  <a:srgbClr val="C4BEC5"/>
                </a:solidFill>
              </a:defRPr>
            </a:lvl5pPr>
          </a:lstStyle>
          <a:p>
            <a:pPr lvl="0"/>
            <a:r>
              <a:rPr lang="en-GB"/>
              <a:t>Click to edit Master subtitle style</a:t>
            </a:r>
          </a:p>
        </p:txBody>
      </p:sp>
      <p:sp>
        <p:nvSpPr>
          <p:cNvPr id="8" name="Text Placeholder 8">
            <a:extLst>
              <a:ext uri="{FF2B5EF4-FFF2-40B4-BE49-F238E27FC236}">
                <a16:creationId xmlns:a16="http://schemas.microsoft.com/office/drawing/2014/main" id="{CBB58941-81E5-4953-941F-6E307D9AC4D2}"/>
              </a:ext>
            </a:extLst>
          </p:cNvPr>
          <p:cNvSpPr>
            <a:spLocks noGrp="1"/>
          </p:cNvSpPr>
          <p:nvPr>
            <p:ph type="body" sz="quarter" idx="12" hasCustomPrompt="1"/>
          </p:nvPr>
        </p:nvSpPr>
        <p:spPr>
          <a:xfrm>
            <a:off x="623887" y="2276475"/>
            <a:ext cx="9495473" cy="3960813"/>
          </a:xfrm>
        </p:spPr>
        <p:txBody>
          <a:bodyPr wrap="square" bIns="0"/>
          <a:lstStyle>
            <a:lvl1pPr marL="342900" indent="-342900">
              <a:buClr>
                <a:schemeClr val="bg1"/>
              </a:buClr>
              <a:buFont typeface="Aino" panose="02000603040504020204" pitchFamily="50" charset="-70"/>
              <a:buChar char="+"/>
              <a:defRPr sz="2200">
                <a:solidFill>
                  <a:schemeClr val="bg1"/>
                </a:solidFill>
              </a:defRPr>
            </a:lvl1pPr>
            <a:lvl2pPr marL="612900" indent="-342900">
              <a:buClr>
                <a:schemeClr val="bg1"/>
              </a:buClr>
              <a:buFont typeface="Aino" panose="02000603040504020204" pitchFamily="50" charset="-70"/>
              <a:buChar char="+"/>
              <a:defRPr sz="2100">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a:t>First level</a:t>
            </a:r>
          </a:p>
          <a:p>
            <a:pPr lvl="1"/>
            <a:r>
              <a:rPr lang="en-US"/>
              <a:t>Second Level</a:t>
            </a:r>
            <a:endParaRPr lang="en-GB"/>
          </a:p>
        </p:txBody>
      </p:sp>
    </p:spTree>
    <p:extLst>
      <p:ext uri="{BB962C8B-B14F-4D97-AF65-F5344CB8AC3E}">
        <p14:creationId xmlns:p14="http://schemas.microsoft.com/office/powerpoint/2010/main" val="31630018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able">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658801"/>
            <a:ext cx="5472112" cy="969974"/>
          </a:xfrm>
        </p:spPr>
        <p:txBody>
          <a:bodyPr/>
          <a:lstStyle>
            <a:lvl1pPr>
              <a:defRPr baseline="0">
                <a:solidFill>
                  <a:schemeClr val="accent1"/>
                </a:solidFill>
              </a:defRPr>
            </a:lvl1pPr>
          </a:lstStyle>
          <a:p>
            <a:r>
              <a:rPr lang="en-US"/>
              <a:t>Click to edit</a:t>
            </a:r>
            <a:endParaRPr lang="en-GB"/>
          </a:p>
        </p:txBody>
      </p:sp>
      <p:sp>
        <p:nvSpPr>
          <p:cNvPr id="4" name="Text Placeholder 3"/>
          <p:cNvSpPr>
            <a:spLocks noGrp="1"/>
          </p:cNvSpPr>
          <p:nvPr>
            <p:ph type="body" sz="quarter" idx="10" hasCustomPrompt="1"/>
          </p:nvPr>
        </p:nvSpPr>
        <p:spPr>
          <a:xfrm>
            <a:off x="8183563" y="658800"/>
            <a:ext cx="3475037" cy="969975"/>
          </a:xfrm>
        </p:spPr>
        <p:txBody>
          <a:bodyPr bIns="0" anchor="t" anchorCtr="0"/>
          <a:lstStyle>
            <a:lvl1pPr marL="0" indent="0" algn="r">
              <a:buClr>
                <a:schemeClr val="bg1"/>
              </a:buClr>
              <a:buFont typeface="Aino" panose="02000603040504020204" pitchFamily="50" charset="0"/>
              <a:buNone/>
              <a:defRPr sz="1200" baseline="0">
                <a:solidFill>
                  <a:schemeClr val="accent1"/>
                </a:solidFill>
              </a:defRPr>
            </a:lvl1pPr>
            <a:lvl2pPr marL="180975" indent="0" algn="r">
              <a:buClr>
                <a:schemeClr val="bg1"/>
              </a:buClr>
              <a:buFont typeface="Aino" panose="02000603040504020204" pitchFamily="50" charset="0"/>
              <a:buNone/>
              <a:defRPr sz="1200">
                <a:solidFill>
                  <a:schemeClr val="bg1"/>
                </a:solidFill>
              </a:defRPr>
            </a:lvl2pPr>
            <a:lvl3pPr marL="361950" indent="0" algn="r">
              <a:buClr>
                <a:schemeClr val="bg1"/>
              </a:buClr>
              <a:buFont typeface="Aino" panose="02000603040504020204" pitchFamily="50" charset="0"/>
              <a:buNone/>
              <a:defRPr sz="1200">
                <a:solidFill>
                  <a:schemeClr val="bg1"/>
                </a:solidFill>
              </a:defRPr>
            </a:lvl3pPr>
            <a:lvl4pPr marL="542925" indent="0" algn="r">
              <a:buClr>
                <a:schemeClr val="bg1"/>
              </a:buClr>
              <a:buFont typeface="Aino" panose="02000603040504020204" pitchFamily="50" charset="0"/>
              <a:buNone/>
              <a:defRPr sz="1200">
                <a:solidFill>
                  <a:schemeClr val="bg1"/>
                </a:solidFill>
              </a:defRPr>
            </a:lvl4pPr>
            <a:lvl5pPr marL="714375" indent="0" algn="r">
              <a:buClr>
                <a:schemeClr val="bg1"/>
              </a:buClr>
              <a:buFont typeface="Aino" panose="02000603040504020204" pitchFamily="50" charset="0"/>
              <a:buNone/>
              <a:defRPr sz="1200">
                <a:solidFill>
                  <a:schemeClr val="bg1"/>
                </a:solidFill>
              </a:defRPr>
            </a:lvl5pPr>
          </a:lstStyle>
          <a:p>
            <a:pPr lvl="0"/>
            <a:r>
              <a:rPr lang="en-US"/>
              <a:t>Source</a:t>
            </a:r>
            <a:endParaRPr lang="en-GB"/>
          </a:p>
        </p:txBody>
      </p:sp>
      <p:sp>
        <p:nvSpPr>
          <p:cNvPr id="7" name="Text Placeholder 6"/>
          <p:cNvSpPr>
            <a:spLocks noGrp="1"/>
          </p:cNvSpPr>
          <p:nvPr>
            <p:ph type="body" sz="quarter" idx="11" hasCustomPrompt="1"/>
          </p:nvPr>
        </p:nvSpPr>
        <p:spPr>
          <a:xfrm>
            <a:off x="623888" y="1628776"/>
            <a:ext cx="4824412" cy="647700"/>
          </a:xfrm>
        </p:spPr>
        <p:txBody>
          <a:bodyPr bIns="0" anchor="t"/>
          <a:lstStyle>
            <a:lvl1pPr marL="0" indent="0">
              <a:buNone/>
              <a:defRPr sz="2200" baseline="0">
                <a:solidFill>
                  <a:schemeClr val="accent1"/>
                </a:solidFill>
              </a:defRPr>
            </a:lvl1pPr>
            <a:lvl2pPr marL="180975" indent="0">
              <a:buNone/>
              <a:defRPr>
                <a:solidFill>
                  <a:srgbClr val="C4BEC5"/>
                </a:solidFill>
              </a:defRPr>
            </a:lvl2pPr>
            <a:lvl3pPr marL="361950" indent="0">
              <a:buNone/>
              <a:defRPr>
                <a:solidFill>
                  <a:srgbClr val="C4BEC5"/>
                </a:solidFill>
              </a:defRPr>
            </a:lvl3pPr>
            <a:lvl4pPr marL="542925" indent="0">
              <a:buNone/>
              <a:defRPr>
                <a:solidFill>
                  <a:srgbClr val="C4BEC5"/>
                </a:solidFill>
              </a:defRPr>
            </a:lvl4pPr>
            <a:lvl5pPr marL="714375" indent="0">
              <a:buNone/>
              <a:defRPr>
                <a:solidFill>
                  <a:srgbClr val="C4BEC5"/>
                </a:solidFill>
              </a:defRPr>
            </a:lvl5pPr>
          </a:lstStyle>
          <a:p>
            <a:pPr lvl="0"/>
            <a:r>
              <a:rPr lang="en-GB"/>
              <a:t>Click to edit Master subtitle style</a:t>
            </a:r>
          </a:p>
        </p:txBody>
      </p:sp>
    </p:spTree>
    <p:extLst>
      <p:ext uri="{BB962C8B-B14F-4D97-AF65-F5344CB8AC3E}">
        <p14:creationId xmlns:p14="http://schemas.microsoft.com/office/powerpoint/2010/main" val="261742284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0-#ppt_w/2"/>
                                          </p:val>
                                        </p:tav>
                                        <p:tav tm="100000">
                                          <p:val>
                                            <p:strVal val="#ppt_x"/>
                                          </p:val>
                                        </p:tav>
                                      </p:tavLst>
                                    </p:anim>
                                    <p:anim calcmode="lin" valueType="num">
                                      <p:cBhvr additive="base">
                                        <p:cTn id="16"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tmplLst>
          <p:tmpl>
            <p:tnLst>
              <p:par>
                <p:cT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Lst>
      </p:bldP>
      <p:bldP spid="7" grpId="0">
        <p:tmplLst>
          <p:tmpl>
            <p:tnLst>
              <p:par>
                <p:cTn presetID="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500" fill="hold"/>
                        <p:tgtEl>
                          <p:spTgt spid="7"/>
                        </p:tgtEl>
                        <p:attrNameLst>
                          <p:attrName>ppt_x</p:attrName>
                        </p:attrNameLst>
                      </p:cBhvr>
                      <p:tavLst>
                        <p:tav tm="0">
                          <p:val>
                            <p:strVal val="0-#ppt_w/2"/>
                          </p:val>
                        </p:tav>
                        <p:tav tm="100000">
                          <p:val>
                            <p:strVal val="#ppt_x"/>
                          </p:val>
                        </p:tav>
                      </p:tavLst>
                    </p:anim>
                    <p:anim calcmode="lin" valueType="num">
                      <p:cBhvr additive="base">
                        <p:cTn dur="500" fill="hold"/>
                        <p:tgtEl>
                          <p:spTgt spid="7"/>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Content_White_2 Col_Full">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9446704" cy="974638"/>
          </a:xfrm>
        </p:spPr>
        <p:txBody>
          <a:bodyPr/>
          <a:lstStyle>
            <a:lvl1pPr>
              <a:defRPr>
                <a:solidFill>
                  <a:schemeClr val="accent1"/>
                </a:solidFill>
              </a:defRPr>
            </a:lvl1pPr>
          </a:lstStyle>
          <a:p>
            <a:r>
              <a:rPr lang="en-US"/>
              <a:t>Click to</a:t>
            </a:r>
            <a:r>
              <a:rPr lang="et-EE"/>
              <a:t> </a:t>
            </a:r>
            <a:r>
              <a:rPr lang="et-EE" err="1"/>
              <a:t>edit</a:t>
            </a:r>
            <a:endParaRPr lang="en-GB"/>
          </a:p>
        </p:txBody>
      </p:sp>
      <p:sp>
        <p:nvSpPr>
          <p:cNvPr id="6" name="Text Placeholder 5"/>
          <p:cNvSpPr>
            <a:spLocks noGrp="1"/>
          </p:cNvSpPr>
          <p:nvPr>
            <p:ph type="body" sz="quarter" idx="11" hasCustomPrompt="1"/>
          </p:nvPr>
        </p:nvSpPr>
        <p:spPr>
          <a:xfrm>
            <a:off x="623887" y="1633440"/>
            <a:ext cx="9446704" cy="643036"/>
          </a:xfrm>
        </p:spPr>
        <p:txBody>
          <a:bodyPr bIns="0" anchor="t" anchorCtr="0"/>
          <a:lstStyle>
            <a:lvl1pPr marL="0" indent="0">
              <a:spcBef>
                <a:spcPts val="200"/>
              </a:spcBef>
              <a:buNone/>
              <a:defRPr sz="2200">
                <a:solidFill>
                  <a:schemeClr val="accent1"/>
                </a:solidFill>
              </a:defRPr>
            </a:lvl1pPr>
          </a:lstStyle>
          <a:p>
            <a:pPr lvl="0"/>
            <a:r>
              <a:rPr lang="en-GB"/>
              <a:t>Click to edit</a:t>
            </a:r>
          </a:p>
        </p:txBody>
      </p:sp>
      <p:sp>
        <p:nvSpPr>
          <p:cNvPr id="9" name="Text Placeholder 8"/>
          <p:cNvSpPr>
            <a:spLocks noGrp="1"/>
          </p:cNvSpPr>
          <p:nvPr>
            <p:ph type="body" sz="quarter" idx="12" hasCustomPrompt="1"/>
          </p:nvPr>
        </p:nvSpPr>
        <p:spPr>
          <a:xfrm>
            <a:off x="623887" y="3429000"/>
            <a:ext cx="4964112" cy="2808288"/>
          </a:xfrm>
        </p:spPr>
        <p:txBody>
          <a:bodyPr wrap="square" bIns="0" anchor="t" anchorCtr="0"/>
          <a:lstStyle>
            <a:lvl1pPr>
              <a:buClr>
                <a:schemeClr val="accent1"/>
              </a:buClr>
              <a:defRPr>
                <a:solidFill>
                  <a:schemeClr val="accent1"/>
                </a:solidFill>
              </a:defRPr>
            </a:lvl1pPr>
            <a:lvl2pPr>
              <a:buClr>
                <a:schemeClr val="accent1"/>
              </a:buClr>
              <a:defRPr>
                <a:solidFill>
                  <a:schemeClr val="accent1"/>
                </a:solidFill>
              </a:defRPr>
            </a:lvl2pPr>
            <a:lvl3pPr>
              <a:buClr>
                <a:schemeClr val="accent1"/>
              </a:buClr>
              <a:defRPr>
                <a:solidFill>
                  <a:schemeClr val="accent1"/>
                </a:solidFill>
              </a:defRPr>
            </a:lvl3pPr>
            <a:lvl4pPr>
              <a:buClr>
                <a:schemeClr val="accent1"/>
              </a:buClr>
              <a:defRPr>
                <a:solidFill>
                  <a:schemeClr val="accent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a:t>First level</a:t>
            </a:r>
          </a:p>
          <a:p>
            <a:pPr lvl="1"/>
            <a:r>
              <a:rPr lang="en-US"/>
              <a:t>Second Level</a:t>
            </a:r>
          </a:p>
          <a:p>
            <a:pPr lvl="2"/>
            <a:r>
              <a:rPr lang="en-US"/>
              <a:t>Third level</a:t>
            </a:r>
          </a:p>
          <a:p>
            <a:pPr lvl="3"/>
            <a:r>
              <a:rPr lang="en-US" err="1"/>
              <a:t>Fourh</a:t>
            </a:r>
            <a:r>
              <a:rPr lang="en-US"/>
              <a:t> level</a:t>
            </a:r>
            <a:endParaRPr lang="en-GB"/>
          </a:p>
        </p:txBody>
      </p:sp>
      <p:sp>
        <p:nvSpPr>
          <p:cNvPr id="4" name="Teksti kohatäide 3">
            <a:extLst>
              <a:ext uri="{FF2B5EF4-FFF2-40B4-BE49-F238E27FC236}">
                <a16:creationId xmlns:a16="http://schemas.microsoft.com/office/drawing/2014/main" id="{394016EB-E113-4661-883A-31E1AAE31B56}"/>
              </a:ext>
            </a:extLst>
          </p:cNvPr>
          <p:cNvSpPr>
            <a:spLocks noGrp="1"/>
          </p:cNvSpPr>
          <p:nvPr>
            <p:ph type="body" sz="quarter" idx="13" hasCustomPrompt="1"/>
          </p:nvPr>
        </p:nvSpPr>
        <p:spPr>
          <a:xfrm>
            <a:off x="6096001" y="3429000"/>
            <a:ext cx="4964111" cy="2808288"/>
          </a:xfrm>
        </p:spPr>
        <p:txBody>
          <a:bodyPr anchor="t" anchorCtr="0"/>
          <a:lstStyle>
            <a:lvl1pPr>
              <a:buClr>
                <a:schemeClr val="accent1"/>
              </a:buClr>
              <a:defRPr>
                <a:solidFill>
                  <a:schemeClr val="accent1"/>
                </a:solidFill>
              </a:defRPr>
            </a:lvl1pPr>
            <a:lvl2pPr>
              <a:buClr>
                <a:schemeClr val="accent1"/>
              </a:buClr>
              <a:defRPr>
                <a:solidFill>
                  <a:schemeClr val="accent1"/>
                </a:solidFill>
              </a:defRPr>
            </a:lvl2pPr>
            <a:lvl3pPr>
              <a:buClr>
                <a:schemeClr val="accent1"/>
              </a:buClr>
              <a:defRPr>
                <a:solidFill>
                  <a:schemeClr val="accent1"/>
                </a:solidFill>
              </a:defRPr>
            </a:lvl3pPr>
            <a:lvl4pPr>
              <a:buClr>
                <a:schemeClr val="accent1"/>
              </a:buClr>
              <a:defRPr>
                <a:solidFill>
                  <a:schemeClr val="accent1"/>
                </a:solidFill>
              </a:defRPr>
            </a:lvl4pPr>
            <a:lvl5pPr>
              <a:buClr>
                <a:schemeClr val="tx1"/>
              </a:buClr>
              <a:defRPr>
                <a:solidFill>
                  <a:schemeClr val="tx1"/>
                </a:solidFill>
              </a:defRPr>
            </a:lvl5pPr>
          </a:lstStyle>
          <a:p>
            <a:pPr lvl="0"/>
            <a:r>
              <a:rPr lang="en-US"/>
              <a:t>First level</a:t>
            </a:r>
          </a:p>
          <a:p>
            <a:pPr lvl="1"/>
            <a:r>
              <a:rPr lang="en-US"/>
              <a:t>Second Level</a:t>
            </a:r>
          </a:p>
          <a:p>
            <a:pPr lvl="2"/>
            <a:r>
              <a:rPr lang="en-US"/>
              <a:t>Third level</a:t>
            </a:r>
          </a:p>
          <a:p>
            <a:pPr lvl="3"/>
            <a:r>
              <a:rPr lang="en-US" err="1"/>
              <a:t>Fourh</a:t>
            </a:r>
            <a:r>
              <a:rPr lang="en-US"/>
              <a:t> level</a:t>
            </a:r>
            <a:endParaRPr lang="en-GB"/>
          </a:p>
        </p:txBody>
      </p:sp>
    </p:spTree>
    <p:extLst>
      <p:ext uri="{BB962C8B-B14F-4D97-AF65-F5344CB8AC3E}">
        <p14:creationId xmlns:p14="http://schemas.microsoft.com/office/powerpoint/2010/main" val="3936382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End_Image">
    <p:bg>
      <p:bgPr>
        <a:solidFill>
          <a:schemeClr val="accent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B8F73E35-744B-44B8-8AF8-6185A19DB445}"/>
              </a:ext>
            </a:extLst>
          </p:cNvPr>
          <p:cNvSpPr>
            <a:spLocks noGrp="1"/>
          </p:cNvSpPr>
          <p:nvPr>
            <p:ph type="pic" sz="quarter" idx="12" hasCustomPrompt="1"/>
          </p:nvPr>
        </p:nvSpPr>
        <p:spPr>
          <a:xfrm>
            <a:off x="0" y="0"/>
            <a:ext cx="12192000" cy="6858000"/>
          </a:xfrm>
          <a:solidFill>
            <a:srgbClr val="2B7AA1"/>
          </a:solidFill>
        </p:spPr>
        <p:txBody>
          <a:bodyPr anchor="ctr"/>
          <a:lstStyle>
            <a:lvl1pPr marL="0" indent="0" algn="ctr">
              <a:buNone/>
              <a:defRPr>
                <a:solidFill>
                  <a:schemeClr val="bg1"/>
                </a:solidFill>
              </a:defRPr>
            </a:lvl1pPr>
          </a:lstStyle>
          <a:p>
            <a:r>
              <a:rPr lang="en-GB"/>
              <a:t>Click icon to add pictures</a:t>
            </a:r>
          </a:p>
        </p:txBody>
      </p:sp>
      <p:sp>
        <p:nvSpPr>
          <p:cNvPr id="2" name="Title 1"/>
          <p:cNvSpPr>
            <a:spLocks noGrp="1"/>
          </p:cNvSpPr>
          <p:nvPr>
            <p:ph type="title"/>
          </p:nvPr>
        </p:nvSpPr>
        <p:spPr>
          <a:xfrm>
            <a:off x="623887" y="658801"/>
            <a:ext cx="7559676" cy="1617674"/>
          </a:xfrm>
        </p:spPr>
        <p:txBody>
          <a:bodyPr/>
          <a:lstStyle>
            <a:lvl1pPr>
              <a:defRPr sz="6000">
                <a:solidFill>
                  <a:schemeClr val="bg1"/>
                </a:solidFill>
              </a:defRPr>
            </a:lvl1pPr>
          </a:lstStyle>
          <a:p>
            <a:r>
              <a:rPr lang="en-US"/>
              <a:t>Click to</a:t>
            </a:r>
            <a:r>
              <a:rPr lang="et-EE"/>
              <a:t> </a:t>
            </a:r>
            <a:r>
              <a:rPr lang="et-EE" err="1"/>
              <a:t>edit</a:t>
            </a:r>
            <a:endParaRPr lang="en-GB"/>
          </a:p>
        </p:txBody>
      </p:sp>
      <p:sp>
        <p:nvSpPr>
          <p:cNvPr id="6" name="Text Placeholder 5"/>
          <p:cNvSpPr>
            <a:spLocks noGrp="1"/>
          </p:cNvSpPr>
          <p:nvPr>
            <p:ph type="body" sz="quarter" idx="11" hasCustomPrompt="1"/>
          </p:nvPr>
        </p:nvSpPr>
        <p:spPr>
          <a:xfrm>
            <a:off x="623887" y="3429001"/>
            <a:ext cx="7559676" cy="2808288"/>
          </a:xfrm>
        </p:spPr>
        <p:txBody>
          <a:bodyPr bIns="0"/>
          <a:lstStyle>
            <a:lvl1pPr marL="0" indent="0">
              <a:spcBef>
                <a:spcPts val="200"/>
              </a:spcBef>
              <a:buNone/>
              <a:defRPr sz="1800">
                <a:solidFill>
                  <a:schemeClr val="bg1"/>
                </a:solidFill>
              </a:defRPr>
            </a:lvl1pPr>
          </a:lstStyle>
          <a:p>
            <a:pPr lvl="0"/>
            <a:r>
              <a:rPr lang="en-GB"/>
              <a:t>Click to edit</a:t>
            </a:r>
          </a:p>
        </p:txBody>
      </p:sp>
    </p:spTree>
    <p:extLst>
      <p:ext uri="{BB962C8B-B14F-4D97-AF65-F5344CB8AC3E}">
        <p14:creationId xmlns:p14="http://schemas.microsoft.com/office/powerpoint/2010/main" val="15717134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_Blue">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04087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Content_White_2 Col">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7559676" cy="1617674"/>
          </a:xfrm>
        </p:spPr>
        <p:txBody>
          <a:bodyPr/>
          <a:lstStyle>
            <a:lvl1pPr>
              <a:defRPr>
                <a:solidFill>
                  <a:schemeClr val="accent1"/>
                </a:solidFill>
              </a:defRPr>
            </a:lvl1pPr>
          </a:lstStyle>
          <a:p>
            <a:r>
              <a:rPr lang="en-US"/>
              <a:t>Click to</a:t>
            </a:r>
            <a:r>
              <a:rPr lang="et-EE"/>
              <a:t> </a:t>
            </a:r>
            <a:r>
              <a:rPr lang="et-EE" err="1"/>
              <a:t>edit</a:t>
            </a:r>
            <a:endParaRPr lang="en-GB"/>
          </a:p>
        </p:txBody>
      </p:sp>
      <p:sp>
        <p:nvSpPr>
          <p:cNvPr id="9" name="Text Placeholder 8"/>
          <p:cNvSpPr>
            <a:spLocks noGrp="1"/>
          </p:cNvSpPr>
          <p:nvPr>
            <p:ph type="body" sz="quarter" idx="12" hasCustomPrompt="1"/>
          </p:nvPr>
        </p:nvSpPr>
        <p:spPr>
          <a:xfrm>
            <a:off x="623887" y="3429000"/>
            <a:ext cx="4964112" cy="2808288"/>
          </a:xfrm>
        </p:spPr>
        <p:txBody>
          <a:bodyPr wrap="square" bIns="0" anchor="t" anchorCtr="0"/>
          <a:lstStyle>
            <a:lvl1pPr>
              <a:buClr>
                <a:schemeClr val="accent1"/>
              </a:buClr>
              <a:defRPr>
                <a:solidFill>
                  <a:schemeClr val="accent1"/>
                </a:solidFill>
              </a:defRPr>
            </a:lvl1pPr>
            <a:lvl2pPr>
              <a:buClr>
                <a:schemeClr val="accent1"/>
              </a:buClr>
              <a:defRPr>
                <a:solidFill>
                  <a:schemeClr val="accent1"/>
                </a:solidFill>
              </a:defRPr>
            </a:lvl2pPr>
            <a:lvl3pPr>
              <a:buClr>
                <a:schemeClr val="accent1"/>
              </a:buClr>
              <a:defRPr>
                <a:solidFill>
                  <a:schemeClr val="accent1"/>
                </a:solidFill>
              </a:defRPr>
            </a:lvl3pPr>
            <a:lvl4pPr>
              <a:buClr>
                <a:schemeClr val="accent1"/>
              </a:buClr>
              <a:defRPr>
                <a:solidFill>
                  <a:schemeClr val="accent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a:t>First level</a:t>
            </a:r>
          </a:p>
          <a:p>
            <a:pPr lvl="1"/>
            <a:r>
              <a:rPr lang="en-US"/>
              <a:t>Second Level</a:t>
            </a:r>
          </a:p>
          <a:p>
            <a:pPr lvl="2"/>
            <a:r>
              <a:rPr lang="en-US"/>
              <a:t>Third level</a:t>
            </a:r>
          </a:p>
          <a:p>
            <a:pPr lvl="3"/>
            <a:r>
              <a:rPr lang="en-US" err="1"/>
              <a:t>Fourh</a:t>
            </a:r>
            <a:r>
              <a:rPr lang="en-US"/>
              <a:t> level</a:t>
            </a:r>
            <a:endParaRPr lang="en-GB"/>
          </a:p>
        </p:txBody>
      </p:sp>
      <p:sp>
        <p:nvSpPr>
          <p:cNvPr id="4" name="Teksti kohatäide 3">
            <a:extLst>
              <a:ext uri="{FF2B5EF4-FFF2-40B4-BE49-F238E27FC236}">
                <a16:creationId xmlns:a16="http://schemas.microsoft.com/office/drawing/2014/main" id="{394016EB-E113-4661-883A-31E1AAE31B56}"/>
              </a:ext>
            </a:extLst>
          </p:cNvPr>
          <p:cNvSpPr>
            <a:spLocks noGrp="1"/>
          </p:cNvSpPr>
          <p:nvPr>
            <p:ph type="body" sz="quarter" idx="13" hasCustomPrompt="1"/>
          </p:nvPr>
        </p:nvSpPr>
        <p:spPr>
          <a:xfrm>
            <a:off x="6096001" y="3429000"/>
            <a:ext cx="4964112" cy="2808288"/>
          </a:xfrm>
        </p:spPr>
        <p:txBody>
          <a:bodyPr anchor="t" anchorCtr="0"/>
          <a:lstStyle>
            <a:lvl1pPr>
              <a:buClr>
                <a:schemeClr val="accent1"/>
              </a:buClr>
              <a:defRPr>
                <a:solidFill>
                  <a:schemeClr val="accent1"/>
                </a:solidFill>
              </a:defRPr>
            </a:lvl1pPr>
            <a:lvl2pPr>
              <a:buClr>
                <a:schemeClr val="accent1"/>
              </a:buClr>
              <a:defRPr>
                <a:solidFill>
                  <a:schemeClr val="accent1"/>
                </a:solidFill>
              </a:defRPr>
            </a:lvl2pPr>
            <a:lvl3pPr>
              <a:buClr>
                <a:schemeClr val="accent1"/>
              </a:buClr>
              <a:defRPr>
                <a:solidFill>
                  <a:schemeClr val="accent1"/>
                </a:solidFill>
              </a:defRPr>
            </a:lvl3pPr>
            <a:lvl4pPr>
              <a:buClr>
                <a:schemeClr val="accent1"/>
              </a:buClr>
              <a:defRPr>
                <a:solidFill>
                  <a:schemeClr val="accent1"/>
                </a:solidFill>
              </a:defRPr>
            </a:lvl4pPr>
            <a:lvl5pPr>
              <a:buClr>
                <a:schemeClr val="tx1"/>
              </a:buClr>
              <a:defRPr>
                <a:solidFill>
                  <a:schemeClr val="tx1"/>
                </a:solidFill>
              </a:defRPr>
            </a:lvl5pPr>
          </a:lstStyle>
          <a:p>
            <a:pPr lvl="0"/>
            <a:r>
              <a:rPr lang="en-US"/>
              <a:t>First level</a:t>
            </a:r>
          </a:p>
          <a:p>
            <a:pPr lvl="1"/>
            <a:r>
              <a:rPr lang="en-US"/>
              <a:t>Second Level</a:t>
            </a:r>
          </a:p>
          <a:p>
            <a:pPr lvl="2"/>
            <a:r>
              <a:rPr lang="en-US"/>
              <a:t>Third level</a:t>
            </a:r>
          </a:p>
          <a:p>
            <a:pPr lvl="3"/>
            <a:r>
              <a:rPr lang="en-US" err="1"/>
              <a:t>Fourh</a:t>
            </a:r>
            <a:r>
              <a:rPr lang="en-US"/>
              <a:t> level</a:t>
            </a:r>
            <a:endParaRPr lang="en-GB"/>
          </a:p>
        </p:txBody>
      </p:sp>
    </p:spTree>
    <p:extLst>
      <p:ext uri="{BB962C8B-B14F-4D97-AF65-F5344CB8AC3E}">
        <p14:creationId xmlns:p14="http://schemas.microsoft.com/office/powerpoint/2010/main" val="31494031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Headline_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7559676" cy="1617674"/>
          </a:xfrm>
        </p:spPr>
        <p:txBody>
          <a:bodyPr/>
          <a:lstStyle>
            <a:lvl1pPr>
              <a:defRPr>
                <a:solidFill>
                  <a:schemeClr val="accent1"/>
                </a:solidFill>
              </a:defRPr>
            </a:lvl1pPr>
          </a:lstStyle>
          <a:p>
            <a:r>
              <a:rPr lang="en-US"/>
              <a:t>Click to</a:t>
            </a:r>
            <a:r>
              <a:rPr lang="et-EE"/>
              <a:t> </a:t>
            </a:r>
            <a:r>
              <a:rPr lang="et-EE" err="1"/>
              <a:t>edit</a:t>
            </a:r>
            <a:endParaRPr lang="en-GB"/>
          </a:p>
        </p:txBody>
      </p:sp>
    </p:spTree>
    <p:extLst>
      <p:ext uri="{BB962C8B-B14F-4D97-AF65-F5344CB8AC3E}">
        <p14:creationId xmlns:p14="http://schemas.microsoft.com/office/powerpoint/2010/main" val="20897251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itle + Subheading + Text">
    <p:bg>
      <p:bgPr>
        <a:solidFill>
          <a:srgbClr val="00009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658801"/>
            <a:ext cx="5472112" cy="969974"/>
          </a:xfrm>
        </p:spPr>
        <p:txBody>
          <a:bodyPr/>
          <a:lstStyle>
            <a:lvl1pPr>
              <a:defRPr>
                <a:solidFill>
                  <a:schemeClr val="bg1"/>
                </a:solidFill>
              </a:defRPr>
            </a:lvl1pPr>
          </a:lstStyle>
          <a:p>
            <a:r>
              <a:rPr lang="en-US"/>
              <a:t>Click to edit</a:t>
            </a:r>
            <a:endParaRPr lang="en-GB"/>
          </a:p>
        </p:txBody>
      </p:sp>
      <p:sp>
        <p:nvSpPr>
          <p:cNvPr id="4" name="Text Placeholder 3"/>
          <p:cNvSpPr>
            <a:spLocks noGrp="1"/>
          </p:cNvSpPr>
          <p:nvPr>
            <p:ph type="body" sz="quarter" idx="10"/>
          </p:nvPr>
        </p:nvSpPr>
        <p:spPr>
          <a:xfrm>
            <a:off x="623888" y="3513138"/>
            <a:ext cx="4824412" cy="2724150"/>
          </a:xfrm>
        </p:spPr>
        <p:txBody>
          <a:bodyPr/>
          <a:lstStyle>
            <a:lvl1pPr marL="228600" indent="-228600">
              <a:buClr>
                <a:schemeClr val="bg1"/>
              </a:buClr>
              <a:buFont typeface="Aino" panose="02000603040504020204" pitchFamily="50" charset="0"/>
              <a:buChar char="+"/>
              <a:defRPr>
                <a:solidFill>
                  <a:schemeClr val="bg1"/>
                </a:solidFill>
              </a:defRPr>
            </a:lvl1pPr>
            <a:lvl2pPr marL="361950" indent="-180975">
              <a:buClr>
                <a:schemeClr val="bg1"/>
              </a:buClr>
              <a:buFont typeface="Aino" panose="02000603040504020204" pitchFamily="50" charset="0"/>
              <a:buChar char="+"/>
              <a:defRPr>
                <a:solidFill>
                  <a:schemeClr val="bg1"/>
                </a:solidFill>
              </a:defRPr>
            </a:lvl2pPr>
            <a:lvl3pPr marL="542925" indent="-180975">
              <a:buClr>
                <a:schemeClr val="bg1"/>
              </a:buClr>
              <a:buFont typeface="Aino" panose="02000603040504020204" pitchFamily="50" charset="0"/>
              <a:buChar char="+"/>
              <a:defRPr>
                <a:solidFill>
                  <a:schemeClr val="bg1"/>
                </a:solidFill>
              </a:defRPr>
            </a:lvl3pPr>
            <a:lvl4pPr marL="714375" indent="-171450">
              <a:buClr>
                <a:schemeClr val="bg1"/>
              </a:buClr>
              <a:buFont typeface="Aino" panose="02000603040504020204" pitchFamily="50" charset="0"/>
              <a:buChar char="+"/>
              <a:defRPr>
                <a:solidFill>
                  <a:schemeClr val="bg1"/>
                </a:solidFill>
              </a:defRPr>
            </a:lvl4pPr>
            <a:lvl5pPr marL="895350" indent="-180975">
              <a:buClr>
                <a:schemeClr val="bg1"/>
              </a:buClr>
              <a:buFont typeface="Aino" panose="02000603040504020204" pitchFamily="50" charset="0"/>
              <a:buChar cha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1" hasCustomPrompt="1"/>
          </p:nvPr>
        </p:nvSpPr>
        <p:spPr>
          <a:xfrm>
            <a:off x="623888" y="1628776"/>
            <a:ext cx="4824412" cy="647700"/>
          </a:xfrm>
        </p:spPr>
        <p:txBody>
          <a:bodyPr bIns="0" anchor="t"/>
          <a:lstStyle>
            <a:lvl1pPr marL="0" indent="0">
              <a:buNone/>
              <a:defRPr sz="2200">
                <a:solidFill>
                  <a:schemeClr val="bg1"/>
                </a:solidFill>
              </a:defRPr>
            </a:lvl1pPr>
            <a:lvl2pPr marL="180975" indent="0">
              <a:buNone/>
              <a:defRPr>
                <a:solidFill>
                  <a:srgbClr val="C4BEC5"/>
                </a:solidFill>
              </a:defRPr>
            </a:lvl2pPr>
            <a:lvl3pPr marL="361950" indent="0">
              <a:buNone/>
              <a:defRPr>
                <a:solidFill>
                  <a:srgbClr val="C4BEC5"/>
                </a:solidFill>
              </a:defRPr>
            </a:lvl3pPr>
            <a:lvl4pPr marL="542925" indent="0">
              <a:buNone/>
              <a:defRPr>
                <a:solidFill>
                  <a:srgbClr val="C4BEC5"/>
                </a:solidFill>
              </a:defRPr>
            </a:lvl4pPr>
            <a:lvl5pPr marL="714375" indent="0">
              <a:buNone/>
              <a:defRPr>
                <a:solidFill>
                  <a:srgbClr val="C4BEC5"/>
                </a:solidFill>
              </a:defRPr>
            </a:lvl5pPr>
          </a:lstStyle>
          <a:p>
            <a:pPr lvl="0"/>
            <a:r>
              <a:rPr lang="en-GB"/>
              <a:t>Click to edit Master subtitle style</a:t>
            </a:r>
          </a:p>
        </p:txBody>
      </p:sp>
    </p:spTree>
    <p:extLst>
      <p:ext uri="{BB962C8B-B14F-4D97-AF65-F5344CB8AC3E}">
        <p14:creationId xmlns:p14="http://schemas.microsoft.com/office/powerpoint/2010/main" val="320041110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tmplLst>
          <p:tmpl>
            <p:tnLst>
              <p:par>
                <p:cT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Content_Blue_2 Col_Full">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9446704" cy="974638"/>
          </a:xfrm>
        </p:spPr>
        <p:txBody>
          <a:bodyPr/>
          <a:lstStyle>
            <a:lvl1pPr>
              <a:defRPr>
                <a:solidFill>
                  <a:schemeClr val="bg1"/>
                </a:solidFill>
              </a:defRPr>
            </a:lvl1pPr>
          </a:lstStyle>
          <a:p>
            <a:r>
              <a:rPr lang="en-US"/>
              <a:t>Click to</a:t>
            </a:r>
            <a:r>
              <a:rPr lang="et-EE"/>
              <a:t> </a:t>
            </a:r>
            <a:r>
              <a:rPr lang="et-EE" err="1"/>
              <a:t>edit</a:t>
            </a:r>
            <a:endParaRPr lang="en-GB"/>
          </a:p>
        </p:txBody>
      </p:sp>
      <p:sp>
        <p:nvSpPr>
          <p:cNvPr id="6" name="Text Placeholder 5"/>
          <p:cNvSpPr>
            <a:spLocks noGrp="1"/>
          </p:cNvSpPr>
          <p:nvPr>
            <p:ph type="body" sz="quarter" idx="11" hasCustomPrompt="1"/>
          </p:nvPr>
        </p:nvSpPr>
        <p:spPr>
          <a:xfrm>
            <a:off x="623887" y="1633440"/>
            <a:ext cx="9446704" cy="643036"/>
          </a:xfrm>
        </p:spPr>
        <p:txBody>
          <a:bodyPr bIns="0" anchor="t" anchorCtr="0"/>
          <a:lstStyle>
            <a:lvl1pPr marL="0" indent="0">
              <a:spcBef>
                <a:spcPts val="200"/>
              </a:spcBef>
              <a:buNone/>
              <a:defRPr sz="2200">
                <a:solidFill>
                  <a:schemeClr val="bg1"/>
                </a:solidFill>
              </a:defRPr>
            </a:lvl1pPr>
          </a:lstStyle>
          <a:p>
            <a:pPr lvl="0"/>
            <a:r>
              <a:rPr lang="en-GB"/>
              <a:t>Click to edit</a:t>
            </a:r>
          </a:p>
        </p:txBody>
      </p:sp>
      <p:sp>
        <p:nvSpPr>
          <p:cNvPr id="9" name="Text Placeholder 8"/>
          <p:cNvSpPr>
            <a:spLocks noGrp="1"/>
          </p:cNvSpPr>
          <p:nvPr>
            <p:ph type="body" sz="quarter" idx="12" hasCustomPrompt="1"/>
          </p:nvPr>
        </p:nvSpPr>
        <p:spPr>
          <a:xfrm>
            <a:off x="623887" y="3429000"/>
            <a:ext cx="4964112" cy="2808288"/>
          </a:xfrm>
        </p:spPr>
        <p:txBody>
          <a:bodyPr wrap="square" bIns="0"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a:t>First level</a:t>
            </a:r>
          </a:p>
          <a:p>
            <a:pPr lvl="1"/>
            <a:r>
              <a:rPr lang="en-US"/>
              <a:t>Second Level</a:t>
            </a:r>
          </a:p>
          <a:p>
            <a:pPr lvl="2"/>
            <a:r>
              <a:rPr lang="en-US"/>
              <a:t>Third level</a:t>
            </a:r>
          </a:p>
          <a:p>
            <a:pPr lvl="3"/>
            <a:r>
              <a:rPr lang="en-US" err="1"/>
              <a:t>Fourh</a:t>
            </a:r>
            <a:r>
              <a:rPr lang="en-US"/>
              <a:t> level</a:t>
            </a:r>
            <a:endParaRPr lang="en-GB"/>
          </a:p>
        </p:txBody>
      </p:sp>
      <p:sp>
        <p:nvSpPr>
          <p:cNvPr id="4" name="Teksti kohatäide 3">
            <a:extLst>
              <a:ext uri="{FF2B5EF4-FFF2-40B4-BE49-F238E27FC236}">
                <a16:creationId xmlns:a16="http://schemas.microsoft.com/office/drawing/2014/main" id="{394016EB-E113-4661-883A-31E1AAE31B56}"/>
              </a:ext>
            </a:extLst>
          </p:cNvPr>
          <p:cNvSpPr>
            <a:spLocks noGrp="1"/>
          </p:cNvSpPr>
          <p:nvPr>
            <p:ph type="body" sz="quarter" idx="13" hasCustomPrompt="1"/>
          </p:nvPr>
        </p:nvSpPr>
        <p:spPr>
          <a:xfrm>
            <a:off x="6096001" y="3429000"/>
            <a:ext cx="4964111" cy="2808288"/>
          </a:xfrm>
        </p:spPr>
        <p:txBody>
          <a:bodyPr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First level</a:t>
            </a:r>
          </a:p>
          <a:p>
            <a:pPr lvl="1"/>
            <a:r>
              <a:rPr lang="en-US"/>
              <a:t>Second Level</a:t>
            </a:r>
          </a:p>
          <a:p>
            <a:pPr lvl="2"/>
            <a:r>
              <a:rPr lang="en-US"/>
              <a:t>Third level</a:t>
            </a:r>
          </a:p>
          <a:p>
            <a:pPr lvl="3"/>
            <a:r>
              <a:rPr lang="en-US" err="1"/>
              <a:t>Fourh</a:t>
            </a:r>
            <a:r>
              <a:rPr lang="en-US"/>
              <a:t> level</a:t>
            </a:r>
            <a:endParaRPr lang="en-GB"/>
          </a:p>
        </p:txBody>
      </p:sp>
    </p:spTree>
    <p:extLst>
      <p:ext uri="{BB962C8B-B14F-4D97-AF65-F5344CB8AC3E}">
        <p14:creationId xmlns:p14="http://schemas.microsoft.com/office/powerpoint/2010/main" val="36799495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ontent_Blue">
  <p:cSld name="1_Content_Blue">
    <p:bg>
      <p:bgPr>
        <a:solidFill>
          <a:schemeClr val="accent1"/>
        </a:solidFill>
        <a:effectLst/>
      </p:bgPr>
    </p:bg>
    <p:spTree>
      <p:nvGrpSpPr>
        <p:cNvPr id="1" name="Shape 78"/>
        <p:cNvGrpSpPr/>
        <p:nvPr/>
      </p:nvGrpSpPr>
      <p:grpSpPr>
        <a:xfrm>
          <a:off x="0" y="0"/>
          <a:ext cx="0" cy="0"/>
          <a:chOff x="0" y="0"/>
          <a:chExt cx="0" cy="0"/>
        </a:xfrm>
      </p:grpSpPr>
      <p:sp>
        <p:nvSpPr>
          <p:cNvPr id="79" name="Google Shape;79;p28"/>
          <p:cNvSpPr txBox="1">
            <a:spLocks noGrp="1"/>
          </p:cNvSpPr>
          <p:nvPr>
            <p:ph type="title"/>
          </p:nvPr>
        </p:nvSpPr>
        <p:spPr>
          <a:xfrm>
            <a:off x="623887" y="658801"/>
            <a:ext cx="9495473" cy="1617674"/>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5000"/>
              <a:buFont typeface="Arial"/>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8"/>
          <p:cNvSpPr txBox="1">
            <a:spLocks noGrp="1"/>
          </p:cNvSpPr>
          <p:nvPr>
            <p:ph type="body" idx="1"/>
          </p:nvPr>
        </p:nvSpPr>
        <p:spPr>
          <a:xfrm>
            <a:off x="623887" y="2276475"/>
            <a:ext cx="9495473" cy="3960813"/>
          </a:xfrm>
          <a:prstGeom prst="rect">
            <a:avLst/>
          </a:prstGeom>
          <a:noFill/>
          <a:ln>
            <a:noFill/>
          </a:ln>
        </p:spPr>
        <p:txBody>
          <a:bodyPr spcFirstLastPara="1" wrap="square" lIns="0" tIns="0" rIns="0" bIns="0" anchor="b" anchorCtr="0">
            <a:noAutofit/>
          </a:bodyPr>
          <a:lstStyle>
            <a:lvl1pPr marL="457200" lvl="0" indent="-368300" algn="l">
              <a:lnSpc>
                <a:spcPct val="100000"/>
              </a:lnSpc>
              <a:spcBef>
                <a:spcPts val="400"/>
              </a:spcBef>
              <a:spcAft>
                <a:spcPts val="0"/>
              </a:spcAft>
              <a:buClr>
                <a:schemeClr val="lt1"/>
              </a:buClr>
              <a:buSzPts val="2200"/>
              <a:buChar char="+"/>
              <a:defRPr sz="2200">
                <a:solidFill>
                  <a:schemeClr val="lt1"/>
                </a:solidFill>
              </a:defRPr>
            </a:lvl1pPr>
            <a:lvl2pPr marL="914400" lvl="1" indent="-361950" algn="l">
              <a:lnSpc>
                <a:spcPct val="100000"/>
              </a:lnSpc>
              <a:spcBef>
                <a:spcPts val="400"/>
              </a:spcBef>
              <a:spcAft>
                <a:spcPts val="0"/>
              </a:spcAft>
              <a:buClr>
                <a:schemeClr val="lt1"/>
              </a:buClr>
              <a:buSzPts val="2100"/>
              <a:buChar char="+"/>
              <a:defRPr sz="2100">
                <a:solidFill>
                  <a:schemeClr val="lt1"/>
                </a:solidFill>
              </a:defRPr>
            </a:lvl2pPr>
            <a:lvl3pPr marL="1371600" lvl="2" indent="-342900" algn="l">
              <a:lnSpc>
                <a:spcPct val="100000"/>
              </a:lnSpc>
              <a:spcBef>
                <a:spcPts val="400"/>
              </a:spcBef>
              <a:spcAft>
                <a:spcPts val="0"/>
              </a:spcAft>
              <a:buClr>
                <a:schemeClr val="lt1"/>
              </a:buClr>
              <a:buSzPts val="1800"/>
              <a:buChar char="+"/>
              <a:defRPr>
                <a:solidFill>
                  <a:schemeClr val="lt1"/>
                </a:solidFill>
              </a:defRPr>
            </a:lvl3pPr>
            <a:lvl4pPr marL="1828800" lvl="3" indent="-342900" algn="l">
              <a:lnSpc>
                <a:spcPct val="100000"/>
              </a:lnSpc>
              <a:spcBef>
                <a:spcPts val="400"/>
              </a:spcBef>
              <a:spcAft>
                <a:spcPts val="0"/>
              </a:spcAft>
              <a:buClr>
                <a:schemeClr val="lt1"/>
              </a:buClr>
              <a:buSzPts val="1800"/>
              <a:buChar char="+"/>
              <a:defRPr>
                <a:solidFill>
                  <a:schemeClr val="lt1"/>
                </a:solidFill>
              </a:defRPr>
            </a:lvl4pPr>
            <a:lvl5pPr marL="2286000" lvl="4" indent="-342900" algn="l">
              <a:lnSpc>
                <a:spcPct val="100000"/>
              </a:lnSpc>
              <a:spcBef>
                <a:spcPts val="400"/>
              </a:spcBef>
              <a:spcAft>
                <a:spcPts val="0"/>
              </a:spcAft>
              <a:buClr>
                <a:schemeClr val="lt1"/>
              </a:buClr>
              <a:buSzPts val="1800"/>
              <a:buChar char="+"/>
              <a:defRPr>
                <a:solidFill>
                  <a:schemeClr val="lt1"/>
                </a:solidFill>
              </a:defRPr>
            </a:lvl5pPr>
            <a:lvl6pPr marL="2743200" lvl="5" indent="-342900" algn="l">
              <a:lnSpc>
                <a:spcPct val="100000"/>
              </a:lnSpc>
              <a:spcBef>
                <a:spcPts val="200"/>
              </a:spcBef>
              <a:spcAft>
                <a:spcPts val="0"/>
              </a:spcAft>
              <a:buSzPts val="1800"/>
              <a:buChar char="+"/>
              <a:defRPr/>
            </a:lvl6pPr>
            <a:lvl7pPr marL="3200400" lvl="6" indent="-342900" algn="l">
              <a:lnSpc>
                <a:spcPct val="100000"/>
              </a:lnSpc>
              <a:spcBef>
                <a:spcPts val="200"/>
              </a:spcBef>
              <a:spcAft>
                <a:spcPts val="0"/>
              </a:spcAft>
              <a:buSzPts val="1800"/>
              <a:buChar char="+"/>
              <a:defRPr/>
            </a:lvl7pPr>
            <a:lvl8pPr marL="3657600" lvl="7" indent="-342900" algn="l">
              <a:lnSpc>
                <a:spcPct val="100000"/>
              </a:lnSpc>
              <a:spcBef>
                <a:spcPts val="200"/>
              </a:spcBef>
              <a:spcAft>
                <a:spcPts val="0"/>
              </a:spcAft>
              <a:buSzPts val="1800"/>
              <a:buChar char="+"/>
              <a:defRPr/>
            </a:lvl8pPr>
            <a:lvl9pPr marL="4114800" lvl="8" indent="-342900" algn="l">
              <a:lnSpc>
                <a:spcPct val="100000"/>
              </a:lnSpc>
              <a:spcBef>
                <a:spcPts val="400"/>
              </a:spcBef>
              <a:spcAft>
                <a:spcPts val="0"/>
              </a:spcAft>
              <a:buClr>
                <a:schemeClr val="lt1"/>
              </a:buClr>
              <a:buSzPts val="1800"/>
              <a:buChar char="+"/>
              <a:defRPr>
                <a:solidFill>
                  <a:schemeClr val="lt1"/>
                </a:solidFill>
              </a:defRPr>
            </a:lvl9pPr>
          </a:lstStyle>
          <a:p>
            <a:endParaRPr/>
          </a:p>
        </p:txBody>
      </p:sp>
    </p:spTree>
    <p:extLst>
      <p:ext uri="{BB962C8B-B14F-4D97-AF65-F5344CB8AC3E}">
        <p14:creationId xmlns:p14="http://schemas.microsoft.com/office/powerpoint/2010/main" val="36388472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p:bg>
      <p:bgPr>
        <a:solidFill>
          <a:srgbClr val="00009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658801"/>
            <a:ext cx="7559676" cy="969974"/>
          </a:xfrm>
        </p:spPr>
        <p:txBody>
          <a:bodyPr/>
          <a:lstStyle>
            <a:lvl1pPr>
              <a:defRPr sz="6000" baseline="0">
                <a:solidFill>
                  <a:schemeClr val="bg1"/>
                </a:solidFill>
              </a:defRPr>
            </a:lvl1pPr>
          </a:lstStyle>
          <a:p>
            <a:r>
              <a:rPr lang="et-EE" err="1"/>
              <a:t>Title</a:t>
            </a:r>
            <a:endParaRPr lang="en-GB"/>
          </a:p>
        </p:txBody>
      </p:sp>
      <p:sp>
        <p:nvSpPr>
          <p:cNvPr id="8" name="Text Placeholder 8">
            <a:extLst>
              <a:ext uri="{FF2B5EF4-FFF2-40B4-BE49-F238E27FC236}">
                <a16:creationId xmlns:a16="http://schemas.microsoft.com/office/drawing/2014/main" id="{CBB58941-81E5-4953-941F-6E307D9AC4D2}"/>
              </a:ext>
            </a:extLst>
          </p:cNvPr>
          <p:cNvSpPr>
            <a:spLocks noGrp="1"/>
          </p:cNvSpPr>
          <p:nvPr>
            <p:ph type="body" sz="quarter" idx="12" hasCustomPrompt="1"/>
          </p:nvPr>
        </p:nvSpPr>
        <p:spPr>
          <a:xfrm>
            <a:off x="623888" y="4909050"/>
            <a:ext cx="7559676" cy="668216"/>
          </a:xfrm>
        </p:spPr>
        <p:txBody>
          <a:bodyPr wrap="square" bIns="0"/>
          <a:lstStyle>
            <a:lvl1pPr>
              <a:buClr>
                <a:schemeClr val="bg1"/>
              </a:buClr>
              <a:buNone/>
              <a:defRPr sz="2400" b="0">
                <a:solidFill>
                  <a:schemeClr val="bg1"/>
                </a:solidFill>
              </a:defRPr>
            </a:lvl1pPr>
            <a:lvl2pPr>
              <a:buClr>
                <a:schemeClr val="bg1"/>
              </a:buClr>
              <a:buNone/>
              <a:defRPr sz="2100">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r>
              <a:rPr lang="et-EE" dirty="0"/>
              <a:t>Nimi</a:t>
            </a:r>
            <a:endParaRPr lang="en-GB" dirty="0"/>
          </a:p>
        </p:txBody>
      </p:sp>
      <p:sp>
        <p:nvSpPr>
          <p:cNvPr id="9" name="Text Placeholder 8">
            <a:extLst>
              <a:ext uri="{FF2B5EF4-FFF2-40B4-BE49-F238E27FC236}">
                <a16:creationId xmlns:a16="http://schemas.microsoft.com/office/drawing/2014/main" id="{BCC6AD63-665D-ADB9-3D8A-8529EDFD55BE}"/>
              </a:ext>
            </a:extLst>
          </p:cNvPr>
          <p:cNvSpPr>
            <a:spLocks noGrp="1"/>
          </p:cNvSpPr>
          <p:nvPr>
            <p:ph type="body" sz="quarter" idx="16" hasCustomPrompt="1"/>
          </p:nvPr>
        </p:nvSpPr>
        <p:spPr>
          <a:xfrm>
            <a:off x="623888" y="5609924"/>
            <a:ext cx="7559676" cy="351692"/>
          </a:xfrm>
        </p:spPr>
        <p:txBody>
          <a:bodyPr wrap="square" bIns="0" anchor="t"/>
          <a:lstStyle>
            <a:lvl1pPr>
              <a:buClr>
                <a:schemeClr val="bg1"/>
              </a:buClr>
              <a:buNone/>
              <a:defRPr sz="1600">
                <a:solidFill>
                  <a:schemeClr val="bg1"/>
                </a:solidFill>
              </a:defRPr>
            </a:lvl1pPr>
            <a:lvl2pPr>
              <a:buClr>
                <a:schemeClr val="bg1"/>
              </a:buClr>
              <a:buNone/>
              <a:defRPr sz="2100">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r>
              <a:rPr lang="et-EE" dirty="0"/>
              <a:t>Organisatsioon</a:t>
            </a:r>
            <a:endParaRPr lang="en-GB" dirty="0"/>
          </a:p>
        </p:txBody>
      </p:sp>
      <p:grpSp>
        <p:nvGrpSpPr>
          <p:cNvPr id="11" name="Group 5">
            <a:extLst>
              <a:ext uri="{FF2B5EF4-FFF2-40B4-BE49-F238E27FC236}">
                <a16:creationId xmlns:a16="http://schemas.microsoft.com/office/drawing/2014/main" id="{FB377AFB-24E6-379F-A6C9-CBE639CDB942}"/>
              </a:ext>
            </a:extLst>
          </p:cNvPr>
          <p:cNvGrpSpPr/>
          <p:nvPr userDrawn="1"/>
        </p:nvGrpSpPr>
        <p:grpSpPr>
          <a:xfrm>
            <a:off x="9949320" y="0"/>
            <a:ext cx="1618200" cy="1215360"/>
            <a:chOff x="9949320" y="0"/>
            <a:chExt cx="1618200" cy="1215360"/>
          </a:xfrm>
        </p:grpSpPr>
        <p:sp>
          <p:nvSpPr>
            <p:cNvPr id="12" name="CustomShape 6">
              <a:extLst>
                <a:ext uri="{FF2B5EF4-FFF2-40B4-BE49-F238E27FC236}">
                  <a16:creationId xmlns:a16="http://schemas.microsoft.com/office/drawing/2014/main" id="{DAD43082-20AB-9431-68A5-10AB9F6F7C97}"/>
                </a:ext>
              </a:extLst>
            </p:cNvPr>
            <p:cNvSpPr/>
            <p:nvPr/>
          </p:nvSpPr>
          <p:spPr>
            <a:xfrm>
              <a:off x="9949320" y="0"/>
              <a:ext cx="1618200" cy="1215360"/>
            </a:xfrm>
            <a:custGeom>
              <a:avLst/>
              <a:gdLst/>
              <a:ahLst/>
              <a:cxnLst/>
              <a:rect l="l" t="t" r="r" b="b"/>
              <a:pathLst>
                <a:path w="3593877" h="2699956">
                  <a:moveTo>
                    <a:pt x="0" y="0"/>
                  </a:moveTo>
                  <a:lnTo>
                    <a:pt x="3593878" y="0"/>
                  </a:lnTo>
                  <a:lnTo>
                    <a:pt x="3593878" y="2699957"/>
                  </a:lnTo>
                  <a:lnTo>
                    <a:pt x="0" y="2699957"/>
                  </a:lnTo>
                  <a:close/>
                </a:path>
              </a:pathLst>
            </a:custGeom>
            <a:solidFill>
              <a:srgbClr val="FFFFFF"/>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13" name="CustomShape 7">
              <a:extLst>
                <a:ext uri="{FF2B5EF4-FFF2-40B4-BE49-F238E27FC236}">
                  <a16:creationId xmlns:a16="http://schemas.microsoft.com/office/drawing/2014/main" id="{BCD89C7F-ED6C-6205-464B-1C2969EB0786}"/>
                </a:ext>
              </a:extLst>
            </p:cNvPr>
            <p:cNvSpPr/>
            <p:nvPr/>
          </p:nvSpPr>
          <p:spPr>
            <a:xfrm>
              <a:off x="10822320" y="914760"/>
              <a:ext cx="39240" cy="131040"/>
            </a:xfrm>
            <a:custGeom>
              <a:avLst/>
              <a:gdLst/>
              <a:ahLst/>
              <a:cxnLst/>
              <a:rect l="l" t="t" r="r" b="b"/>
              <a:pathLst>
                <a:path w="88677" h="292427">
                  <a:moveTo>
                    <a:pt x="17621" y="34300"/>
                  </a:moveTo>
                  <a:lnTo>
                    <a:pt x="52864" y="34300"/>
                  </a:lnTo>
                  <a:lnTo>
                    <a:pt x="52864" y="274521"/>
                  </a:lnTo>
                  <a:cubicBezTo>
                    <a:pt x="52864" y="284408"/>
                    <a:pt x="60884" y="292428"/>
                    <a:pt x="70771" y="292428"/>
                  </a:cubicBezTo>
                  <a:cubicBezTo>
                    <a:pt x="80658" y="292428"/>
                    <a:pt x="88678" y="284408"/>
                    <a:pt x="88678" y="274521"/>
                  </a:cubicBezTo>
                  <a:lnTo>
                    <a:pt x="88678" y="17346"/>
                  </a:lnTo>
                  <a:cubicBezTo>
                    <a:pt x="88573" y="7668"/>
                    <a:pt x="80648" y="-94"/>
                    <a:pt x="70971" y="1"/>
                  </a:cubicBezTo>
                  <a:cubicBezTo>
                    <a:pt x="70876" y="10"/>
                    <a:pt x="70771" y="10"/>
                    <a:pt x="70675" y="10"/>
                  </a:cubicBezTo>
                  <a:lnTo>
                    <a:pt x="17336" y="10"/>
                  </a:lnTo>
                  <a:cubicBezTo>
                    <a:pt x="7763" y="10"/>
                    <a:pt x="0" y="7773"/>
                    <a:pt x="0" y="17346"/>
                  </a:cubicBezTo>
                  <a:cubicBezTo>
                    <a:pt x="0" y="26919"/>
                    <a:pt x="7763" y="34681"/>
                    <a:pt x="17336" y="34681"/>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14" name="CustomShape 8">
              <a:extLst>
                <a:ext uri="{FF2B5EF4-FFF2-40B4-BE49-F238E27FC236}">
                  <a16:creationId xmlns:a16="http://schemas.microsoft.com/office/drawing/2014/main" id="{C6198014-AD44-DAE8-7C9A-FF4493802E2F}"/>
                </a:ext>
              </a:extLst>
            </p:cNvPr>
            <p:cNvSpPr/>
            <p:nvPr/>
          </p:nvSpPr>
          <p:spPr>
            <a:xfrm>
              <a:off x="10846080" y="854280"/>
              <a:ext cx="15480" cy="38160"/>
            </a:xfrm>
            <a:custGeom>
              <a:avLst/>
              <a:gdLst/>
              <a:ahLst/>
              <a:cxnLst/>
              <a:rect l="l" t="t" r="r" b="b"/>
              <a:pathLst>
                <a:path w="35813" h="86391">
                  <a:moveTo>
                    <a:pt x="17812" y="86392"/>
                  </a:moveTo>
                  <a:cubicBezTo>
                    <a:pt x="27422" y="86306"/>
                    <a:pt x="35309" y="78753"/>
                    <a:pt x="35814" y="69152"/>
                  </a:cubicBezTo>
                  <a:lnTo>
                    <a:pt x="35814" y="17907"/>
                  </a:lnTo>
                  <a:cubicBezTo>
                    <a:pt x="35814" y="8020"/>
                    <a:pt x="27794" y="0"/>
                    <a:pt x="17907" y="0"/>
                  </a:cubicBezTo>
                  <a:cubicBezTo>
                    <a:pt x="8020" y="0"/>
                    <a:pt x="0" y="8020"/>
                    <a:pt x="0" y="17907"/>
                  </a:cubicBezTo>
                  <a:lnTo>
                    <a:pt x="0" y="69437"/>
                  </a:lnTo>
                  <a:cubicBezTo>
                    <a:pt x="686" y="78829"/>
                    <a:pt x="8391" y="86173"/>
                    <a:pt x="17812" y="86392"/>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15" name="CustomShape 9">
              <a:extLst>
                <a:ext uri="{FF2B5EF4-FFF2-40B4-BE49-F238E27FC236}">
                  <a16:creationId xmlns:a16="http://schemas.microsoft.com/office/drawing/2014/main" id="{039D1C67-27E9-B17F-9178-35DBB4F8672B}"/>
                </a:ext>
              </a:extLst>
            </p:cNvPr>
            <p:cNvSpPr/>
            <p:nvPr/>
          </p:nvSpPr>
          <p:spPr>
            <a:xfrm>
              <a:off x="10911960" y="911520"/>
              <a:ext cx="114840" cy="42120"/>
            </a:xfrm>
            <a:custGeom>
              <a:avLst/>
              <a:gdLst/>
              <a:ahLst/>
              <a:cxnLst/>
              <a:rect l="l" t="t" r="r" b="b"/>
              <a:pathLst>
                <a:path w="256598" h="95453">
                  <a:moveTo>
                    <a:pt x="29917" y="69545"/>
                  </a:moveTo>
                  <a:cubicBezTo>
                    <a:pt x="56930" y="46580"/>
                    <a:pt x="91325" y="34131"/>
                    <a:pt x="126786" y="34493"/>
                  </a:cubicBezTo>
                  <a:cubicBezTo>
                    <a:pt x="172982" y="34493"/>
                    <a:pt x="207844" y="52781"/>
                    <a:pt x="222512" y="84690"/>
                  </a:cubicBezTo>
                  <a:cubicBezTo>
                    <a:pt x="225379" y="91281"/>
                    <a:pt x="231904" y="95510"/>
                    <a:pt x="239086" y="95453"/>
                  </a:cubicBezTo>
                  <a:cubicBezTo>
                    <a:pt x="241667" y="95481"/>
                    <a:pt x="244210" y="94900"/>
                    <a:pt x="246515" y="93738"/>
                  </a:cubicBezTo>
                  <a:cubicBezTo>
                    <a:pt x="250821" y="91824"/>
                    <a:pt x="254088" y="88147"/>
                    <a:pt x="255469" y="83642"/>
                  </a:cubicBezTo>
                  <a:cubicBezTo>
                    <a:pt x="257126" y="79118"/>
                    <a:pt x="256955" y="74136"/>
                    <a:pt x="254993" y="69735"/>
                  </a:cubicBezTo>
                  <a:cubicBezTo>
                    <a:pt x="234038" y="25349"/>
                    <a:pt x="187365" y="12"/>
                    <a:pt x="126786" y="12"/>
                  </a:cubicBezTo>
                  <a:cubicBezTo>
                    <a:pt x="82647" y="-502"/>
                    <a:pt x="39794" y="14919"/>
                    <a:pt x="6104" y="43446"/>
                  </a:cubicBezTo>
                  <a:cubicBezTo>
                    <a:pt x="-1116" y="49495"/>
                    <a:pt x="-2068" y="60248"/>
                    <a:pt x="3980" y="67469"/>
                  </a:cubicBezTo>
                  <a:cubicBezTo>
                    <a:pt x="4085" y="67592"/>
                    <a:pt x="4190" y="67707"/>
                    <a:pt x="4295" y="67830"/>
                  </a:cubicBezTo>
                  <a:cubicBezTo>
                    <a:pt x="11105" y="74936"/>
                    <a:pt x="22221" y="75679"/>
                    <a:pt x="29917" y="69545"/>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16" name="CustomShape 10">
              <a:extLst>
                <a:ext uri="{FF2B5EF4-FFF2-40B4-BE49-F238E27FC236}">
                  <a16:creationId xmlns:a16="http://schemas.microsoft.com/office/drawing/2014/main" id="{A1328454-6F06-BE03-EFDE-E3CA0EBEC058}"/>
                </a:ext>
              </a:extLst>
            </p:cNvPr>
            <p:cNvSpPr/>
            <p:nvPr/>
          </p:nvSpPr>
          <p:spPr>
            <a:xfrm>
              <a:off x="10118880" y="911520"/>
              <a:ext cx="109080" cy="62640"/>
            </a:xfrm>
            <a:custGeom>
              <a:avLst/>
              <a:gdLst/>
              <a:ahLst/>
              <a:cxnLst/>
              <a:rect l="l" t="t" r="r" b="b"/>
              <a:pathLst>
                <a:path w="243607" h="140735">
                  <a:moveTo>
                    <a:pt x="27579" y="62435"/>
                  </a:moveTo>
                  <a:cubicBezTo>
                    <a:pt x="52439" y="43385"/>
                    <a:pt x="70060" y="34622"/>
                    <a:pt x="103017" y="34622"/>
                  </a:cubicBezTo>
                  <a:cubicBezTo>
                    <a:pt x="152547" y="34622"/>
                    <a:pt x="203505" y="69579"/>
                    <a:pt x="207792" y="122824"/>
                  </a:cubicBezTo>
                  <a:cubicBezTo>
                    <a:pt x="208087" y="132549"/>
                    <a:pt x="215876" y="140388"/>
                    <a:pt x="225603" y="140731"/>
                  </a:cubicBezTo>
                  <a:cubicBezTo>
                    <a:pt x="235333" y="140940"/>
                    <a:pt x="243392" y="133225"/>
                    <a:pt x="243604" y="123500"/>
                  </a:cubicBezTo>
                  <a:cubicBezTo>
                    <a:pt x="243608" y="123272"/>
                    <a:pt x="243609" y="123052"/>
                    <a:pt x="243606" y="122824"/>
                  </a:cubicBezTo>
                  <a:cubicBezTo>
                    <a:pt x="239605" y="54434"/>
                    <a:pt x="176169" y="47"/>
                    <a:pt x="102636" y="47"/>
                  </a:cubicBezTo>
                  <a:cubicBezTo>
                    <a:pt x="67423" y="-849"/>
                    <a:pt x="33101" y="11181"/>
                    <a:pt x="6147" y="33860"/>
                  </a:cubicBezTo>
                  <a:cubicBezTo>
                    <a:pt x="-1311" y="40357"/>
                    <a:pt x="-2092" y="51663"/>
                    <a:pt x="4402" y="59121"/>
                  </a:cubicBezTo>
                  <a:cubicBezTo>
                    <a:pt x="10237" y="65826"/>
                    <a:pt x="20102" y="67236"/>
                    <a:pt x="27579" y="62435"/>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17" name="CustomShape 11">
              <a:extLst>
                <a:ext uri="{FF2B5EF4-FFF2-40B4-BE49-F238E27FC236}">
                  <a16:creationId xmlns:a16="http://schemas.microsoft.com/office/drawing/2014/main" id="{18ED1FA0-6440-D7E6-2C7C-9A018297F959}"/>
                </a:ext>
              </a:extLst>
            </p:cNvPr>
            <p:cNvSpPr/>
            <p:nvPr/>
          </p:nvSpPr>
          <p:spPr>
            <a:xfrm>
              <a:off x="10410120" y="854640"/>
              <a:ext cx="15480" cy="54000"/>
            </a:xfrm>
            <a:custGeom>
              <a:avLst/>
              <a:gdLst/>
              <a:ahLst/>
              <a:cxnLst/>
              <a:rect l="l" t="t" r="r" b="b"/>
              <a:pathLst>
                <a:path w="35814" h="121538">
                  <a:moveTo>
                    <a:pt x="17812" y="121539"/>
                  </a:moveTo>
                  <a:cubicBezTo>
                    <a:pt x="27718" y="121539"/>
                    <a:pt x="35757" y="113538"/>
                    <a:pt x="35814" y="103632"/>
                  </a:cubicBezTo>
                  <a:lnTo>
                    <a:pt x="35814" y="17907"/>
                  </a:lnTo>
                  <a:cubicBezTo>
                    <a:pt x="35814" y="8020"/>
                    <a:pt x="27794" y="0"/>
                    <a:pt x="17907" y="0"/>
                  </a:cubicBezTo>
                  <a:cubicBezTo>
                    <a:pt x="8020" y="0"/>
                    <a:pt x="0" y="8020"/>
                    <a:pt x="0" y="17907"/>
                  </a:cubicBezTo>
                  <a:lnTo>
                    <a:pt x="0" y="103632"/>
                  </a:lnTo>
                  <a:cubicBezTo>
                    <a:pt x="0" y="113481"/>
                    <a:pt x="7963" y="121482"/>
                    <a:pt x="17812" y="121539"/>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18" name="CustomShape 12">
              <a:extLst>
                <a:ext uri="{FF2B5EF4-FFF2-40B4-BE49-F238E27FC236}">
                  <a16:creationId xmlns:a16="http://schemas.microsoft.com/office/drawing/2014/main" id="{435F7EB6-3414-0217-82BE-46D1A8A927E8}"/>
                </a:ext>
              </a:extLst>
            </p:cNvPr>
            <p:cNvSpPr/>
            <p:nvPr/>
          </p:nvSpPr>
          <p:spPr>
            <a:xfrm>
              <a:off x="10490400" y="911520"/>
              <a:ext cx="146520" cy="156960"/>
            </a:xfrm>
            <a:custGeom>
              <a:avLst/>
              <a:gdLst/>
              <a:ahLst/>
              <a:cxnLst/>
              <a:rect l="l" t="t" r="r" b="b"/>
              <a:pathLst>
                <a:path w="326722" h="349853">
                  <a:moveTo>
                    <a:pt x="163083" y="0"/>
                  </a:moveTo>
                  <a:cubicBezTo>
                    <a:pt x="71739" y="0"/>
                    <a:pt x="7731" y="60865"/>
                    <a:pt x="587" y="148590"/>
                  </a:cubicBezTo>
                  <a:cubicBezTo>
                    <a:pt x="111" y="153019"/>
                    <a:pt x="1454" y="157448"/>
                    <a:pt x="4302" y="160877"/>
                  </a:cubicBezTo>
                  <a:cubicBezTo>
                    <a:pt x="7512" y="164773"/>
                    <a:pt x="12131" y="167240"/>
                    <a:pt x="17160" y="167735"/>
                  </a:cubicBezTo>
                  <a:lnTo>
                    <a:pt x="18684" y="167735"/>
                  </a:lnTo>
                  <a:cubicBezTo>
                    <a:pt x="27886" y="167097"/>
                    <a:pt x="35315" y="159953"/>
                    <a:pt x="36306" y="150781"/>
                  </a:cubicBezTo>
                  <a:cubicBezTo>
                    <a:pt x="43259" y="81343"/>
                    <a:pt x="91551" y="34385"/>
                    <a:pt x="163083" y="34385"/>
                  </a:cubicBezTo>
                  <a:cubicBezTo>
                    <a:pt x="240712" y="34385"/>
                    <a:pt x="290814" y="88106"/>
                    <a:pt x="290814" y="171069"/>
                  </a:cubicBezTo>
                  <a:cubicBezTo>
                    <a:pt x="290814" y="257365"/>
                    <a:pt x="239474" y="315373"/>
                    <a:pt x="163083" y="315373"/>
                  </a:cubicBezTo>
                  <a:cubicBezTo>
                    <a:pt x="91074" y="315373"/>
                    <a:pt x="42497" y="267748"/>
                    <a:pt x="35734" y="194691"/>
                  </a:cubicBezTo>
                  <a:cubicBezTo>
                    <a:pt x="35144" y="185414"/>
                    <a:pt x="27590" y="178108"/>
                    <a:pt x="18303" y="177832"/>
                  </a:cubicBezTo>
                  <a:lnTo>
                    <a:pt x="16684" y="177832"/>
                  </a:lnTo>
                  <a:cubicBezTo>
                    <a:pt x="11674" y="178298"/>
                    <a:pt x="7054" y="180727"/>
                    <a:pt x="3825" y="184594"/>
                  </a:cubicBezTo>
                  <a:cubicBezTo>
                    <a:pt x="939" y="187890"/>
                    <a:pt x="-413" y="192253"/>
                    <a:pt x="111" y="196596"/>
                  </a:cubicBezTo>
                  <a:cubicBezTo>
                    <a:pt x="6207" y="286321"/>
                    <a:pt x="70596" y="349853"/>
                    <a:pt x="163083" y="349853"/>
                  </a:cubicBezTo>
                  <a:cubicBezTo>
                    <a:pt x="260810" y="349853"/>
                    <a:pt x="326723" y="277939"/>
                    <a:pt x="326723" y="170974"/>
                  </a:cubicBezTo>
                  <a:cubicBezTo>
                    <a:pt x="326723" y="67151"/>
                    <a:pt x="262429" y="0"/>
                    <a:pt x="163083"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19" name="CustomShape 13">
              <a:extLst>
                <a:ext uri="{FF2B5EF4-FFF2-40B4-BE49-F238E27FC236}">
                  <a16:creationId xmlns:a16="http://schemas.microsoft.com/office/drawing/2014/main" id="{0C18A2C9-B03F-5A4E-714E-1FCEB118F0C7}"/>
                </a:ext>
              </a:extLst>
            </p:cNvPr>
            <p:cNvSpPr/>
            <p:nvPr/>
          </p:nvSpPr>
          <p:spPr>
            <a:xfrm>
              <a:off x="10379160" y="914400"/>
              <a:ext cx="95400" cy="151200"/>
            </a:xfrm>
            <a:custGeom>
              <a:avLst/>
              <a:gdLst/>
              <a:ahLst/>
              <a:cxnLst/>
              <a:rect l="l" t="t" r="r" b="b"/>
              <a:pathLst>
                <a:path w="213693" h="337613">
                  <a:moveTo>
                    <a:pt x="194881" y="303752"/>
                  </a:moveTo>
                  <a:lnTo>
                    <a:pt x="156781" y="303752"/>
                  </a:lnTo>
                  <a:cubicBezTo>
                    <a:pt x="120777" y="303752"/>
                    <a:pt x="104870" y="297942"/>
                    <a:pt x="104870" y="263176"/>
                  </a:cubicBezTo>
                  <a:lnTo>
                    <a:pt x="104870" y="18002"/>
                  </a:lnTo>
                  <a:cubicBezTo>
                    <a:pt x="104870" y="8058"/>
                    <a:pt x="96812" y="0"/>
                    <a:pt x="86868" y="0"/>
                  </a:cubicBezTo>
                  <a:lnTo>
                    <a:pt x="17335" y="0"/>
                  </a:lnTo>
                  <a:cubicBezTo>
                    <a:pt x="7763" y="0"/>
                    <a:pt x="0" y="7763"/>
                    <a:pt x="0" y="17335"/>
                  </a:cubicBezTo>
                  <a:cubicBezTo>
                    <a:pt x="0" y="26908"/>
                    <a:pt x="7763" y="34671"/>
                    <a:pt x="17335" y="34671"/>
                  </a:cubicBezTo>
                  <a:lnTo>
                    <a:pt x="69247" y="34671"/>
                  </a:lnTo>
                  <a:lnTo>
                    <a:pt x="69247" y="262414"/>
                  </a:lnTo>
                  <a:cubicBezTo>
                    <a:pt x="69247" y="324803"/>
                    <a:pt x="104299" y="337566"/>
                    <a:pt x="156972" y="337566"/>
                  </a:cubicBezTo>
                  <a:lnTo>
                    <a:pt x="195072" y="337566"/>
                  </a:lnTo>
                  <a:cubicBezTo>
                    <a:pt x="204616" y="338271"/>
                    <a:pt x="212931" y="331108"/>
                    <a:pt x="213646" y="321564"/>
                  </a:cubicBezTo>
                  <a:cubicBezTo>
                    <a:pt x="214351" y="312010"/>
                    <a:pt x="207188" y="303695"/>
                    <a:pt x="197644" y="302990"/>
                  </a:cubicBezTo>
                  <a:cubicBezTo>
                    <a:pt x="196786" y="302924"/>
                    <a:pt x="195929" y="302924"/>
                    <a:pt x="195072" y="30299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0" name="CustomShape 14">
              <a:extLst>
                <a:ext uri="{FF2B5EF4-FFF2-40B4-BE49-F238E27FC236}">
                  <a16:creationId xmlns:a16="http://schemas.microsoft.com/office/drawing/2014/main" id="{B16A7688-7340-7871-CD40-C6775C21A3A1}"/>
                </a:ext>
              </a:extLst>
            </p:cNvPr>
            <p:cNvSpPr/>
            <p:nvPr/>
          </p:nvSpPr>
          <p:spPr>
            <a:xfrm>
              <a:off x="10431360" y="914400"/>
              <a:ext cx="45000" cy="14760"/>
            </a:xfrm>
            <a:custGeom>
              <a:avLst/>
              <a:gdLst/>
              <a:ahLst/>
              <a:cxnLst/>
              <a:rect l="l" t="t" r="r" b="b"/>
              <a:pathLst>
                <a:path w="101108" h="34673">
                  <a:moveTo>
                    <a:pt x="82487" y="50"/>
                  </a:moveTo>
                  <a:lnTo>
                    <a:pt x="17812" y="50"/>
                  </a:lnTo>
                  <a:cubicBezTo>
                    <a:pt x="7963" y="107"/>
                    <a:pt x="0" y="8108"/>
                    <a:pt x="0" y="17957"/>
                  </a:cubicBezTo>
                  <a:cubicBezTo>
                    <a:pt x="362" y="27453"/>
                    <a:pt x="8306" y="34892"/>
                    <a:pt x="17812" y="34626"/>
                  </a:cubicBezTo>
                  <a:lnTo>
                    <a:pt x="82487" y="34626"/>
                  </a:lnTo>
                  <a:cubicBezTo>
                    <a:pt x="92031" y="35331"/>
                    <a:pt x="100346" y="28168"/>
                    <a:pt x="101060" y="18624"/>
                  </a:cubicBezTo>
                  <a:cubicBezTo>
                    <a:pt x="101765" y="9070"/>
                    <a:pt x="94602" y="755"/>
                    <a:pt x="85058" y="50"/>
                  </a:cubicBezTo>
                  <a:cubicBezTo>
                    <a:pt x="84201" y="-17"/>
                    <a:pt x="83344" y="-17"/>
                    <a:pt x="82487" y="5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1" name="CustomShape 15">
              <a:extLst>
                <a:ext uri="{FF2B5EF4-FFF2-40B4-BE49-F238E27FC236}">
                  <a16:creationId xmlns:a16="http://schemas.microsoft.com/office/drawing/2014/main" id="{E315A3F5-5871-F801-F6DA-44F61C6453A2}"/>
                </a:ext>
              </a:extLst>
            </p:cNvPr>
            <p:cNvSpPr/>
            <p:nvPr/>
          </p:nvSpPr>
          <p:spPr>
            <a:xfrm>
              <a:off x="10778040" y="979200"/>
              <a:ext cx="15480" cy="88200"/>
            </a:xfrm>
            <a:custGeom>
              <a:avLst/>
              <a:gdLst/>
              <a:ahLst/>
              <a:cxnLst/>
              <a:rect l="l" t="t" r="r" b="b"/>
              <a:pathLst>
                <a:path w="35814" h="197643">
                  <a:moveTo>
                    <a:pt x="17907" y="0"/>
                  </a:moveTo>
                  <a:cubicBezTo>
                    <a:pt x="8058" y="0"/>
                    <a:pt x="57" y="7963"/>
                    <a:pt x="0" y="17812"/>
                  </a:cubicBezTo>
                  <a:lnTo>
                    <a:pt x="0" y="179737"/>
                  </a:lnTo>
                  <a:cubicBezTo>
                    <a:pt x="0" y="189624"/>
                    <a:pt x="8020" y="197644"/>
                    <a:pt x="17907" y="197644"/>
                  </a:cubicBezTo>
                  <a:cubicBezTo>
                    <a:pt x="27794" y="197644"/>
                    <a:pt x="35814" y="189624"/>
                    <a:pt x="35814" y="179737"/>
                  </a:cubicBezTo>
                  <a:lnTo>
                    <a:pt x="35814" y="17812"/>
                  </a:lnTo>
                  <a:cubicBezTo>
                    <a:pt x="35757" y="7963"/>
                    <a:pt x="27756" y="0"/>
                    <a:pt x="17907"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2" name="CustomShape 16">
              <a:extLst>
                <a:ext uri="{FF2B5EF4-FFF2-40B4-BE49-F238E27FC236}">
                  <a16:creationId xmlns:a16="http://schemas.microsoft.com/office/drawing/2014/main" id="{B5831DD0-7D0C-F904-FA68-6F60BD1B8C9E}"/>
                </a:ext>
              </a:extLst>
            </p:cNvPr>
            <p:cNvSpPr/>
            <p:nvPr/>
          </p:nvSpPr>
          <p:spPr>
            <a:xfrm>
              <a:off x="10669320" y="912960"/>
              <a:ext cx="15480" cy="154080"/>
            </a:xfrm>
            <a:custGeom>
              <a:avLst/>
              <a:gdLst/>
              <a:ahLst/>
              <a:cxnLst/>
              <a:rect l="l" t="t" r="r" b="b"/>
              <a:pathLst>
                <a:path w="35813" h="343757">
                  <a:moveTo>
                    <a:pt x="17907" y="0"/>
                  </a:moveTo>
                  <a:cubicBezTo>
                    <a:pt x="8020" y="0"/>
                    <a:pt x="0" y="8020"/>
                    <a:pt x="0" y="17907"/>
                  </a:cubicBezTo>
                  <a:lnTo>
                    <a:pt x="0" y="325850"/>
                  </a:lnTo>
                  <a:cubicBezTo>
                    <a:pt x="0" y="335737"/>
                    <a:pt x="8020" y="343757"/>
                    <a:pt x="17907" y="343757"/>
                  </a:cubicBezTo>
                  <a:cubicBezTo>
                    <a:pt x="27794" y="343757"/>
                    <a:pt x="35814" y="335737"/>
                    <a:pt x="35814" y="325850"/>
                  </a:cubicBezTo>
                  <a:lnTo>
                    <a:pt x="35814" y="17907"/>
                  </a:lnTo>
                  <a:cubicBezTo>
                    <a:pt x="35814" y="8020"/>
                    <a:pt x="27794" y="0"/>
                    <a:pt x="17907"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3" name="CustomShape 17">
              <a:extLst>
                <a:ext uri="{FF2B5EF4-FFF2-40B4-BE49-F238E27FC236}">
                  <a16:creationId xmlns:a16="http://schemas.microsoft.com/office/drawing/2014/main" id="{8BA8AA51-7FCA-DC04-EE29-47E1A7A3CC29}"/>
                </a:ext>
              </a:extLst>
            </p:cNvPr>
            <p:cNvSpPr/>
            <p:nvPr/>
          </p:nvSpPr>
          <p:spPr>
            <a:xfrm>
              <a:off x="10911240" y="959760"/>
              <a:ext cx="116640" cy="107280"/>
            </a:xfrm>
            <a:custGeom>
              <a:avLst/>
              <a:gdLst/>
              <a:ahLst/>
              <a:cxnLst/>
              <a:rect l="l" t="t" r="r" b="b"/>
              <a:pathLst>
                <a:path w="260699" h="239744">
                  <a:moveTo>
                    <a:pt x="243078" y="0"/>
                  </a:moveTo>
                  <a:cubicBezTo>
                    <a:pt x="233191" y="0"/>
                    <a:pt x="225171" y="8020"/>
                    <a:pt x="225171" y="17907"/>
                  </a:cubicBezTo>
                  <a:lnTo>
                    <a:pt x="225171" y="113824"/>
                  </a:lnTo>
                  <a:cubicBezTo>
                    <a:pt x="221742" y="203454"/>
                    <a:pt x="109061" y="204121"/>
                    <a:pt x="109061" y="204121"/>
                  </a:cubicBezTo>
                  <a:cubicBezTo>
                    <a:pt x="61436" y="204121"/>
                    <a:pt x="35814" y="177165"/>
                    <a:pt x="35814" y="150495"/>
                  </a:cubicBezTo>
                  <a:cubicBezTo>
                    <a:pt x="35814" y="110395"/>
                    <a:pt x="55626" y="91154"/>
                    <a:pt x="94583" y="82772"/>
                  </a:cubicBezTo>
                  <a:lnTo>
                    <a:pt x="202216" y="60293"/>
                  </a:lnTo>
                  <a:cubicBezTo>
                    <a:pt x="206921" y="59446"/>
                    <a:pt x="211055" y="56683"/>
                    <a:pt x="213646" y="52673"/>
                  </a:cubicBezTo>
                  <a:cubicBezTo>
                    <a:pt x="216265" y="48720"/>
                    <a:pt x="217256" y="43910"/>
                    <a:pt x="216408" y="39243"/>
                  </a:cubicBezTo>
                  <a:cubicBezTo>
                    <a:pt x="214227" y="30956"/>
                    <a:pt x="206778" y="25155"/>
                    <a:pt x="198215" y="25051"/>
                  </a:cubicBezTo>
                  <a:lnTo>
                    <a:pt x="194977" y="25051"/>
                  </a:lnTo>
                  <a:lnTo>
                    <a:pt x="84677" y="48863"/>
                  </a:lnTo>
                  <a:cubicBezTo>
                    <a:pt x="29337" y="61246"/>
                    <a:pt x="0" y="96488"/>
                    <a:pt x="0" y="150209"/>
                  </a:cubicBezTo>
                  <a:cubicBezTo>
                    <a:pt x="0" y="192691"/>
                    <a:pt x="34195" y="238506"/>
                    <a:pt x="109061" y="238506"/>
                  </a:cubicBezTo>
                  <a:cubicBezTo>
                    <a:pt x="139017" y="238735"/>
                    <a:pt x="168526" y="231295"/>
                    <a:pt x="194786" y="216884"/>
                  </a:cubicBezTo>
                  <a:cubicBezTo>
                    <a:pt x="201520" y="213369"/>
                    <a:pt x="207893" y="209226"/>
                    <a:pt x="213836" y="204502"/>
                  </a:cubicBezTo>
                  <a:lnTo>
                    <a:pt x="219932" y="199549"/>
                  </a:lnTo>
                  <a:lnTo>
                    <a:pt x="226314" y="188023"/>
                  </a:lnTo>
                  <a:lnTo>
                    <a:pt x="224885" y="199168"/>
                  </a:lnTo>
                  <a:lnTo>
                    <a:pt x="224885" y="221837"/>
                  </a:lnTo>
                  <a:cubicBezTo>
                    <a:pt x="224885" y="231724"/>
                    <a:pt x="232905" y="239744"/>
                    <a:pt x="242792" y="239744"/>
                  </a:cubicBezTo>
                  <a:cubicBezTo>
                    <a:pt x="252679" y="239744"/>
                    <a:pt x="260699" y="231724"/>
                    <a:pt x="260699" y="221837"/>
                  </a:cubicBezTo>
                  <a:lnTo>
                    <a:pt x="260699" y="17907"/>
                  </a:lnTo>
                  <a:cubicBezTo>
                    <a:pt x="260699" y="8125"/>
                    <a:pt x="252860" y="152"/>
                    <a:pt x="243078"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4" name="CustomShape 18">
              <a:extLst>
                <a:ext uri="{FF2B5EF4-FFF2-40B4-BE49-F238E27FC236}">
                  <a16:creationId xmlns:a16="http://schemas.microsoft.com/office/drawing/2014/main" id="{1D042588-EE74-F253-2726-AC33633E8521}"/>
                </a:ext>
              </a:extLst>
            </p:cNvPr>
            <p:cNvSpPr/>
            <p:nvPr/>
          </p:nvSpPr>
          <p:spPr>
            <a:xfrm>
              <a:off x="10821240" y="1051200"/>
              <a:ext cx="64080" cy="14760"/>
            </a:xfrm>
            <a:custGeom>
              <a:avLst/>
              <a:gdLst/>
              <a:ahLst/>
              <a:cxnLst/>
              <a:rect l="l" t="t" r="r" b="b"/>
              <a:pathLst>
                <a:path w="144114" h="34673">
                  <a:moveTo>
                    <a:pt x="128064" y="48"/>
                  </a:moveTo>
                  <a:lnTo>
                    <a:pt x="18622" y="48"/>
                  </a:lnTo>
                  <a:cubicBezTo>
                    <a:pt x="9078" y="-657"/>
                    <a:pt x="762" y="6506"/>
                    <a:pt x="48" y="16050"/>
                  </a:cubicBezTo>
                  <a:cubicBezTo>
                    <a:pt x="-657" y="25603"/>
                    <a:pt x="6506" y="33919"/>
                    <a:pt x="16050" y="34624"/>
                  </a:cubicBezTo>
                  <a:cubicBezTo>
                    <a:pt x="16907" y="34690"/>
                    <a:pt x="17764" y="34690"/>
                    <a:pt x="18622" y="34624"/>
                  </a:cubicBezTo>
                  <a:lnTo>
                    <a:pt x="128064" y="34624"/>
                  </a:lnTo>
                  <a:cubicBezTo>
                    <a:pt x="137608" y="33919"/>
                    <a:pt x="144780" y="25603"/>
                    <a:pt x="144066" y="16050"/>
                  </a:cubicBezTo>
                  <a:cubicBezTo>
                    <a:pt x="143428" y="7487"/>
                    <a:pt x="136627" y="686"/>
                    <a:pt x="128064" y="48"/>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5" name="CustomShape 19">
              <a:extLst>
                <a:ext uri="{FF2B5EF4-FFF2-40B4-BE49-F238E27FC236}">
                  <a16:creationId xmlns:a16="http://schemas.microsoft.com/office/drawing/2014/main" id="{133B3D80-F8CC-700D-B324-7871A96BC681}"/>
                </a:ext>
              </a:extLst>
            </p:cNvPr>
            <p:cNvSpPr/>
            <p:nvPr/>
          </p:nvSpPr>
          <p:spPr>
            <a:xfrm>
              <a:off x="10689120" y="914400"/>
              <a:ext cx="104040" cy="58680"/>
            </a:xfrm>
            <a:custGeom>
              <a:avLst/>
              <a:gdLst/>
              <a:ahLst/>
              <a:cxnLst/>
              <a:rect l="l" t="t" r="r" b="b"/>
              <a:pathLst>
                <a:path w="232668" h="131921">
                  <a:moveTo>
                    <a:pt x="101984" y="0"/>
                  </a:moveTo>
                  <a:lnTo>
                    <a:pt x="86173" y="0"/>
                  </a:lnTo>
                  <a:cubicBezTo>
                    <a:pt x="83334" y="48"/>
                    <a:pt x="80543" y="695"/>
                    <a:pt x="77981" y="1905"/>
                  </a:cubicBezTo>
                  <a:lnTo>
                    <a:pt x="10449" y="38005"/>
                  </a:lnTo>
                  <a:cubicBezTo>
                    <a:pt x="5858" y="40081"/>
                    <a:pt x="2381" y="44034"/>
                    <a:pt x="924" y="48863"/>
                  </a:cubicBezTo>
                  <a:cubicBezTo>
                    <a:pt x="-629" y="53302"/>
                    <a:pt x="-210" y="58188"/>
                    <a:pt x="2067" y="62294"/>
                  </a:cubicBezTo>
                  <a:cubicBezTo>
                    <a:pt x="6877" y="70752"/>
                    <a:pt x="17631" y="73714"/>
                    <a:pt x="26089" y="68904"/>
                  </a:cubicBezTo>
                  <a:cubicBezTo>
                    <a:pt x="26118" y="68894"/>
                    <a:pt x="26137" y="68875"/>
                    <a:pt x="26165" y="68866"/>
                  </a:cubicBezTo>
                  <a:lnTo>
                    <a:pt x="90269" y="34576"/>
                  </a:lnTo>
                  <a:lnTo>
                    <a:pt x="101603" y="34576"/>
                  </a:lnTo>
                  <a:cubicBezTo>
                    <a:pt x="161230" y="34576"/>
                    <a:pt x="196853" y="64294"/>
                    <a:pt x="196853" y="114014"/>
                  </a:cubicBezTo>
                  <a:cubicBezTo>
                    <a:pt x="196853" y="123901"/>
                    <a:pt x="204873" y="131921"/>
                    <a:pt x="214760" y="131921"/>
                  </a:cubicBezTo>
                  <a:cubicBezTo>
                    <a:pt x="224647" y="131921"/>
                    <a:pt x="232667" y="123901"/>
                    <a:pt x="232667" y="114014"/>
                  </a:cubicBezTo>
                  <a:cubicBezTo>
                    <a:pt x="232953" y="43720"/>
                    <a:pt x="182756" y="0"/>
                    <a:pt x="101984"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6" name="CustomShape 20">
              <a:extLst>
                <a:ext uri="{FF2B5EF4-FFF2-40B4-BE49-F238E27FC236}">
                  <a16:creationId xmlns:a16="http://schemas.microsoft.com/office/drawing/2014/main" id="{6C02E3B5-5310-8343-DF74-0F5C97FC7AC4}"/>
                </a:ext>
              </a:extLst>
            </p:cNvPr>
            <p:cNvSpPr/>
            <p:nvPr/>
          </p:nvSpPr>
          <p:spPr>
            <a:xfrm>
              <a:off x="10250280" y="1028880"/>
              <a:ext cx="112680" cy="39600"/>
            </a:xfrm>
            <a:custGeom>
              <a:avLst/>
              <a:gdLst/>
              <a:ahLst/>
              <a:cxnLst/>
              <a:rect l="l" t="t" r="r" b="b"/>
              <a:pathLst>
                <a:path w="251517" h="89820">
                  <a:moveTo>
                    <a:pt x="247763" y="7334"/>
                  </a:moveTo>
                  <a:cubicBezTo>
                    <a:pt x="245432" y="4648"/>
                    <a:pt x="242398" y="2667"/>
                    <a:pt x="239000" y="1619"/>
                  </a:cubicBezTo>
                  <a:cubicBezTo>
                    <a:pt x="229892" y="-1172"/>
                    <a:pt x="220196" y="3696"/>
                    <a:pt x="216998" y="12668"/>
                  </a:cubicBezTo>
                  <a:cubicBezTo>
                    <a:pt x="216998" y="12668"/>
                    <a:pt x="216998" y="13145"/>
                    <a:pt x="216998" y="13335"/>
                  </a:cubicBezTo>
                  <a:cubicBezTo>
                    <a:pt x="206255" y="32595"/>
                    <a:pt x="187892" y="46425"/>
                    <a:pt x="166420" y="51435"/>
                  </a:cubicBezTo>
                  <a:cubicBezTo>
                    <a:pt x="154895" y="54083"/>
                    <a:pt x="143098" y="55359"/>
                    <a:pt x="131273" y="55245"/>
                  </a:cubicBezTo>
                  <a:cubicBezTo>
                    <a:pt x="88410" y="55245"/>
                    <a:pt x="44786" y="35242"/>
                    <a:pt x="33927" y="10858"/>
                  </a:cubicBezTo>
                  <a:cubicBezTo>
                    <a:pt x="31206" y="4315"/>
                    <a:pt x="24825" y="29"/>
                    <a:pt x="17735" y="0"/>
                  </a:cubicBezTo>
                  <a:cubicBezTo>
                    <a:pt x="15232" y="10"/>
                    <a:pt x="12762" y="562"/>
                    <a:pt x="10496" y="1619"/>
                  </a:cubicBezTo>
                  <a:cubicBezTo>
                    <a:pt x="9414" y="2029"/>
                    <a:pt x="8390" y="2572"/>
                    <a:pt x="7448" y="3238"/>
                  </a:cubicBezTo>
                  <a:cubicBezTo>
                    <a:pt x="594" y="7820"/>
                    <a:pt x="-1910" y="16707"/>
                    <a:pt x="1542" y="24194"/>
                  </a:cubicBezTo>
                  <a:cubicBezTo>
                    <a:pt x="17830" y="60388"/>
                    <a:pt x="75742" y="89821"/>
                    <a:pt x="131273" y="89821"/>
                  </a:cubicBezTo>
                  <a:cubicBezTo>
                    <a:pt x="206901" y="89821"/>
                    <a:pt x="241763" y="54578"/>
                    <a:pt x="250716" y="23813"/>
                  </a:cubicBezTo>
                  <a:cubicBezTo>
                    <a:pt x="251785" y="20145"/>
                    <a:pt x="251785" y="16240"/>
                    <a:pt x="250716" y="12573"/>
                  </a:cubicBezTo>
                  <a:cubicBezTo>
                    <a:pt x="250065" y="10659"/>
                    <a:pt x="249064" y="8887"/>
                    <a:pt x="247763" y="7334"/>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7" name="CustomShape 21">
              <a:extLst>
                <a:ext uri="{FF2B5EF4-FFF2-40B4-BE49-F238E27FC236}">
                  <a16:creationId xmlns:a16="http://schemas.microsoft.com/office/drawing/2014/main" id="{EEACD986-9C27-2B49-9BB8-03D4D97027AF}"/>
                </a:ext>
              </a:extLst>
            </p:cNvPr>
            <p:cNvSpPr/>
            <p:nvPr/>
          </p:nvSpPr>
          <p:spPr>
            <a:xfrm>
              <a:off x="10256400" y="911520"/>
              <a:ext cx="108000" cy="39960"/>
            </a:xfrm>
            <a:custGeom>
              <a:avLst/>
              <a:gdLst/>
              <a:ahLst/>
              <a:cxnLst/>
              <a:rect l="l" t="t" r="r" b="b"/>
              <a:pathLst>
                <a:path w="241676" h="90487">
                  <a:moveTo>
                    <a:pt x="122998" y="0"/>
                  </a:moveTo>
                  <a:cubicBezTo>
                    <a:pt x="62228" y="0"/>
                    <a:pt x="3935" y="34100"/>
                    <a:pt x="220" y="72200"/>
                  </a:cubicBezTo>
                  <a:cubicBezTo>
                    <a:pt x="-518" y="76733"/>
                    <a:pt x="617" y="81372"/>
                    <a:pt x="3364" y="85058"/>
                  </a:cubicBezTo>
                  <a:cubicBezTo>
                    <a:pt x="6332" y="88383"/>
                    <a:pt x="10531" y="90345"/>
                    <a:pt x="14984" y="90488"/>
                  </a:cubicBezTo>
                  <a:lnTo>
                    <a:pt x="17937" y="90488"/>
                  </a:lnTo>
                  <a:cubicBezTo>
                    <a:pt x="27462" y="90488"/>
                    <a:pt x="31653" y="83153"/>
                    <a:pt x="35939" y="75057"/>
                  </a:cubicBezTo>
                  <a:cubicBezTo>
                    <a:pt x="44797" y="58388"/>
                    <a:pt x="72610" y="34576"/>
                    <a:pt x="122998" y="34576"/>
                  </a:cubicBezTo>
                  <a:cubicBezTo>
                    <a:pt x="160240" y="34576"/>
                    <a:pt x="193864" y="48387"/>
                    <a:pt x="208723" y="70009"/>
                  </a:cubicBezTo>
                  <a:cubicBezTo>
                    <a:pt x="214160" y="78305"/>
                    <a:pt x="225173" y="80820"/>
                    <a:pt x="233678" y="75724"/>
                  </a:cubicBezTo>
                  <a:cubicBezTo>
                    <a:pt x="241772" y="70380"/>
                    <a:pt x="244102" y="59541"/>
                    <a:pt x="238917" y="51340"/>
                  </a:cubicBezTo>
                  <a:cubicBezTo>
                    <a:pt x="217676" y="19717"/>
                    <a:pt x="173290" y="0"/>
                    <a:pt x="122998"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8" name="CustomShape 22">
              <a:extLst>
                <a:ext uri="{FF2B5EF4-FFF2-40B4-BE49-F238E27FC236}">
                  <a16:creationId xmlns:a16="http://schemas.microsoft.com/office/drawing/2014/main" id="{2A911081-B14F-6398-FCAB-A97B942E9BB9}"/>
                </a:ext>
              </a:extLst>
            </p:cNvPr>
            <p:cNvSpPr/>
            <p:nvPr/>
          </p:nvSpPr>
          <p:spPr>
            <a:xfrm>
              <a:off x="10090080" y="938880"/>
              <a:ext cx="134280" cy="129960"/>
            </a:xfrm>
            <a:custGeom>
              <a:avLst/>
              <a:gdLst/>
              <a:ahLst/>
              <a:cxnLst/>
              <a:rect l="l" t="t" r="r" b="b"/>
              <a:pathLst>
                <a:path w="299811" h="290060">
                  <a:moveTo>
                    <a:pt x="268510" y="212239"/>
                  </a:moveTo>
                  <a:cubicBezTo>
                    <a:pt x="242449" y="239804"/>
                    <a:pt x="206144" y="255349"/>
                    <a:pt x="168212" y="255196"/>
                  </a:cubicBezTo>
                  <a:cubicBezTo>
                    <a:pt x="104394" y="255196"/>
                    <a:pt x="35814" y="211095"/>
                    <a:pt x="35814" y="114036"/>
                  </a:cubicBezTo>
                  <a:cubicBezTo>
                    <a:pt x="35814" y="85461"/>
                    <a:pt x="44005" y="47837"/>
                    <a:pt x="62293" y="30311"/>
                  </a:cubicBezTo>
                  <a:cubicBezTo>
                    <a:pt x="65763" y="27273"/>
                    <a:pt x="67802" y="22920"/>
                    <a:pt x="67913" y="18310"/>
                  </a:cubicBezTo>
                  <a:cubicBezTo>
                    <a:pt x="68016" y="13414"/>
                    <a:pt x="66165" y="8689"/>
                    <a:pt x="62770" y="5165"/>
                  </a:cubicBezTo>
                  <a:cubicBezTo>
                    <a:pt x="55765" y="-1722"/>
                    <a:pt x="44533" y="-1722"/>
                    <a:pt x="37528" y="5165"/>
                  </a:cubicBezTo>
                  <a:cubicBezTo>
                    <a:pt x="12001" y="29835"/>
                    <a:pt x="0" y="78222"/>
                    <a:pt x="0" y="114322"/>
                  </a:cubicBezTo>
                  <a:cubicBezTo>
                    <a:pt x="0" y="235003"/>
                    <a:pt x="87154" y="290058"/>
                    <a:pt x="168212" y="290058"/>
                  </a:cubicBezTo>
                  <a:cubicBezTo>
                    <a:pt x="215952" y="290334"/>
                    <a:pt x="261777" y="271303"/>
                    <a:pt x="295275" y="237289"/>
                  </a:cubicBezTo>
                  <a:cubicBezTo>
                    <a:pt x="301671" y="229765"/>
                    <a:pt x="301258" y="218601"/>
                    <a:pt x="294322" y="211572"/>
                  </a:cubicBezTo>
                  <a:cubicBezTo>
                    <a:pt x="286749" y="205342"/>
                    <a:pt x="275752" y="205628"/>
                    <a:pt x="268510" y="212239"/>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9" name="CustomShape 23">
              <a:extLst>
                <a:ext uri="{FF2B5EF4-FFF2-40B4-BE49-F238E27FC236}">
                  <a16:creationId xmlns:a16="http://schemas.microsoft.com/office/drawing/2014/main" id="{4AF9B1D3-D26C-34C4-E40E-4956031B23A6}"/>
                </a:ext>
              </a:extLst>
            </p:cNvPr>
            <p:cNvSpPr/>
            <p:nvPr/>
          </p:nvSpPr>
          <p:spPr>
            <a:xfrm>
              <a:off x="10256760" y="956520"/>
              <a:ext cx="107280" cy="68400"/>
            </a:xfrm>
            <a:custGeom>
              <a:avLst/>
              <a:gdLst/>
              <a:ahLst/>
              <a:cxnLst/>
              <a:rect l="l" t="t" r="r" b="b"/>
              <a:pathLst>
                <a:path w="239647" h="153076">
                  <a:moveTo>
                    <a:pt x="136329" y="66108"/>
                  </a:moveTo>
                  <a:lnTo>
                    <a:pt x="98229" y="52392"/>
                  </a:lnTo>
                  <a:cubicBezTo>
                    <a:pt x="83751" y="47058"/>
                    <a:pt x="41745" y="30675"/>
                    <a:pt x="34697" y="13149"/>
                  </a:cubicBezTo>
                  <a:cubicBezTo>
                    <a:pt x="32310" y="5757"/>
                    <a:pt x="25678" y="557"/>
                    <a:pt x="17933" y="4"/>
                  </a:cubicBezTo>
                  <a:cubicBezTo>
                    <a:pt x="16351" y="-34"/>
                    <a:pt x="14773" y="195"/>
                    <a:pt x="13266" y="671"/>
                  </a:cubicBezTo>
                  <a:cubicBezTo>
                    <a:pt x="8579" y="1823"/>
                    <a:pt x="4599" y="4900"/>
                    <a:pt x="2312" y="9148"/>
                  </a:cubicBezTo>
                  <a:cubicBezTo>
                    <a:pt x="-43" y="13111"/>
                    <a:pt x="-629" y="17873"/>
                    <a:pt x="693" y="22293"/>
                  </a:cubicBezTo>
                  <a:cubicBezTo>
                    <a:pt x="7932" y="49439"/>
                    <a:pt x="51080" y="73632"/>
                    <a:pt x="85846" y="86301"/>
                  </a:cubicBezTo>
                  <a:lnTo>
                    <a:pt x="123946" y="100017"/>
                  </a:lnTo>
                  <a:cubicBezTo>
                    <a:pt x="130899" y="102684"/>
                    <a:pt x="138043" y="104970"/>
                    <a:pt x="144711" y="107351"/>
                  </a:cubicBezTo>
                  <a:cubicBezTo>
                    <a:pt x="174429" y="117447"/>
                    <a:pt x="197193" y="125829"/>
                    <a:pt x="204623" y="142689"/>
                  </a:cubicBezTo>
                  <a:cubicBezTo>
                    <a:pt x="207954" y="149213"/>
                    <a:pt x="214731" y="153252"/>
                    <a:pt x="222054" y="153071"/>
                  </a:cubicBezTo>
                  <a:cubicBezTo>
                    <a:pt x="224415" y="153081"/>
                    <a:pt x="226751" y="152595"/>
                    <a:pt x="228912" y="151642"/>
                  </a:cubicBezTo>
                  <a:cubicBezTo>
                    <a:pt x="237755" y="147346"/>
                    <a:pt x="241880" y="137040"/>
                    <a:pt x="238437" y="127830"/>
                  </a:cubicBezTo>
                  <a:cubicBezTo>
                    <a:pt x="226149" y="99159"/>
                    <a:pt x="186716" y="84586"/>
                    <a:pt x="136329" y="66108"/>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30" name="CustomShape 24">
              <a:extLst>
                <a:ext uri="{FF2B5EF4-FFF2-40B4-BE49-F238E27FC236}">
                  <a16:creationId xmlns:a16="http://schemas.microsoft.com/office/drawing/2014/main" id="{E7882D1E-27B5-0BA4-6D90-2A0BFA1B4167}"/>
                </a:ext>
              </a:extLst>
            </p:cNvPr>
            <p:cNvSpPr/>
            <p:nvPr/>
          </p:nvSpPr>
          <p:spPr>
            <a:xfrm>
              <a:off x="10110960" y="978480"/>
              <a:ext cx="117720" cy="14760"/>
            </a:xfrm>
            <a:custGeom>
              <a:avLst/>
              <a:gdLst/>
              <a:ahLst/>
              <a:cxnLst/>
              <a:rect l="l" t="t" r="r" b="b"/>
              <a:pathLst>
                <a:path w="262887" h="34675">
                  <a:moveTo>
                    <a:pt x="244268" y="50"/>
                  </a:moveTo>
                  <a:lnTo>
                    <a:pt x="18620" y="50"/>
                  </a:lnTo>
                  <a:cubicBezTo>
                    <a:pt x="9072" y="-655"/>
                    <a:pt x="757" y="6508"/>
                    <a:pt x="48" y="16052"/>
                  </a:cubicBezTo>
                  <a:cubicBezTo>
                    <a:pt x="-661" y="25606"/>
                    <a:pt x="6505" y="33921"/>
                    <a:pt x="16052" y="34626"/>
                  </a:cubicBezTo>
                  <a:cubicBezTo>
                    <a:pt x="16907" y="34693"/>
                    <a:pt x="17765" y="34693"/>
                    <a:pt x="18620" y="34626"/>
                  </a:cubicBezTo>
                  <a:lnTo>
                    <a:pt x="244268" y="34626"/>
                  </a:lnTo>
                  <a:cubicBezTo>
                    <a:pt x="253815" y="35331"/>
                    <a:pt x="262131" y="28168"/>
                    <a:pt x="262839" y="18624"/>
                  </a:cubicBezTo>
                  <a:cubicBezTo>
                    <a:pt x="263549" y="9070"/>
                    <a:pt x="256383" y="755"/>
                    <a:pt x="246836" y="50"/>
                  </a:cubicBezTo>
                  <a:cubicBezTo>
                    <a:pt x="245981" y="-17"/>
                    <a:pt x="245123" y="-17"/>
                    <a:pt x="244268" y="5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31" name="CustomShape 25">
              <a:extLst>
                <a:ext uri="{FF2B5EF4-FFF2-40B4-BE49-F238E27FC236}">
                  <a16:creationId xmlns:a16="http://schemas.microsoft.com/office/drawing/2014/main" id="{BA90D201-48F0-31CE-DE84-4E221313AA15}"/>
                </a:ext>
              </a:extLst>
            </p:cNvPr>
            <p:cNvSpPr/>
            <p:nvPr/>
          </p:nvSpPr>
          <p:spPr>
            <a:xfrm>
              <a:off x="11034720" y="631800"/>
              <a:ext cx="38520" cy="128520"/>
            </a:xfrm>
            <a:custGeom>
              <a:avLst/>
              <a:gdLst/>
              <a:ahLst/>
              <a:cxnLst/>
              <a:rect l="l" t="t" r="r" b="b"/>
              <a:pathLst>
                <a:path w="87058" h="287029">
                  <a:moveTo>
                    <a:pt x="17050" y="34007"/>
                  </a:moveTo>
                  <a:lnTo>
                    <a:pt x="51911" y="34007"/>
                  </a:lnTo>
                  <a:lnTo>
                    <a:pt x="51911" y="270703"/>
                  </a:lnTo>
                  <a:cubicBezTo>
                    <a:pt x="52626" y="280409"/>
                    <a:pt x="61074" y="287696"/>
                    <a:pt x="70780" y="286981"/>
                  </a:cubicBezTo>
                  <a:cubicBezTo>
                    <a:pt x="79486" y="286343"/>
                    <a:pt x="86420" y="279418"/>
                    <a:pt x="87058" y="270703"/>
                  </a:cubicBezTo>
                  <a:lnTo>
                    <a:pt x="87058" y="16957"/>
                  </a:lnTo>
                  <a:cubicBezTo>
                    <a:pt x="86906" y="7432"/>
                    <a:pt x="79058" y="-159"/>
                    <a:pt x="69542" y="3"/>
                  </a:cubicBezTo>
                  <a:cubicBezTo>
                    <a:pt x="69475" y="3"/>
                    <a:pt x="69409" y="3"/>
                    <a:pt x="69342" y="3"/>
                  </a:cubicBezTo>
                  <a:lnTo>
                    <a:pt x="17050" y="3"/>
                  </a:lnTo>
                  <a:cubicBezTo>
                    <a:pt x="7630" y="3"/>
                    <a:pt x="0" y="7632"/>
                    <a:pt x="0" y="17052"/>
                  </a:cubicBezTo>
                  <a:cubicBezTo>
                    <a:pt x="0" y="26472"/>
                    <a:pt x="7630" y="34102"/>
                    <a:pt x="17050" y="34102"/>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32" name="CustomShape 26">
              <a:extLst>
                <a:ext uri="{FF2B5EF4-FFF2-40B4-BE49-F238E27FC236}">
                  <a16:creationId xmlns:a16="http://schemas.microsoft.com/office/drawing/2014/main" id="{736D9E86-F5A4-2FFA-38CC-A6B4101E08D9}"/>
                </a:ext>
              </a:extLst>
            </p:cNvPr>
            <p:cNvSpPr/>
            <p:nvPr/>
          </p:nvSpPr>
          <p:spPr>
            <a:xfrm>
              <a:off x="11058120" y="572760"/>
              <a:ext cx="15120" cy="37080"/>
            </a:xfrm>
            <a:custGeom>
              <a:avLst/>
              <a:gdLst/>
              <a:ahLst/>
              <a:cxnLst/>
              <a:rect l="l" t="t" r="r" b="b"/>
              <a:pathLst>
                <a:path w="35147" h="84049">
                  <a:moveTo>
                    <a:pt x="17431" y="84049"/>
                  </a:moveTo>
                  <a:cubicBezTo>
                    <a:pt x="26899" y="83916"/>
                    <a:pt x="34652" y="76458"/>
                    <a:pt x="35147" y="66999"/>
                  </a:cubicBezTo>
                  <a:lnTo>
                    <a:pt x="35147" y="16327"/>
                  </a:lnTo>
                  <a:cubicBezTo>
                    <a:pt x="34433" y="6621"/>
                    <a:pt x="25984" y="-666"/>
                    <a:pt x="16278" y="48"/>
                  </a:cubicBezTo>
                  <a:cubicBezTo>
                    <a:pt x="7573" y="687"/>
                    <a:pt x="638" y="7611"/>
                    <a:pt x="0" y="16327"/>
                  </a:cubicBezTo>
                  <a:lnTo>
                    <a:pt x="0" y="66999"/>
                  </a:lnTo>
                  <a:cubicBezTo>
                    <a:pt x="495" y="76353"/>
                    <a:pt x="8068" y="83764"/>
                    <a:pt x="17431" y="84049"/>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33" name="CustomShape 27">
              <a:extLst>
                <a:ext uri="{FF2B5EF4-FFF2-40B4-BE49-F238E27FC236}">
                  <a16:creationId xmlns:a16="http://schemas.microsoft.com/office/drawing/2014/main" id="{380B0FA7-FA8C-D694-9FCC-D7F47946525A}"/>
                </a:ext>
              </a:extLst>
            </p:cNvPr>
            <p:cNvSpPr/>
            <p:nvPr/>
          </p:nvSpPr>
          <p:spPr>
            <a:xfrm>
              <a:off x="11118960" y="628920"/>
              <a:ext cx="143640" cy="154800"/>
            </a:xfrm>
            <a:custGeom>
              <a:avLst/>
              <a:gdLst/>
              <a:ahLst/>
              <a:cxnLst/>
              <a:rect l="l" t="t" r="r" b="b"/>
              <a:pathLst>
                <a:path w="320404" h="344995">
                  <a:moveTo>
                    <a:pt x="159908" y="0"/>
                  </a:moveTo>
                  <a:cubicBezTo>
                    <a:pt x="70373" y="0"/>
                    <a:pt x="7508" y="60008"/>
                    <a:pt x="650" y="146399"/>
                  </a:cubicBezTo>
                  <a:cubicBezTo>
                    <a:pt x="145" y="150762"/>
                    <a:pt x="1460" y="155134"/>
                    <a:pt x="4269" y="158496"/>
                  </a:cubicBezTo>
                  <a:cubicBezTo>
                    <a:pt x="7451" y="162316"/>
                    <a:pt x="11994" y="164744"/>
                    <a:pt x="16938" y="165259"/>
                  </a:cubicBezTo>
                  <a:lnTo>
                    <a:pt x="18366" y="165259"/>
                  </a:lnTo>
                  <a:cubicBezTo>
                    <a:pt x="27463" y="164773"/>
                    <a:pt x="34816" y="157667"/>
                    <a:pt x="35607" y="148590"/>
                  </a:cubicBezTo>
                  <a:cubicBezTo>
                    <a:pt x="42465" y="80200"/>
                    <a:pt x="89804" y="34290"/>
                    <a:pt x="159908" y="34290"/>
                  </a:cubicBezTo>
                  <a:cubicBezTo>
                    <a:pt x="236108" y="34290"/>
                    <a:pt x="285257" y="87154"/>
                    <a:pt x="285257" y="168974"/>
                  </a:cubicBezTo>
                  <a:cubicBezTo>
                    <a:pt x="285257" y="253937"/>
                    <a:pt x="234870" y="310991"/>
                    <a:pt x="159908" y="310991"/>
                  </a:cubicBezTo>
                  <a:cubicBezTo>
                    <a:pt x="89328" y="310991"/>
                    <a:pt x="41798" y="264509"/>
                    <a:pt x="35131" y="192119"/>
                  </a:cubicBezTo>
                  <a:cubicBezTo>
                    <a:pt x="34502" y="183023"/>
                    <a:pt x="27101" y="175870"/>
                    <a:pt x="17985" y="175546"/>
                  </a:cubicBezTo>
                  <a:lnTo>
                    <a:pt x="16461" y="175546"/>
                  </a:lnTo>
                  <a:cubicBezTo>
                    <a:pt x="11528" y="176041"/>
                    <a:pt x="6984" y="178432"/>
                    <a:pt x="3793" y="182213"/>
                  </a:cubicBezTo>
                  <a:cubicBezTo>
                    <a:pt x="993" y="185480"/>
                    <a:pt x="-350" y="189748"/>
                    <a:pt x="78" y="194024"/>
                  </a:cubicBezTo>
                  <a:cubicBezTo>
                    <a:pt x="6079" y="282416"/>
                    <a:pt x="69230" y="344996"/>
                    <a:pt x="159908" y="344996"/>
                  </a:cubicBezTo>
                  <a:cubicBezTo>
                    <a:pt x="255825" y="344996"/>
                    <a:pt x="320404" y="274130"/>
                    <a:pt x="320404" y="168878"/>
                  </a:cubicBezTo>
                  <a:cubicBezTo>
                    <a:pt x="320404" y="66199"/>
                    <a:pt x="257349" y="0"/>
                    <a:pt x="159908"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34" name="CustomShape 28">
              <a:extLst>
                <a:ext uri="{FF2B5EF4-FFF2-40B4-BE49-F238E27FC236}">
                  <a16:creationId xmlns:a16="http://schemas.microsoft.com/office/drawing/2014/main" id="{54662DD7-5DD2-E952-E6C9-9C96BC019A79}"/>
                </a:ext>
              </a:extLst>
            </p:cNvPr>
            <p:cNvSpPr/>
            <p:nvPr/>
          </p:nvSpPr>
          <p:spPr>
            <a:xfrm>
              <a:off x="11034000" y="766080"/>
              <a:ext cx="63000" cy="14760"/>
            </a:xfrm>
            <a:custGeom>
              <a:avLst/>
              <a:gdLst/>
              <a:ahLst/>
              <a:cxnLst/>
              <a:rect l="l" t="t" r="r" b="b"/>
              <a:pathLst>
                <a:path w="141446" h="34099">
                  <a:moveTo>
                    <a:pt x="124396" y="0"/>
                  </a:moveTo>
                  <a:lnTo>
                    <a:pt x="17050" y="0"/>
                  </a:lnTo>
                  <a:cubicBezTo>
                    <a:pt x="7629" y="0"/>
                    <a:pt x="0" y="7629"/>
                    <a:pt x="0" y="17050"/>
                  </a:cubicBezTo>
                  <a:cubicBezTo>
                    <a:pt x="0" y="26470"/>
                    <a:pt x="7629" y="34100"/>
                    <a:pt x="17050" y="34100"/>
                  </a:cubicBezTo>
                  <a:lnTo>
                    <a:pt x="124396" y="34100"/>
                  </a:lnTo>
                  <a:cubicBezTo>
                    <a:pt x="133817" y="34100"/>
                    <a:pt x="141446" y="26470"/>
                    <a:pt x="141446" y="17050"/>
                  </a:cubicBezTo>
                  <a:cubicBezTo>
                    <a:pt x="141446" y="7629"/>
                    <a:pt x="133817" y="0"/>
                    <a:pt x="124396"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35" name="CustomShape 29">
              <a:extLst>
                <a:ext uri="{FF2B5EF4-FFF2-40B4-BE49-F238E27FC236}">
                  <a16:creationId xmlns:a16="http://schemas.microsoft.com/office/drawing/2014/main" id="{12BDA28F-9165-0822-BC1F-96EB17D30800}"/>
                </a:ext>
              </a:extLst>
            </p:cNvPr>
            <p:cNvSpPr/>
            <p:nvPr/>
          </p:nvSpPr>
          <p:spPr>
            <a:xfrm>
              <a:off x="10778760" y="628920"/>
              <a:ext cx="112320" cy="41400"/>
            </a:xfrm>
            <a:custGeom>
              <a:avLst/>
              <a:gdLst/>
              <a:ahLst/>
              <a:cxnLst/>
              <a:rect l="l" t="t" r="r" b="b"/>
              <a:pathLst>
                <a:path w="251290" h="93637">
                  <a:moveTo>
                    <a:pt x="28799" y="68110"/>
                  </a:moveTo>
                  <a:cubicBezTo>
                    <a:pt x="55364" y="45526"/>
                    <a:pt x="89188" y="33277"/>
                    <a:pt x="124049" y="33630"/>
                  </a:cubicBezTo>
                  <a:cubicBezTo>
                    <a:pt x="169198" y="33630"/>
                    <a:pt x="203488" y="51632"/>
                    <a:pt x="217775" y="83064"/>
                  </a:cubicBezTo>
                  <a:cubicBezTo>
                    <a:pt x="220595" y="89532"/>
                    <a:pt x="227005" y="93694"/>
                    <a:pt x="234063" y="93637"/>
                  </a:cubicBezTo>
                  <a:cubicBezTo>
                    <a:pt x="236606" y="93666"/>
                    <a:pt x="239130" y="93085"/>
                    <a:pt x="241397" y="91923"/>
                  </a:cubicBezTo>
                  <a:cubicBezTo>
                    <a:pt x="245531" y="90122"/>
                    <a:pt x="248712" y="86665"/>
                    <a:pt x="250160" y="82398"/>
                  </a:cubicBezTo>
                  <a:cubicBezTo>
                    <a:pt x="251818" y="77940"/>
                    <a:pt x="251646" y="73015"/>
                    <a:pt x="249684" y="68682"/>
                  </a:cubicBezTo>
                  <a:cubicBezTo>
                    <a:pt x="229110" y="25057"/>
                    <a:pt x="183009" y="6"/>
                    <a:pt x="124049" y="6"/>
                  </a:cubicBezTo>
                  <a:cubicBezTo>
                    <a:pt x="80825" y="-356"/>
                    <a:pt x="38915" y="14818"/>
                    <a:pt x="5939" y="42773"/>
                  </a:cubicBezTo>
                  <a:cubicBezTo>
                    <a:pt x="-1157" y="48803"/>
                    <a:pt x="-2014" y="59442"/>
                    <a:pt x="4015" y="66538"/>
                  </a:cubicBezTo>
                  <a:cubicBezTo>
                    <a:pt x="4091" y="66615"/>
                    <a:pt x="4158" y="66700"/>
                    <a:pt x="4225" y="66777"/>
                  </a:cubicBezTo>
                  <a:cubicBezTo>
                    <a:pt x="10768" y="73673"/>
                    <a:pt x="21551" y="74254"/>
                    <a:pt x="28799" y="6811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36" name="CustomShape 30">
              <a:extLst>
                <a:ext uri="{FF2B5EF4-FFF2-40B4-BE49-F238E27FC236}">
                  <a16:creationId xmlns:a16="http://schemas.microsoft.com/office/drawing/2014/main" id="{EA4A95B3-1CE7-BF1D-B8F9-A4FFB8A7639D}"/>
                </a:ext>
              </a:extLst>
            </p:cNvPr>
            <p:cNvSpPr/>
            <p:nvPr/>
          </p:nvSpPr>
          <p:spPr>
            <a:xfrm>
              <a:off x="10778040" y="676080"/>
              <a:ext cx="114480" cy="106200"/>
            </a:xfrm>
            <a:custGeom>
              <a:avLst/>
              <a:gdLst/>
              <a:ahLst/>
              <a:cxnLst/>
              <a:rect l="l" t="t" r="r" b="b"/>
              <a:pathLst>
                <a:path w="255891" h="237420">
                  <a:moveTo>
                    <a:pt x="237935" y="0"/>
                  </a:moveTo>
                  <a:cubicBezTo>
                    <a:pt x="228190" y="57"/>
                    <a:pt x="220313" y="7972"/>
                    <a:pt x="220313" y="17717"/>
                  </a:cubicBezTo>
                  <a:lnTo>
                    <a:pt x="220313" y="112109"/>
                  </a:lnTo>
                  <a:cubicBezTo>
                    <a:pt x="216980" y="200406"/>
                    <a:pt x="106490" y="201073"/>
                    <a:pt x="106490" y="201073"/>
                  </a:cubicBezTo>
                  <a:cubicBezTo>
                    <a:pt x="59436" y="201073"/>
                    <a:pt x="34671" y="174498"/>
                    <a:pt x="34671" y="148209"/>
                  </a:cubicBezTo>
                  <a:cubicBezTo>
                    <a:pt x="34671" y="108775"/>
                    <a:pt x="53721" y="89821"/>
                    <a:pt x="91821" y="81534"/>
                  </a:cubicBezTo>
                  <a:lnTo>
                    <a:pt x="198311" y="59436"/>
                  </a:lnTo>
                  <a:cubicBezTo>
                    <a:pt x="202940" y="58598"/>
                    <a:pt x="207007" y="55874"/>
                    <a:pt x="209550" y="51911"/>
                  </a:cubicBezTo>
                  <a:cubicBezTo>
                    <a:pt x="212131" y="48016"/>
                    <a:pt x="213093" y="43262"/>
                    <a:pt x="212217" y="38671"/>
                  </a:cubicBezTo>
                  <a:cubicBezTo>
                    <a:pt x="209998" y="30594"/>
                    <a:pt x="202778" y="24917"/>
                    <a:pt x="194405" y="24670"/>
                  </a:cubicBezTo>
                  <a:lnTo>
                    <a:pt x="191167" y="24670"/>
                  </a:lnTo>
                  <a:lnTo>
                    <a:pt x="83058" y="48196"/>
                  </a:lnTo>
                  <a:cubicBezTo>
                    <a:pt x="28861" y="60293"/>
                    <a:pt x="0" y="94869"/>
                    <a:pt x="0" y="147923"/>
                  </a:cubicBezTo>
                  <a:cubicBezTo>
                    <a:pt x="0" y="189833"/>
                    <a:pt x="33528" y="234887"/>
                    <a:pt x="106966" y="234887"/>
                  </a:cubicBezTo>
                  <a:cubicBezTo>
                    <a:pt x="136484" y="235201"/>
                    <a:pt x="165592" y="227886"/>
                    <a:pt x="191453" y="213646"/>
                  </a:cubicBezTo>
                  <a:cubicBezTo>
                    <a:pt x="197968" y="210207"/>
                    <a:pt x="204130" y="206121"/>
                    <a:pt x="209836" y="201454"/>
                  </a:cubicBezTo>
                  <a:cubicBezTo>
                    <a:pt x="211836" y="199834"/>
                    <a:pt x="213932" y="198310"/>
                    <a:pt x="215837" y="196596"/>
                  </a:cubicBezTo>
                  <a:lnTo>
                    <a:pt x="222123" y="185261"/>
                  </a:lnTo>
                  <a:lnTo>
                    <a:pt x="220694" y="196215"/>
                  </a:lnTo>
                  <a:lnTo>
                    <a:pt x="220694" y="218504"/>
                  </a:lnTo>
                  <a:cubicBezTo>
                    <a:pt x="219980" y="228209"/>
                    <a:pt x="227267" y="236658"/>
                    <a:pt x="236973" y="237373"/>
                  </a:cubicBezTo>
                  <a:cubicBezTo>
                    <a:pt x="246679" y="238087"/>
                    <a:pt x="255127" y="230800"/>
                    <a:pt x="255842" y="221094"/>
                  </a:cubicBezTo>
                  <a:cubicBezTo>
                    <a:pt x="255908" y="220228"/>
                    <a:pt x="255908" y="219370"/>
                    <a:pt x="255842" y="218504"/>
                  </a:cubicBezTo>
                  <a:lnTo>
                    <a:pt x="255842" y="17717"/>
                  </a:lnTo>
                  <a:cubicBezTo>
                    <a:pt x="255899" y="7982"/>
                    <a:pt x="248050" y="48"/>
                    <a:pt x="238316" y="0"/>
                  </a:cubicBezTo>
                  <a:cubicBezTo>
                    <a:pt x="238192" y="0"/>
                    <a:pt x="238058" y="0"/>
                    <a:pt x="237935"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37" name="CustomShape 31">
              <a:extLst>
                <a:ext uri="{FF2B5EF4-FFF2-40B4-BE49-F238E27FC236}">
                  <a16:creationId xmlns:a16="http://schemas.microsoft.com/office/drawing/2014/main" id="{3C67736C-BDD8-CEDA-6F22-8D5811D4AACD}"/>
                </a:ext>
              </a:extLst>
            </p:cNvPr>
            <p:cNvSpPr/>
            <p:nvPr/>
          </p:nvSpPr>
          <p:spPr>
            <a:xfrm>
              <a:off x="10119600" y="693720"/>
              <a:ext cx="117000" cy="14760"/>
            </a:xfrm>
            <a:custGeom>
              <a:avLst/>
              <a:gdLst/>
              <a:ahLst/>
              <a:cxnLst/>
              <a:rect l="l" t="t" r="r" b="b"/>
              <a:pathLst>
                <a:path w="261270" h="34670">
                  <a:moveTo>
                    <a:pt x="243935" y="0"/>
                  </a:moveTo>
                  <a:lnTo>
                    <a:pt x="17335" y="0"/>
                  </a:lnTo>
                  <a:cubicBezTo>
                    <a:pt x="7761" y="0"/>
                    <a:pt x="0" y="7763"/>
                    <a:pt x="0" y="17335"/>
                  </a:cubicBezTo>
                  <a:cubicBezTo>
                    <a:pt x="0" y="26908"/>
                    <a:pt x="7761" y="34671"/>
                    <a:pt x="17335" y="34671"/>
                  </a:cubicBezTo>
                  <a:lnTo>
                    <a:pt x="243935" y="34671"/>
                  </a:lnTo>
                  <a:cubicBezTo>
                    <a:pt x="253510" y="34671"/>
                    <a:pt x="261271" y="26908"/>
                    <a:pt x="261271" y="17335"/>
                  </a:cubicBezTo>
                  <a:cubicBezTo>
                    <a:pt x="261271" y="7763"/>
                    <a:pt x="253510" y="0"/>
                    <a:pt x="243935"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38" name="CustomShape 32">
              <a:extLst>
                <a:ext uri="{FF2B5EF4-FFF2-40B4-BE49-F238E27FC236}">
                  <a16:creationId xmlns:a16="http://schemas.microsoft.com/office/drawing/2014/main" id="{82B27430-9407-95C5-DB74-9D40A2BB6803}"/>
                </a:ext>
              </a:extLst>
            </p:cNvPr>
            <p:cNvSpPr/>
            <p:nvPr/>
          </p:nvSpPr>
          <p:spPr>
            <a:xfrm>
              <a:off x="10097280" y="653400"/>
              <a:ext cx="133560" cy="129600"/>
            </a:xfrm>
            <a:custGeom>
              <a:avLst/>
              <a:gdLst/>
              <a:ahLst/>
              <a:cxnLst/>
              <a:rect l="l" t="t" r="r" b="b"/>
              <a:pathLst>
                <a:path w="298447" h="289706">
                  <a:moveTo>
                    <a:pt x="268224" y="213397"/>
                  </a:moveTo>
                  <a:cubicBezTo>
                    <a:pt x="242772" y="240819"/>
                    <a:pt x="206758" y="255983"/>
                    <a:pt x="169355" y="255021"/>
                  </a:cubicBezTo>
                  <a:cubicBezTo>
                    <a:pt x="100394" y="255021"/>
                    <a:pt x="36005" y="214064"/>
                    <a:pt x="36005" y="115956"/>
                  </a:cubicBezTo>
                  <a:cubicBezTo>
                    <a:pt x="36005" y="85190"/>
                    <a:pt x="47435" y="48710"/>
                    <a:pt x="67247" y="29469"/>
                  </a:cubicBezTo>
                  <a:cubicBezTo>
                    <a:pt x="73980" y="22706"/>
                    <a:pt x="73959" y="11772"/>
                    <a:pt x="67199" y="5038"/>
                  </a:cubicBezTo>
                  <a:cubicBezTo>
                    <a:pt x="60439" y="-1697"/>
                    <a:pt x="49501" y="-1678"/>
                    <a:pt x="42767" y="5085"/>
                  </a:cubicBezTo>
                  <a:cubicBezTo>
                    <a:pt x="17907" y="29469"/>
                    <a:pt x="0" y="76237"/>
                    <a:pt x="0" y="115956"/>
                  </a:cubicBezTo>
                  <a:cubicBezTo>
                    <a:pt x="0" y="239781"/>
                    <a:pt x="83630" y="289692"/>
                    <a:pt x="169164" y="289692"/>
                  </a:cubicBezTo>
                  <a:cubicBezTo>
                    <a:pt x="216019" y="290311"/>
                    <a:pt x="261044" y="271518"/>
                    <a:pt x="293561" y="237781"/>
                  </a:cubicBezTo>
                  <a:cubicBezTo>
                    <a:pt x="300294" y="230732"/>
                    <a:pt x="300038" y="219560"/>
                    <a:pt x="292989" y="212825"/>
                  </a:cubicBezTo>
                  <a:cubicBezTo>
                    <a:pt x="285940" y="206091"/>
                    <a:pt x="274767" y="206348"/>
                    <a:pt x="268034" y="213397"/>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39" name="CustomShape 33">
              <a:extLst>
                <a:ext uri="{FF2B5EF4-FFF2-40B4-BE49-F238E27FC236}">
                  <a16:creationId xmlns:a16="http://schemas.microsoft.com/office/drawing/2014/main" id="{B43CE8E5-8A19-B791-03FD-2748653D3C81}"/>
                </a:ext>
              </a:extLst>
            </p:cNvPr>
            <p:cNvSpPr/>
            <p:nvPr/>
          </p:nvSpPr>
          <p:spPr>
            <a:xfrm>
              <a:off x="10128240" y="628200"/>
              <a:ext cx="107280" cy="60120"/>
            </a:xfrm>
            <a:custGeom>
              <a:avLst/>
              <a:gdLst/>
              <a:ahLst/>
              <a:cxnLst/>
              <a:rect l="l" t="t" r="r" b="b"/>
              <a:pathLst>
                <a:path w="239891" h="135339">
                  <a:moveTo>
                    <a:pt x="26997" y="53270"/>
                  </a:moveTo>
                  <a:cubicBezTo>
                    <a:pt x="45476" y="39173"/>
                    <a:pt x="66526" y="34697"/>
                    <a:pt x="93672" y="34697"/>
                  </a:cubicBezTo>
                  <a:cubicBezTo>
                    <a:pt x="158156" y="34697"/>
                    <a:pt x="202829" y="70606"/>
                    <a:pt x="204067" y="118040"/>
                  </a:cubicBezTo>
                  <a:cubicBezTo>
                    <a:pt x="204409" y="127927"/>
                    <a:pt x="212703" y="135671"/>
                    <a:pt x="222593" y="135328"/>
                  </a:cubicBezTo>
                  <a:cubicBezTo>
                    <a:pt x="232483" y="134985"/>
                    <a:pt x="240223" y="126689"/>
                    <a:pt x="239881" y="116802"/>
                  </a:cubicBezTo>
                  <a:cubicBezTo>
                    <a:pt x="238547" y="53937"/>
                    <a:pt x="184922" y="121"/>
                    <a:pt x="93672" y="121"/>
                  </a:cubicBezTo>
                  <a:cubicBezTo>
                    <a:pt x="62710" y="-1165"/>
                    <a:pt x="32194" y="7846"/>
                    <a:pt x="6899" y="25743"/>
                  </a:cubicBezTo>
                  <a:cubicBezTo>
                    <a:pt x="-530" y="31344"/>
                    <a:pt x="-2211" y="41812"/>
                    <a:pt x="3089" y="49460"/>
                  </a:cubicBezTo>
                  <a:cubicBezTo>
                    <a:pt x="8647" y="57099"/>
                    <a:pt x="19339" y="58804"/>
                    <a:pt x="26997" y="5327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40" name="CustomShape 34">
              <a:extLst>
                <a:ext uri="{FF2B5EF4-FFF2-40B4-BE49-F238E27FC236}">
                  <a16:creationId xmlns:a16="http://schemas.microsoft.com/office/drawing/2014/main" id="{DD1FD5A2-B688-18C9-FFEE-E19B2B6A1505}"/>
                </a:ext>
              </a:extLst>
            </p:cNvPr>
            <p:cNvSpPr/>
            <p:nvPr/>
          </p:nvSpPr>
          <p:spPr>
            <a:xfrm>
              <a:off x="10635840" y="627840"/>
              <a:ext cx="105480" cy="35640"/>
            </a:xfrm>
            <a:custGeom>
              <a:avLst/>
              <a:gdLst/>
              <a:ahLst/>
              <a:cxnLst/>
              <a:rect l="l" t="t" r="r" b="b"/>
              <a:pathLst>
                <a:path w="235686" h="80535">
                  <a:moveTo>
                    <a:pt x="26644" y="61541"/>
                  </a:moveTo>
                  <a:cubicBezTo>
                    <a:pt x="49475" y="45529"/>
                    <a:pt x="76412" y="36376"/>
                    <a:pt x="104272" y="35156"/>
                  </a:cubicBezTo>
                  <a:cubicBezTo>
                    <a:pt x="112597" y="35223"/>
                    <a:pt x="120903" y="35861"/>
                    <a:pt x="129132" y="37061"/>
                  </a:cubicBezTo>
                  <a:lnTo>
                    <a:pt x="210857" y="78686"/>
                  </a:lnTo>
                  <a:cubicBezTo>
                    <a:pt x="219201" y="82934"/>
                    <a:pt x="229412" y="79619"/>
                    <a:pt x="233660" y="71275"/>
                  </a:cubicBezTo>
                  <a:cubicBezTo>
                    <a:pt x="233708" y="71171"/>
                    <a:pt x="233765" y="71075"/>
                    <a:pt x="233812" y="70970"/>
                  </a:cubicBezTo>
                  <a:cubicBezTo>
                    <a:pt x="238099" y="62589"/>
                    <a:pt x="234784" y="52311"/>
                    <a:pt x="226402" y="48025"/>
                  </a:cubicBezTo>
                  <a:cubicBezTo>
                    <a:pt x="226335" y="47987"/>
                    <a:pt x="226259" y="47958"/>
                    <a:pt x="226192" y="47920"/>
                  </a:cubicBezTo>
                  <a:lnTo>
                    <a:pt x="142372" y="5153"/>
                  </a:lnTo>
                  <a:cubicBezTo>
                    <a:pt x="140982" y="4438"/>
                    <a:pt x="139458" y="4010"/>
                    <a:pt x="137895" y="3914"/>
                  </a:cubicBezTo>
                  <a:cubicBezTo>
                    <a:pt x="126837" y="1190"/>
                    <a:pt x="115474" y="-124"/>
                    <a:pt x="104082" y="9"/>
                  </a:cubicBezTo>
                  <a:cubicBezTo>
                    <a:pt x="69554" y="1343"/>
                    <a:pt x="36121" y="12477"/>
                    <a:pt x="7689" y="32108"/>
                  </a:cubicBezTo>
                  <a:cubicBezTo>
                    <a:pt x="-112" y="37623"/>
                    <a:pt x="-2313" y="48234"/>
                    <a:pt x="2641" y="56397"/>
                  </a:cubicBezTo>
                  <a:cubicBezTo>
                    <a:pt x="8051" y="64151"/>
                    <a:pt x="18528" y="66389"/>
                    <a:pt x="26644" y="61541"/>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41" name="CustomShape 35">
              <a:extLst>
                <a:ext uri="{FF2B5EF4-FFF2-40B4-BE49-F238E27FC236}">
                  <a16:creationId xmlns:a16="http://schemas.microsoft.com/office/drawing/2014/main" id="{78DC9332-8556-7BE0-BA88-D88AA1F40E23}"/>
                </a:ext>
              </a:extLst>
            </p:cNvPr>
            <p:cNvSpPr/>
            <p:nvPr/>
          </p:nvSpPr>
          <p:spPr>
            <a:xfrm>
              <a:off x="10603800" y="655560"/>
              <a:ext cx="138600" cy="127080"/>
            </a:xfrm>
            <a:custGeom>
              <a:avLst/>
              <a:gdLst/>
              <a:ahLst/>
              <a:cxnLst/>
              <a:rect l="l" t="t" r="r" b="b"/>
              <a:pathLst>
                <a:path w="309212" h="283751">
                  <a:moveTo>
                    <a:pt x="279654" y="205552"/>
                  </a:moveTo>
                  <a:cubicBezTo>
                    <a:pt x="251774" y="233231"/>
                    <a:pt x="214170" y="248900"/>
                    <a:pt x="174879" y="249176"/>
                  </a:cubicBezTo>
                  <a:cubicBezTo>
                    <a:pt x="93154" y="249176"/>
                    <a:pt x="35719" y="194026"/>
                    <a:pt x="35719" y="117160"/>
                  </a:cubicBezTo>
                  <a:cubicBezTo>
                    <a:pt x="35719" y="79917"/>
                    <a:pt x="47149" y="48580"/>
                    <a:pt x="66961" y="30006"/>
                  </a:cubicBezTo>
                  <a:cubicBezTo>
                    <a:pt x="73419" y="22995"/>
                    <a:pt x="73704" y="12299"/>
                    <a:pt x="67627" y="4955"/>
                  </a:cubicBezTo>
                  <a:cubicBezTo>
                    <a:pt x="60646" y="-1389"/>
                    <a:pt x="50073" y="-1674"/>
                    <a:pt x="42767" y="4288"/>
                  </a:cubicBezTo>
                  <a:cubicBezTo>
                    <a:pt x="17812" y="28006"/>
                    <a:pt x="0" y="68392"/>
                    <a:pt x="0" y="117160"/>
                  </a:cubicBezTo>
                  <a:cubicBezTo>
                    <a:pt x="0" y="213267"/>
                    <a:pt x="71438" y="283752"/>
                    <a:pt x="174879" y="283752"/>
                  </a:cubicBezTo>
                  <a:cubicBezTo>
                    <a:pt x="223437" y="283476"/>
                    <a:pt x="269958" y="264150"/>
                    <a:pt x="304419" y="229936"/>
                  </a:cubicBezTo>
                  <a:cubicBezTo>
                    <a:pt x="310810" y="223059"/>
                    <a:pt x="310810" y="212429"/>
                    <a:pt x="304419" y="205552"/>
                  </a:cubicBezTo>
                  <a:cubicBezTo>
                    <a:pt x="297866" y="198713"/>
                    <a:pt x="287017" y="198475"/>
                    <a:pt x="280178" y="205028"/>
                  </a:cubicBezTo>
                  <a:cubicBezTo>
                    <a:pt x="279997" y="205199"/>
                    <a:pt x="279825" y="205371"/>
                    <a:pt x="279654" y="205552"/>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42" name="CustomShape 36">
              <a:extLst>
                <a:ext uri="{FF2B5EF4-FFF2-40B4-BE49-F238E27FC236}">
                  <a16:creationId xmlns:a16="http://schemas.microsoft.com/office/drawing/2014/main" id="{C5FD13ED-A5AC-8B41-C6ED-083674E92393}"/>
                </a:ext>
              </a:extLst>
            </p:cNvPr>
            <p:cNvSpPr/>
            <p:nvPr/>
          </p:nvSpPr>
          <p:spPr>
            <a:xfrm>
              <a:off x="10944360" y="570600"/>
              <a:ext cx="15120" cy="54000"/>
            </a:xfrm>
            <a:custGeom>
              <a:avLst/>
              <a:gdLst/>
              <a:ahLst/>
              <a:cxnLst/>
              <a:rect l="l" t="t" r="r" b="b"/>
              <a:pathLst>
                <a:path w="35435" h="121502">
                  <a:moveTo>
                    <a:pt x="17671" y="121503"/>
                  </a:moveTo>
                  <a:cubicBezTo>
                    <a:pt x="27396" y="121455"/>
                    <a:pt x="35283" y="113606"/>
                    <a:pt x="35388" y="103881"/>
                  </a:cubicBezTo>
                  <a:lnTo>
                    <a:pt x="35388" y="19014"/>
                  </a:lnTo>
                  <a:cubicBezTo>
                    <a:pt x="36102" y="9260"/>
                    <a:pt x="28777" y="764"/>
                    <a:pt x="19014" y="49"/>
                  </a:cubicBezTo>
                  <a:cubicBezTo>
                    <a:pt x="9261" y="-675"/>
                    <a:pt x="764" y="6660"/>
                    <a:pt x="50" y="16413"/>
                  </a:cubicBezTo>
                  <a:cubicBezTo>
                    <a:pt x="-17" y="17280"/>
                    <a:pt x="-17" y="18147"/>
                    <a:pt x="50" y="19014"/>
                  </a:cubicBezTo>
                  <a:lnTo>
                    <a:pt x="50" y="103977"/>
                  </a:lnTo>
                  <a:cubicBezTo>
                    <a:pt x="155" y="113654"/>
                    <a:pt x="7994" y="121455"/>
                    <a:pt x="17671" y="121503"/>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43" name="CustomShape 37">
              <a:extLst>
                <a:ext uri="{FF2B5EF4-FFF2-40B4-BE49-F238E27FC236}">
                  <a16:creationId xmlns:a16="http://schemas.microsoft.com/office/drawing/2014/main" id="{924A2AB5-920F-2C14-FBED-9743A2D40E8E}"/>
                </a:ext>
              </a:extLst>
            </p:cNvPr>
            <p:cNvSpPr/>
            <p:nvPr/>
          </p:nvSpPr>
          <p:spPr>
            <a:xfrm>
              <a:off x="11404080" y="694080"/>
              <a:ext cx="15120" cy="88920"/>
            </a:xfrm>
            <a:custGeom>
              <a:avLst/>
              <a:gdLst/>
              <a:ahLst/>
              <a:cxnLst/>
              <a:rect l="l" t="t" r="r" b="b"/>
              <a:pathLst>
                <a:path w="35435" h="198655">
                  <a:moveTo>
                    <a:pt x="17669" y="0"/>
                  </a:moveTo>
                  <a:cubicBezTo>
                    <a:pt x="7925" y="57"/>
                    <a:pt x="48" y="7972"/>
                    <a:pt x="48" y="17717"/>
                  </a:cubicBezTo>
                  <a:lnTo>
                    <a:pt x="48" y="179642"/>
                  </a:lnTo>
                  <a:cubicBezTo>
                    <a:pt x="-666" y="189395"/>
                    <a:pt x="6658" y="197891"/>
                    <a:pt x="16422" y="198606"/>
                  </a:cubicBezTo>
                  <a:cubicBezTo>
                    <a:pt x="26175" y="199330"/>
                    <a:pt x="34671" y="191995"/>
                    <a:pt x="35386" y="182242"/>
                  </a:cubicBezTo>
                  <a:cubicBezTo>
                    <a:pt x="35452" y="181375"/>
                    <a:pt x="35452" y="180508"/>
                    <a:pt x="35386" y="179642"/>
                  </a:cubicBezTo>
                  <a:lnTo>
                    <a:pt x="35386" y="17717"/>
                  </a:lnTo>
                  <a:cubicBezTo>
                    <a:pt x="35386" y="7934"/>
                    <a:pt x="27451" y="0"/>
                    <a:pt x="17669"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44" name="CustomShape 38">
              <a:extLst>
                <a:ext uri="{FF2B5EF4-FFF2-40B4-BE49-F238E27FC236}">
                  <a16:creationId xmlns:a16="http://schemas.microsoft.com/office/drawing/2014/main" id="{A338F58D-17AF-1317-DB2B-EB548A884C47}"/>
                </a:ext>
              </a:extLst>
            </p:cNvPr>
            <p:cNvSpPr/>
            <p:nvPr/>
          </p:nvSpPr>
          <p:spPr>
            <a:xfrm>
              <a:off x="11297160" y="630360"/>
              <a:ext cx="15120" cy="152640"/>
            </a:xfrm>
            <a:custGeom>
              <a:avLst/>
              <a:gdLst/>
              <a:ahLst/>
              <a:cxnLst/>
              <a:rect l="l" t="t" r="r" b="b"/>
              <a:pathLst>
                <a:path w="35245" h="340290">
                  <a:moveTo>
                    <a:pt x="17670" y="0"/>
                  </a:moveTo>
                  <a:cubicBezTo>
                    <a:pt x="7964" y="48"/>
                    <a:pt x="96" y="7915"/>
                    <a:pt x="48" y="17621"/>
                  </a:cubicBezTo>
                  <a:lnTo>
                    <a:pt x="48" y="321374"/>
                  </a:lnTo>
                  <a:cubicBezTo>
                    <a:pt x="-666" y="331080"/>
                    <a:pt x="6621" y="339528"/>
                    <a:pt x="16327" y="340243"/>
                  </a:cubicBezTo>
                  <a:cubicBezTo>
                    <a:pt x="26032" y="340957"/>
                    <a:pt x="34481" y="333670"/>
                    <a:pt x="35196" y="323964"/>
                  </a:cubicBezTo>
                  <a:cubicBezTo>
                    <a:pt x="35262" y="323098"/>
                    <a:pt x="35262" y="322231"/>
                    <a:pt x="35196" y="321374"/>
                  </a:cubicBezTo>
                  <a:lnTo>
                    <a:pt x="35196" y="17621"/>
                  </a:lnTo>
                  <a:cubicBezTo>
                    <a:pt x="35148" y="7944"/>
                    <a:pt x="27347" y="105"/>
                    <a:pt x="17670"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45" name="CustomShape 39">
              <a:extLst>
                <a:ext uri="{FF2B5EF4-FFF2-40B4-BE49-F238E27FC236}">
                  <a16:creationId xmlns:a16="http://schemas.microsoft.com/office/drawing/2014/main" id="{C4640963-3762-8FDE-BC6E-31C10DB3D940}"/>
                </a:ext>
              </a:extLst>
            </p:cNvPr>
            <p:cNvSpPr/>
            <p:nvPr/>
          </p:nvSpPr>
          <p:spPr>
            <a:xfrm>
              <a:off x="11316600" y="630360"/>
              <a:ext cx="102600" cy="58680"/>
            </a:xfrm>
            <a:custGeom>
              <a:avLst/>
              <a:gdLst/>
              <a:ahLst/>
              <a:cxnLst/>
              <a:rect l="l" t="t" r="r" b="b"/>
              <a:pathLst>
                <a:path w="229481" h="131503">
                  <a:moveTo>
                    <a:pt x="100177" y="0"/>
                  </a:moveTo>
                  <a:lnTo>
                    <a:pt x="84556" y="0"/>
                  </a:lnTo>
                  <a:cubicBezTo>
                    <a:pt x="81794" y="67"/>
                    <a:pt x="79079" y="686"/>
                    <a:pt x="76555" y="1810"/>
                  </a:cubicBezTo>
                  <a:lnTo>
                    <a:pt x="9880" y="37529"/>
                  </a:lnTo>
                  <a:cubicBezTo>
                    <a:pt x="5499" y="39681"/>
                    <a:pt x="2241" y="43596"/>
                    <a:pt x="927" y="48292"/>
                  </a:cubicBezTo>
                  <a:cubicBezTo>
                    <a:pt x="-626" y="52664"/>
                    <a:pt x="-216" y="57493"/>
                    <a:pt x="2070" y="61532"/>
                  </a:cubicBezTo>
                  <a:cubicBezTo>
                    <a:pt x="6851" y="69847"/>
                    <a:pt x="17443" y="72743"/>
                    <a:pt x="25787" y="68009"/>
                  </a:cubicBezTo>
                  <a:lnTo>
                    <a:pt x="89033" y="34100"/>
                  </a:lnTo>
                  <a:lnTo>
                    <a:pt x="100177" y="34100"/>
                  </a:lnTo>
                  <a:cubicBezTo>
                    <a:pt x="158946" y="34100"/>
                    <a:pt x="194094" y="63341"/>
                    <a:pt x="194094" y="112490"/>
                  </a:cubicBezTo>
                  <a:cubicBezTo>
                    <a:pt x="193379" y="122244"/>
                    <a:pt x="200704" y="130740"/>
                    <a:pt x="210467" y="131455"/>
                  </a:cubicBezTo>
                  <a:cubicBezTo>
                    <a:pt x="220221" y="132179"/>
                    <a:pt x="228717" y="124844"/>
                    <a:pt x="229431" y="115091"/>
                  </a:cubicBezTo>
                  <a:cubicBezTo>
                    <a:pt x="229498" y="114224"/>
                    <a:pt x="229498" y="113357"/>
                    <a:pt x="229431" y="112490"/>
                  </a:cubicBezTo>
                  <a:cubicBezTo>
                    <a:pt x="229431" y="43148"/>
                    <a:pt x="179901" y="0"/>
                    <a:pt x="100177"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46" name="CustomShape 40">
              <a:extLst>
                <a:ext uri="{FF2B5EF4-FFF2-40B4-BE49-F238E27FC236}">
                  <a16:creationId xmlns:a16="http://schemas.microsoft.com/office/drawing/2014/main" id="{B4929BC7-AA2D-AF06-6237-D293820FFD0B}"/>
                </a:ext>
              </a:extLst>
            </p:cNvPr>
            <p:cNvSpPr/>
            <p:nvPr/>
          </p:nvSpPr>
          <p:spPr>
            <a:xfrm>
              <a:off x="10965240" y="630360"/>
              <a:ext cx="43560" cy="14760"/>
            </a:xfrm>
            <a:custGeom>
              <a:avLst/>
              <a:gdLst/>
              <a:ahLst/>
              <a:cxnLst/>
              <a:rect l="l" t="t" r="r" b="b"/>
              <a:pathLst>
                <a:path w="98583" h="34106">
                  <a:moveTo>
                    <a:pt x="81534" y="0"/>
                  </a:moveTo>
                  <a:lnTo>
                    <a:pt x="17621" y="0"/>
                  </a:lnTo>
                  <a:cubicBezTo>
                    <a:pt x="7915" y="48"/>
                    <a:pt x="48" y="7915"/>
                    <a:pt x="0" y="17621"/>
                  </a:cubicBezTo>
                  <a:cubicBezTo>
                    <a:pt x="362" y="27013"/>
                    <a:pt x="8220" y="34366"/>
                    <a:pt x="17621" y="34100"/>
                  </a:cubicBezTo>
                  <a:lnTo>
                    <a:pt x="81534" y="34100"/>
                  </a:lnTo>
                  <a:cubicBezTo>
                    <a:pt x="90954" y="34100"/>
                    <a:pt x="98584" y="26470"/>
                    <a:pt x="98584" y="17050"/>
                  </a:cubicBezTo>
                  <a:cubicBezTo>
                    <a:pt x="98584" y="7630"/>
                    <a:pt x="90954" y="0"/>
                    <a:pt x="81534"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47" name="CustomShape 41">
              <a:extLst>
                <a:ext uri="{FF2B5EF4-FFF2-40B4-BE49-F238E27FC236}">
                  <a16:creationId xmlns:a16="http://schemas.microsoft.com/office/drawing/2014/main" id="{BCC5617B-E069-E2B3-F07A-CACB2C0946D8}"/>
                </a:ext>
              </a:extLst>
            </p:cNvPr>
            <p:cNvSpPr/>
            <p:nvPr/>
          </p:nvSpPr>
          <p:spPr>
            <a:xfrm>
              <a:off x="10913760" y="630360"/>
              <a:ext cx="94320" cy="151920"/>
            </a:xfrm>
            <a:custGeom>
              <a:avLst/>
              <a:gdLst/>
              <a:ahLst/>
              <a:cxnLst/>
              <a:rect l="l" t="t" r="r" b="b"/>
              <a:pathLst>
                <a:path w="211112" h="339138">
                  <a:moveTo>
                    <a:pt x="192691" y="305181"/>
                  </a:moveTo>
                  <a:lnTo>
                    <a:pt x="154591" y="305181"/>
                  </a:lnTo>
                  <a:cubicBezTo>
                    <a:pt x="119253" y="305181"/>
                    <a:pt x="103537" y="299561"/>
                    <a:pt x="103537" y="265271"/>
                  </a:cubicBezTo>
                  <a:lnTo>
                    <a:pt x="103537" y="17621"/>
                  </a:lnTo>
                  <a:cubicBezTo>
                    <a:pt x="103432" y="7896"/>
                    <a:pt x="95545" y="48"/>
                    <a:pt x="85820" y="0"/>
                  </a:cubicBezTo>
                  <a:lnTo>
                    <a:pt x="17050" y="0"/>
                  </a:lnTo>
                  <a:cubicBezTo>
                    <a:pt x="7629" y="0"/>
                    <a:pt x="0" y="7630"/>
                    <a:pt x="0" y="17050"/>
                  </a:cubicBezTo>
                  <a:cubicBezTo>
                    <a:pt x="0" y="26470"/>
                    <a:pt x="7629" y="34100"/>
                    <a:pt x="17050" y="34100"/>
                  </a:cubicBezTo>
                  <a:lnTo>
                    <a:pt x="68199" y="34100"/>
                  </a:lnTo>
                  <a:lnTo>
                    <a:pt x="68199" y="264986"/>
                  </a:lnTo>
                  <a:cubicBezTo>
                    <a:pt x="68199" y="326422"/>
                    <a:pt x="102775" y="339090"/>
                    <a:pt x="154591" y="339090"/>
                  </a:cubicBezTo>
                  <a:lnTo>
                    <a:pt x="192691" y="339090"/>
                  </a:lnTo>
                  <a:cubicBezTo>
                    <a:pt x="202130" y="339795"/>
                    <a:pt x="210360" y="332708"/>
                    <a:pt x="211064" y="323269"/>
                  </a:cubicBezTo>
                  <a:cubicBezTo>
                    <a:pt x="211769" y="313830"/>
                    <a:pt x="204692" y="305600"/>
                    <a:pt x="195243" y="304895"/>
                  </a:cubicBezTo>
                  <a:cubicBezTo>
                    <a:pt x="194396" y="304829"/>
                    <a:pt x="193538" y="304829"/>
                    <a:pt x="192691" y="304895"/>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48" name="CustomShape 42">
              <a:extLst>
                <a:ext uri="{FF2B5EF4-FFF2-40B4-BE49-F238E27FC236}">
                  <a16:creationId xmlns:a16="http://schemas.microsoft.com/office/drawing/2014/main" id="{DA14344E-FE88-B0BD-68DE-8DE57F7BF122}"/>
                </a:ext>
              </a:extLst>
            </p:cNvPr>
            <p:cNvSpPr/>
            <p:nvPr/>
          </p:nvSpPr>
          <p:spPr>
            <a:xfrm>
              <a:off x="10269000" y="628200"/>
              <a:ext cx="136440" cy="154800"/>
            </a:xfrm>
            <a:custGeom>
              <a:avLst/>
              <a:gdLst/>
              <a:ahLst/>
              <a:cxnLst/>
              <a:rect l="l" t="t" r="r" b="b"/>
              <a:pathLst>
                <a:path w="304574" h="345379">
                  <a:moveTo>
                    <a:pt x="169259" y="0"/>
                  </a:moveTo>
                  <a:cubicBezTo>
                    <a:pt x="69628" y="0"/>
                    <a:pt x="0" y="72961"/>
                    <a:pt x="0" y="177355"/>
                  </a:cubicBezTo>
                  <a:cubicBezTo>
                    <a:pt x="0" y="276320"/>
                    <a:pt x="67818" y="345376"/>
                    <a:pt x="164973" y="345376"/>
                  </a:cubicBezTo>
                  <a:cubicBezTo>
                    <a:pt x="196420" y="345595"/>
                    <a:pt x="227082" y="335566"/>
                    <a:pt x="252317" y="316801"/>
                  </a:cubicBezTo>
                  <a:cubicBezTo>
                    <a:pt x="255851" y="314363"/>
                    <a:pt x="258147" y="310496"/>
                    <a:pt x="258604" y="306229"/>
                  </a:cubicBezTo>
                  <a:cubicBezTo>
                    <a:pt x="259318" y="300457"/>
                    <a:pt x="257432" y="294665"/>
                    <a:pt x="253460" y="290417"/>
                  </a:cubicBezTo>
                  <a:cubicBezTo>
                    <a:pt x="246412" y="284674"/>
                    <a:pt x="236437" y="284207"/>
                    <a:pt x="228886" y="289274"/>
                  </a:cubicBezTo>
                  <a:cubicBezTo>
                    <a:pt x="210723" y="303619"/>
                    <a:pt x="188106" y="311134"/>
                    <a:pt x="164973" y="310515"/>
                  </a:cubicBezTo>
                  <a:cubicBezTo>
                    <a:pt x="88773" y="310515"/>
                    <a:pt x="35814" y="255556"/>
                    <a:pt x="35814" y="177165"/>
                  </a:cubicBezTo>
                  <a:cubicBezTo>
                    <a:pt x="35814" y="91440"/>
                    <a:pt x="89440" y="34290"/>
                    <a:pt x="169164" y="34290"/>
                  </a:cubicBezTo>
                  <a:cubicBezTo>
                    <a:pt x="204597" y="34290"/>
                    <a:pt x="249745" y="51530"/>
                    <a:pt x="270891" y="90488"/>
                  </a:cubicBezTo>
                  <a:cubicBezTo>
                    <a:pt x="276263" y="98803"/>
                    <a:pt x="287112" y="101622"/>
                    <a:pt x="295846" y="96964"/>
                  </a:cubicBezTo>
                  <a:cubicBezTo>
                    <a:pt x="303962" y="91954"/>
                    <a:pt x="306895" y="81572"/>
                    <a:pt x="302609" y="73057"/>
                  </a:cubicBezTo>
                  <a:cubicBezTo>
                    <a:pt x="272986" y="19240"/>
                    <a:pt x="212312" y="0"/>
                    <a:pt x="169259"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49" name="CustomShape 43">
              <a:extLst>
                <a:ext uri="{FF2B5EF4-FFF2-40B4-BE49-F238E27FC236}">
                  <a16:creationId xmlns:a16="http://schemas.microsoft.com/office/drawing/2014/main" id="{F7E87312-E420-52F2-4C20-2CD2D952FC05}"/>
                </a:ext>
              </a:extLst>
            </p:cNvPr>
            <p:cNvSpPr/>
            <p:nvPr/>
          </p:nvSpPr>
          <p:spPr>
            <a:xfrm>
              <a:off x="10390320" y="572760"/>
              <a:ext cx="15480" cy="68760"/>
            </a:xfrm>
            <a:custGeom>
              <a:avLst/>
              <a:gdLst/>
              <a:ahLst/>
              <a:cxnLst/>
              <a:rect l="l" t="t" r="r" b="b"/>
              <a:pathLst>
                <a:path w="35814" h="153924">
                  <a:moveTo>
                    <a:pt x="17907" y="153924"/>
                  </a:moveTo>
                  <a:cubicBezTo>
                    <a:pt x="27756" y="153924"/>
                    <a:pt x="35757" y="145961"/>
                    <a:pt x="35814" y="136112"/>
                  </a:cubicBezTo>
                  <a:lnTo>
                    <a:pt x="35814" y="17907"/>
                  </a:lnTo>
                  <a:cubicBezTo>
                    <a:pt x="35814" y="8020"/>
                    <a:pt x="27794" y="0"/>
                    <a:pt x="17907" y="0"/>
                  </a:cubicBezTo>
                  <a:cubicBezTo>
                    <a:pt x="8020" y="0"/>
                    <a:pt x="0" y="8020"/>
                    <a:pt x="0" y="17907"/>
                  </a:cubicBezTo>
                  <a:lnTo>
                    <a:pt x="0" y="136112"/>
                  </a:lnTo>
                  <a:cubicBezTo>
                    <a:pt x="48" y="145961"/>
                    <a:pt x="8058" y="153924"/>
                    <a:pt x="17907" y="153924"/>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50" name="CustomShape 44">
              <a:extLst>
                <a:ext uri="{FF2B5EF4-FFF2-40B4-BE49-F238E27FC236}">
                  <a16:creationId xmlns:a16="http://schemas.microsoft.com/office/drawing/2014/main" id="{62E80F1F-C003-63D3-5885-AD962275ED33}"/>
                </a:ext>
              </a:extLst>
            </p:cNvPr>
            <p:cNvSpPr/>
            <p:nvPr/>
          </p:nvSpPr>
          <p:spPr>
            <a:xfrm>
              <a:off x="10390320" y="677520"/>
              <a:ext cx="15480" cy="104400"/>
            </a:xfrm>
            <a:custGeom>
              <a:avLst/>
              <a:gdLst/>
              <a:ahLst/>
              <a:cxnLst/>
              <a:rect l="l" t="t" r="r" b="b"/>
              <a:pathLst>
                <a:path w="35814" h="233171">
                  <a:moveTo>
                    <a:pt x="17907" y="0"/>
                  </a:moveTo>
                  <a:cubicBezTo>
                    <a:pt x="8058" y="0"/>
                    <a:pt x="57" y="7963"/>
                    <a:pt x="0" y="17812"/>
                  </a:cubicBezTo>
                  <a:lnTo>
                    <a:pt x="0" y="215265"/>
                  </a:lnTo>
                  <a:cubicBezTo>
                    <a:pt x="0" y="225152"/>
                    <a:pt x="8020" y="233172"/>
                    <a:pt x="17907" y="233172"/>
                  </a:cubicBezTo>
                  <a:cubicBezTo>
                    <a:pt x="27794" y="233172"/>
                    <a:pt x="35814" y="225152"/>
                    <a:pt x="35814" y="215265"/>
                  </a:cubicBezTo>
                  <a:lnTo>
                    <a:pt x="35814" y="17812"/>
                  </a:lnTo>
                  <a:cubicBezTo>
                    <a:pt x="35757" y="7963"/>
                    <a:pt x="27756" y="0"/>
                    <a:pt x="17907"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51" name="CustomShape 45">
              <a:extLst>
                <a:ext uri="{FF2B5EF4-FFF2-40B4-BE49-F238E27FC236}">
                  <a16:creationId xmlns:a16="http://schemas.microsoft.com/office/drawing/2014/main" id="{105F7DB2-D28A-B1B9-10FB-33D38DEADA75}"/>
                </a:ext>
              </a:extLst>
            </p:cNvPr>
            <p:cNvSpPr/>
            <p:nvPr/>
          </p:nvSpPr>
          <p:spPr>
            <a:xfrm>
              <a:off x="10446480" y="630000"/>
              <a:ext cx="15480" cy="85680"/>
            </a:xfrm>
            <a:custGeom>
              <a:avLst/>
              <a:gdLst/>
              <a:ahLst/>
              <a:cxnLst/>
              <a:rect l="l" t="t" r="r" b="b"/>
              <a:pathLst>
                <a:path w="35816" h="192119">
                  <a:moveTo>
                    <a:pt x="17909" y="192119"/>
                  </a:moveTo>
                  <a:cubicBezTo>
                    <a:pt x="27796" y="192119"/>
                    <a:pt x="35816" y="184099"/>
                    <a:pt x="35816" y="174212"/>
                  </a:cubicBezTo>
                  <a:lnTo>
                    <a:pt x="35816" y="17907"/>
                  </a:lnTo>
                  <a:cubicBezTo>
                    <a:pt x="35816" y="8020"/>
                    <a:pt x="27796" y="0"/>
                    <a:pt x="17909" y="0"/>
                  </a:cubicBezTo>
                  <a:cubicBezTo>
                    <a:pt x="8022" y="0"/>
                    <a:pt x="2" y="8020"/>
                    <a:pt x="2" y="17907"/>
                  </a:cubicBezTo>
                  <a:lnTo>
                    <a:pt x="2" y="173926"/>
                  </a:lnTo>
                  <a:cubicBezTo>
                    <a:pt x="-160" y="183813"/>
                    <a:pt x="7737" y="191957"/>
                    <a:pt x="17624" y="192119"/>
                  </a:cubicBezTo>
                  <a:cubicBezTo>
                    <a:pt x="17719" y="192119"/>
                    <a:pt x="17814" y="192119"/>
                    <a:pt x="17909" y="192119"/>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52" name="CustomShape 46">
              <a:extLst>
                <a:ext uri="{FF2B5EF4-FFF2-40B4-BE49-F238E27FC236}">
                  <a16:creationId xmlns:a16="http://schemas.microsoft.com/office/drawing/2014/main" id="{800A3D40-0D84-46CD-1D35-A9981C8649FC}"/>
                </a:ext>
              </a:extLst>
            </p:cNvPr>
            <p:cNvSpPr/>
            <p:nvPr/>
          </p:nvSpPr>
          <p:spPr>
            <a:xfrm>
              <a:off x="10446480" y="630000"/>
              <a:ext cx="122040" cy="153000"/>
            </a:xfrm>
            <a:custGeom>
              <a:avLst/>
              <a:gdLst/>
              <a:ahLst/>
              <a:cxnLst/>
              <a:rect l="l" t="t" r="r" b="b"/>
              <a:pathLst>
                <a:path w="272510" h="340899">
                  <a:moveTo>
                    <a:pt x="254603" y="0"/>
                  </a:moveTo>
                  <a:cubicBezTo>
                    <a:pt x="244754" y="0"/>
                    <a:pt x="236753" y="7963"/>
                    <a:pt x="236696" y="17812"/>
                  </a:cubicBezTo>
                  <a:lnTo>
                    <a:pt x="236696" y="224504"/>
                  </a:lnTo>
                  <a:cubicBezTo>
                    <a:pt x="216503" y="284893"/>
                    <a:pt x="173355" y="306419"/>
                    <a:pt x="139636" y="306419"/>
                  </a:cubicBezTo>
                  <a:lnTo>
                    <a:pt x="129159" y="306419"/>
                  </a:lnTo>
                  <a:cubicBezTo>
                    <a:pt x="71533" y="306419"/>
                    <a:pt x="35814" y="273939"/>
                    <a:pt x="35814" y="221742"/>
                  </a:cubicBezTo>
                  <a:cubicBezTo>
                    <a:pt x="35814" y="211855"/>
                    <a:pt x="27794" y="203835"/>
                    <a:pt x="17907" y="203835"/>
                  </a:cubicBezTo>
                  <a:cubicBezTo>
                    <a:pt x="8020" y="203835"/>
                    <a:pt x="0" y="211855"/>
                    <a:pt x="0" y="221742"/>
                  </a:cubicBezTo>
                  <a:cubicBezTo>
                    <a:pt x="0" y="295275"/>
                    <a:pt x="49530" y="340900"/>
                    <a:pt x="129159" y="340900"/>
                  </a:cubicBezTo>
                  <a:lnTo>
                    <a:pt x="139636" y="340900"/>
                  </a:lnTo>
                  <a:cubicBezTo>
                    <a:pt x="174946" y="340176"/>
                    <a:pt x="208483" y="325279"/>
                    <a:pt x="232696" y="299561"/>
                  </a:cubicBezTo>
                  <a:lnTo>
                    <a:pt x="238125" y="290036"/>
                  </a:lnTo>
                  <a:lnTo>
                    <a:pt x="236696" y="302324"/>
                  </a:lnTo>
                  <a:lnTo>
                    <a:pt x="236696" y="320231"/>
                  </a:lnTo>
                  <a:cubicBezTo>
                    <a:pt x="236696" y="330118"/>
                    <a:pt x="244716" y="338138"/>
                    <a:pt x="254603" y="338138"/>
                  </a:cubicBezTo>
                  <a:cubicBezTo>
                    <a:pt x="264490" y="338138"/>
                    <a:pt x="272510" y="330118"/>
                    <a:pt x="272510" y="320231"/>
                  </a:cubicBezTo>
                  <a:lnTo>
                    <a:pt x="272510" y="17812"/>
                  </a:lnTo>
                  <a:cubicBezTo>
                    <a:pt x="272453" y="7963"/>
                    <a:pt x="264452" y="0"/>
                    <a:pt x="254603"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grpSp>
    </p:spTree>
    <p:extLst>
      <p:ext uri="{BB962C8B-B14F-4D97-AF65-F5344CB8AC3E}">
        <p14:creationId xmlns:p14="http://schemas.microsoft.com/office/powerpoint/2010/main" val="34775091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rgbClr val="000096"/>
        </a:solidFill>
        <a:effectLst/>
      </p:bgPr>
    </p:bg>
    <p:spTree>
      <p:nvGrpSpPr>
        <p:cNvPr id="1" name=""/>
        <p:cNvGrpSpPr/>
        <p:nvPr/>
      </p:nvGrpSpPr>
      <p:grpSpPr>
        <a:xfrm>
          <a:off x="0" y="0"/>
          <a:ext cx="0" cy="0"/>
          <a:chOff x="0" y="0"/>
          <a:chExt cx="0" cy="0"/>
        </a:xfrm>
      </p:grpSpPr>
      <p:sp>
        <p:nvSpPr>
          <p:cNvPr id="6" name="Pildi kohatäide 5">
            <a:extLst>
              <a:ext uri="{FF2B5EF4-FFF2-40B4-BE49-F238E27FC236}">
                <a16:creationId xmlns:a16="http://schemas.microsoft.com/office/drawing/2014/main" id="{126F0A89-86A5-4090-9178-9BFAD233258F}"/>
              </a:ext>
            </a:extLst>
          </p:cNvPr>
          <p:cNvSpPr>
            <a:spLocks noGrp="1"/>
          </p:cNvSpPr>
          <p:nvPr>
            <p:ph type="pic" sz="quarter" idx="15"/>
          </p:nvPr>
        </p:nvSpPr>
        <p:spPr>
          <a:xfrm>
            <a:off x="0" y="0"/>
            <a:ext cx="12192000" cy="6858000"/>
          </a:xfrm>
        </p:spPr>
        <p:txBody>
          <a:bodyPr/>
          <a:lstStyle/>
          <a:p>
            <a:endParaRPr lang="et-EE"/>
          </a:p>
        </p:txBody>
      </p:sp>
      <p:sp>
        <p:nvSpPr>
          <p:cNvPr id="2" name="Title 1"/>
          <p:cNvSpPr>
            <a:spLocks noGrp="1"/>
          </p:cNvSpPr>
          <p:nvPr>
            <p:ph type="title" hasCustomPrompt="1"/>
          </p:nvPr>
        </p:nvSpPr>
        <p:spPr>
          <a:xfrm>
            <a:off x="623888" y="658801"/>
            <a:ext cx="7559676" cy="969974"/>
          </a:xfrm>
        </p:spPr>
        <p:txBody>
          <a:bodyPr/>
          <a:lstStyle>
            <a:lvl1pPr>
              <a:defRPr sz="6000" baseline="0">
                <a:solidFill>
                  <a:schemeClr val="bg1"/>
                </a:solidFill>
              </a:defRPr>
            </a:lvl1pPr>
          </a:lstStyle>
          <a:p>
            <a:r>
              <a:rPr lang="et-EE" err="1"/>
              <a:t>Thank</a:t>
            </a:r>
            <a:r>
              <a:rPr lang="et-EE"/>
              <a:t> </a:t>
            </a:r>
            <a:r>
              <a:rPr lang="et-EE" err="1"/>
              <a:t>you</a:t>
            </a:r>
            <a:r>
              <a:rPr lang="et-EE"/>
              <a:t>!</a:t>
            </a:r>
            <a:endParaRPr lang="en-GB"/>
          </a:p>
        </p:txBody>
      </p:sp>
      <p:sp>
        <p:nvSpPr>
          <p:cNvPr id="8" name="Text Placeholder 8">
            <a:extLst>
              <a:ext uri="{FF2B5EF4-FFF2-40B4-BE49-F238E27FC236}">
                <a16:creationId xmlns:a16="http://schemas.microsoft.com/office/drawing/2014/main" id="{CBB58941-81E5-4953-941F-6E307D9AC4D2}"/>
              </a:ext>
            </a:extLst>
          </p:cNvPr>
          <p:cNvSpPr>
            <a:spLocks noGrp="1"/>
          </p:cNvSpPr>
          <p:nvPr>
            <p:ph type="body" sz="quarter" idx="12" hasCustomPrompt="1"/>
          </p:nvPr>
        </p:nvSpPr>
        <p:spPr>
          <a:xfrm>
            <a:off x="623888" y="1594347"/>
            <a:ext cx="7559676" cy="668216"/>
          </a:xfrm>
        </p:spPr>
        <p:txBody>
          <a:bodyPr wrap="square" bIns="0"/>
          <a:lstStyle>
            <a:lvl1pPr>
              <a:buClr>
                <a:schemeClr val="bg1"/>
              </a:buClr>
              <a:buNone/>
              <a:defRPr sz="2200">
                <a:solidFill>
                  <a:schemeClr val="bg1"/>
                </a:solidFill>
              </a:defRPr>
            </a:lvl1pPr>
            <a:lvl2pPr>
              <a:buClr>
                <a:schemeClr val="bg1"/>
              </a:buClr>
              <a:buNone/>
              <a:defRPr sz="2100">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r>
              <a:rPr lang="et-EE" err="1"/>
              <a:t>Author</a:t>
            </a:r>
            <a:endParaRPr lang="en-GB"/>
          </a:p>
        </p:txBody>
      </p:sp>
      <p:sp>
        <p:nvSpPr>
          <p:cNvPr id="9" name="Text Placeholder 8">
            <a:extLst>
              <a:ext uri="{FF2B5EF4-FFF2-40B4-BE49-F238E27FC236}">
                <a16:creationId xmlns:a16="http://schemas.microsoft.com/office/drawing/2014/main" id="{BCC6AD63-665D-ADB9-3D8A-8529EDFD55BE}"/>
              </a:ext>
            </a:extLst>
          </p:cNvPr>
          <p:cNvSpPr>
            <a:spLocks noGrp="1"/>
          </p:cNvSpPr>
          <p:nvPr>
            <p:ph type="body" sz="quarter" idx="16"/>
          </p:nvPr>
        </p:nvSpPr>
        <p:spPr>
          <a:xfrm>
            <a:off x="623888" y="2262563"/>
            <a:ext cx="7559676" cy="351692"/>
          </a:xfrm>
        </p:spPr>
        <p:txBody>
          <a:bodyPr wrap="square" bIns="0"/>
          <a:lstStyle>
            <a:lvl1pPr>
              <a:buClr>
                <a:schemeClr val="bg1"/>
              </a:buClr>
              <a:buNone/>
              <a:defRPr sz="1800">
                <a:solidFill>
                  <a:schemeClr val="bg1"/>
                </a:solidFill>
              </a:defRPr>
            </a:lvl1pPr>
            <a:lvl2pPr>
              <a:buClr>
                <a:schemeClr val="bg1"/>
              </a:buClr>
              <a:buNone/>
              <a:defRPr sz="2100">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endParaRPr lang="et-EE"/>
          </a:p>
          <a:p>
            <a:pPr lvl="0"/>
            <a:r>
              <a:rPr lang="et-EE"/>
              <a:t>email</a:t>
            </a:r>
            <a:endParaRPr lang="en-GB"/>
          </a:p>
        </p:txBody>
      </p:sp>
      <p:sp>
        <p:nvSpPr>
          <p:cNvPr id="10" name="Text Placeholder 8">
            <a:extLst>
              <a:ext uri="{FF2B5EF4-FFF2-40B4-BE49-F238E27FC236}">
                <a16:creationId xmlns:a16="http://schemas.microsoft.com/office/drawing/2014/main" id="{AEF66D70-7EF5-EFFA-126A-6B13B4A8C868}"/>
              </a:ext>
            </a:extLst>
          </p:cNvPr>
          <p:cNvSpPr>
            <a:spLocks noGrp="1"/>
          </p:cNvSpPr>
          <p:nvPr>
            <p:ph type="body" sz="quarter" idx="17" hasCustomPrompt="1"/>
          </p:nvPr>
        </p:nvSpPr>
        <p:spPr>
          <a:xfrm rot="16200000">
            <a:off x="8834783" y="3111236"/>
            <a:ext cx="5583888" cy="668216"/>
          </a:xfrm>
        </p:spPr>
        <p:txBody>
          <a:bodyPr wrap="square" bIns="0"/>
          <a:lstStyle>
            <a:lvl1pPr>
              <a:spcBef>
                <a:spcPts val="0"/>
              </a:spcBef>
              <a:buClr>
                <a:schemeClr val="bg1"/>
              </a:buClr>
              <a:buNone/>
              <a:defRPr sz="1000">
                <a:solidFill>
                  <a:schemeClr val="tx1">
                    <a:lumMod val="75000"/>
                  </a:schemeClr>
                </a:solidFill>
              </a:defRPr>
            </a:lvl1pPr>
            <a:lvl2pPr>
              <a:buClr>
                <a:schemeClr val="bg1"/>
              </a:buClr>
              <a:buNone/>
              <a:defRPr sz="2100">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r>
              <a:rPr lang="et-EE" err="1"/>
              <a:t>Copyright</a:t>
            </a:r>
            <a:endParaRPr lang="en-GB"/>
          </a:p>
        </p:txBody>
      </p:sp>
      <p:grpSp>
        <p:nvGrpSpPr>
          <p:cNvPr id="11" name="Group 5">
            <a:extLst>
              <a:ext uri="{FF2B5EF4-FFF2-40B4-BE49-F238E27FC236}">
                <a16:creationId xmlns:a16="http://schemas.microsoft.com/office/drawing/2014/main" id="{FB377AFB-24E6-379F-A6C9-CBE639CDB942}"/>
              </a:ext>
            </a:extLst>
          </p:cNvPr>
          <p:cNvGrpSpPr/>
          <p:nvPr userDrawn="1"/>
        </p:nvGrpSpPr>
        <p:grpSpPr>
          <a:xfrm>
            <a:off x="9949320" y="0"/>
            <a:ext cx="1618200" cy="1215360"/>
            <a:chOff x="9949320" y="0"/>
            <a:chExt cx="1618200" cy="1215360"/>
          </a:xfrm>
        </p:grpSpPr>
        <p:sp>
          <p:nvSpPr>
            <p:cNvPr id="12" name="CustomShape 6">
              <a:extLst>
                <a:ext uri="{FF2B5EF4-FFF2-40B4-BE49-F238E27FC236}">
                  <a16:creationId xmlns:a16="http://schemas.microsoft.com/office/drawing/2014/main" id="{DAD43082-20AB-9431-68A5-10AB9F6F7C97}"/>
                </a:ext>
              </a:extLst>
            </p:cNvPr>
            <p:cNvSpPr/>
            <p:nvPr/>
          </p:nvSpPr>
          <p:spPr>
            <a:xfrm>
              <a:off x="9949320" y="0"/>
              <a:ext cx="1618200" cy="1215360"/>
            </a:xfrm>
            <a:custGeom>
              <a:avLst/>
              <a:gdLst/>
              <a:ahLst/>
              <a:cxnLst/>
              <a:rect l="l" t="t" r="r" b="b"/>
              <a:pathLst>
                <a:path w="3593877" h="2699956">
                  <a:moveTo>
                    <a:pt x="0" y="0"/>
                  </a:moveTo>
                  <a:lnTo>
                    <a:pt x="3593878" y="0"/>
                  </a:lnTo>
                  <a:lnTo>
                    <a:pt x="3593878" y="2699957"/>
                  </a:lnTo>
                  <a:lnTo>
                    <a:pt x="0" y="2699957"/>
                  </a:lnTo>
                  <a:close/>
                </a:path>
              </a:pathLst>
            </a:custGeom>
            <a:solidFill>
              <a:srgbClr val="FFFFFF"/>
            </a:solidFill>
            <a:ln w="9360">
              <a:noFill/>
            </a:ln>
          </p:spPr>
          <p:style>
            <a:lnRef idx="0">
              <a:scrgbClr r="0" g="0" b="0"/>
            </a:lnRef>
            <a:fillRef idx="0">
              <a:scrgbClr r="0" g="0" b="0"/>
            </a:fillRef>
            <a:effectRef idx="0">
              <a:scrgbClr r="0" g="0" b="0"/>
            </a:effectRef>
            <a:fontRef idx="minor"/>
          </p:style>
        </p:sp>
        <p:sp>
          <p:nvSpPr>
            <p:cNvPr id="13" name="CustomShape 7">
              <a:extLst>
                <a:ext uri="{FF2B5EF4-FFF2-40B4-BE49-F238E27FC236}">
                  <a16:creationId xmlns:a16="http://schemas.microsoft.com/office/drawing/2014/main" id="{BCD89C7F-ED6C-6205-464B-1C2969EB0786}"/>
                </a:ext>
              </a:extLst>
            </p:cNvPr>
            <p:cNvSpPr/>
            <p:nvPr/>
          </p:nvSpPr>
          <p:spPr>
            <a:xfrm>
              <a:off x="10822320" y="914760"/>
              <a:ext cx="39240" cy="131040"/>
            </a:xfrm>
            <a:custGeom>
              <a:avLst/>
              <a:gdLst/>
              <a:ahLst/>
              <a:cxnLst/>
              <a:rect l="l" t="t" r="r" b="b"/>
              <a:pathLst>
                <a:path w="88677" h="292427">
                  <a:moveTo>
                    <a:pt x="17621" y="34300"/>
                  </a:moveTo>
                  <a:lnTo>
                    <a:pt x="52864" y="34300"/>
                  </a:lnTo>
                  <a:lnTo>
                    <a:pt x="52864" y="274521"/>
                  </a:lnTo>
                  <a:cubicBezTo>
                    <a:pt x="52864" y="284408"/>
                    <a:pt x="60884" y="292428"/>
                    <a:pt x="70771" y="292428"/>
                  </a:cubicBezTo>
                  <a:cubicBezTo>
                    <a:pt x="80658" y="292428"/>
                    <a:pt x="88678" y="284408"/>
                    <a:pt x="88678" y="274521"/>
                  </a:cubicBezTo>
                  <a:lnTo>
                    <a:pt x="88678" y="17346"/>
                  </a:lnTo>
                  <a:cubicBezTo>
                    <a:pt x="88573" y="7668"/>
                    <a:pt x="80648" y="-94"/>
                    <a:pt x="70971" y="1"/>
                  </a:cubicBezTo>
                  <a:cubicBezTo>
                    <a:pt x="70876" y="10"/>
                    <a:pt x="70771" y="10"/>
                    <a:pt x="70675" y="10"/>
                  </a:cubicBezTo>
                  <a:lnTo>
                    <a:pt x="17336" y="10"/>
                  </a:lnTo>
                  <a:cubicBezTo>
                    <a:pt x="7763" y="10"/>
                    <a:pt x="0" y="7773"/>
                    <a:pt x="0" y="17346"/>
                  </a:cubicBezTo>
                  <a:cubicBezTo>
                    <a:pt x="0" y="26919"/>
                    <a:pt x="7763" y="34681"/>
                    <a:pt x="17336" y="34681"/>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14" name="CustomShape 8">
              <a:extLst>
                <a:ext uri="{FF2B5EF4-FFF2-40B4-BE49-F238E27FC236}">
                  <a16:creationId xmlns:a16="http://schemas.microsoft.com/office/drawing/2014/main" id="{C6198014-AD44-DAE8-7C9A-FF4493802E2F}"/>
                </a:ext>
              </a:extLst>
            </p:cNvPr>
            <p:cNvSpPr/>
            <p:nvPr/>
          </p:nvSpPr>
          <p:spPr>
            <a:xfrm>
              <a:off x="10846080" y="854280"/>
              <a:ext cx="15480" cy="38160"/>
            </a:xfrm>
            <a:custGeom>
              <a:avLst/>
              <a:gdLst/>
              <a:ahLst/>
              <a:cxnLst/>
              <a:rect l="l" t="t" r="r" b="b"/>
              <a:pathLst>
                <a:path w="35813" h="86391">
                  <a:moveTo>
                    <a:pt x="17812" y="86392"/>
                  </a:moveTo>
                  <a:cubicBezTo>
                    <a:pt x="27422" y="86306"/>
                    <a:pt x="35309" y="78753"/>
                    <a:pt x="35814" y="69152"/>
                  </a:cubicBezTo>
                  <a:lnTo>
                    <a:pt x="35814" y="17907"/>
                  </a:lnTo>
                  <a:cubicBezTo>
                    <a:pt x="35814" y="8020"/>
                    <a:pt x="27794" y="0"/>
                    <a:pt x="17907" y="0"/>
                  </a:cubicBezTo>
                  <a:cubicBezTo>
                    <a:pt x="8020" y="0"/>
                    <a:pt x="0" y="8020"/>
                    <a:pt x="0" y="17907"/>
                  </a:cubicBezTo>
                  <a:lnTo>
                    <a:pt x="0" y="69437"/>
                  </a:lnTo>
                  <a:cubicBezTo>
                    <a:pt x="686" y="78829"/>
                    <a:pt x="8391" y="86173"/>
                    <a:pt x="17812" y="86392"/>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15" name="CustomShape 9">
              <a:extLst>
                <a:ext uri="{FF2B5EF4-FFF2-40B4-BE49-F238E27FC236}">
                  <a16:creationId xmlns:a16="http://schemas.microsoft.com/office/drawing/2014/main" id="{039D1C67-27E9-B17F-9178-35DBB4F8672B}"/>
                </a:ext>
              </a:extLst>
            </p:cNvPr>
            <p:cNvSpPr/>
            <p:nvPr/>
          </p:nvSpPr>
          <p:spPr>
            <a:xfrm>
              <a:off x="10911960" y="911520"/>
              <a:ext cx="114840" cy="42120"/>
            </a:xfrm>
            <a:custGeom>
              <a:avLst/>
              <a:gdLst/>
              <a:ahLst/>
              <a:cxnLst/>
              <a:rect l="l" t="t" r="r" b="b"/>
              <a:pathLst>
                <a:path w="256598" h="95453">
                  <a:moveTo>
                    <a:pt x="29917" y="69545"/>
                  </a:moveTo>
                  <a:cubicBezTo>
                    <a:pt x="56930" y="46580"/>
                    <a:pt x="91325" y="34131"/>
                    <a:pt x="126786" y="34493"/>
                  </a:cubicBezTo>
                  <a:cubicBezTo>
                    <a:pt x="172982" y="34493"/>
                    <a:pt x="207844" y="52781"/>
                    <a:pt x="222512" y="84690"/>
                  </a:cubicBezTo>
                  <a:cubicBezTo>
                    <a:pt x="225379" y="91281"/>
                    <a:pt x="231904" y="95510"/>
                    <a:pt x="239086" y="95453"/>
                  </a:cubicBezTo>
                  <a:cubicBezTo>
                    <a:pt x="241667" y="95481"/>
                    <a:pt x="244210" y="94900"/>
                    <a:pt x="246515" y="93738"/>
                  </a:cubicBezTo>
                  <a:cubicBezTo>
                    <a:pt x="250821" y="91824"/>
                    <a:pt x="254088" y="88147"/>
                    <a:pt x="255469" y="83642"/>
                  </a:cubicBezTo>
                  <a:cubicBezTo>
                    <a:pt x="257126" y="79118"/>
                    <a:pt x="256955" y="74136"/>
                    <a:pt x="254993" y="69735"/>
                  </a:cubicBezTo>
                  <a:cubicBezTo>
                    <a:pt x="234038" y="25349"/>
                    <a:pt x="187365" y="12"/>
                    <a:pt x="126786" y="12"/>
                  </a:cubicBezTo>
                  <a:cubicBezTo>
                    <a:pt x="82647" y="-502"/>
                    <a:pt x="39794" y="14919"/>
                    <a:pt x="6104" y="43446"/>
                  </a:cubicBezTo>
                  <a:cubicBezTo>
                    <a:pt x="-1116" y="49495"/>
                    <a:pt x="-2068" y="60248"/>
                    <a:pt x="3980" y="67469"/>
                  </a:cubicBezTo>
                  <a:cubicBezTo>
                    <a:pt x="4085" y="67592"/>
                    <a:pt x="4190" y="67707"/>
                    <a:pt x="4295" y="67830"/>
                  </a:cubicBezTo>
                  <a:cubicBezTo>
                    <a:pt x="11105" y="74936"/>
                    <a:pt x="22221" y="75679"/>
                    <a:pt x="29917" y="69545"/>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16" name="CustomShape 10">
              <a:extLst>
                <a:ext uri="{FF2B5EF4-FFF2-40B4-BE49-F238E27FC236}">
                  <a16:creationId xmlns:a16="http://schemas.microsoft.com/office/drawing/2014/main" id="{A1328454-6F06-BE03-EFDE-E3CA0EBEC058}"/>
                </a:ext>
              </a:extLst>
            </p:cNvPr>
            <p:cNvSpPr/>
            <p:nvPr/>
          </p:nvSpPr>
          <p:spPr>
            <a:xfrm>
              <a:off x="10118880" y="911520"/>
              <a:ext cx="109080" cy="62640"/>
            </a:xfrm>
            <a:custGeom>
              <a:avLst/>
              <a:gdLst/>
              <a:ahLst/>
              <a:cxnLst/>
              <a:rect l="l" t="t" r="r" b="b"/>
              <a:pathLst>
                <a:path w="243607" h="140735">
                  <a:moveTo>
                    <a:pt x="27579" y="62435"/>
                  </a:moveTo>
                  <a:cubicBezTo>
                    <a:pt x="52439" y="43385"/>
                    <a:pt x="70060" y="34622"/>
                    <a:pt x="103017" y="34622"/>
                  </a:cubicBezTo>
                  <a:cubicBezTo>
                    <a:pt x="152547" y="34622"/>
                    <a:pt x="203505" y="69579"/>
                    <a:pt x="207792" y="122824"/>
                  </a:cubicBezTo>
                  <a:cubicBezTo>
                    <a:pt x="208087" y="132549"/>
                    <a:pt x="215876" y="140388"/>
                    <a:pt x="225603" y="140731"/>
                  </a:cubicBezTo>
                  <a:cubicBezTo>
                    <a:pt x="235333" y="140940"/>
                    <a:pt x="243392" y="133225"/>
                    <a:pt x="243604" y="123500"/>
                  </a:cubicBezTo>
                  <a:cubicBezTo>
                    <a:pt x="243608" y="123272"/>
                    <a:pt x="243609" y="123052"/>
                    <a:pt x="243606" y="122824"/>
                  </a:cubicBezTo>
                  <a:cubicBezTo>
                    <a:pt x="239605" y="54434"/>
                    <a:pt x="176169" y="47"/>
                    <a:pt x="102636" y="47"/>
                  </a:cubicBezTo>
                  <a:cubicBezTo>
                    <a:pt x="67423" y="-849"/>
                    <a:pt x="33101" y="11181"/>
                    <a:pt x="6147" y="33860"/>
                  </a:cubicBezTo>
                  <a:cubicBezTo>
                    <a:pt x="-1311" y="40357"/>
                    <a:pt x="-2092" y="51663"/>
                    <a:pt x="4402" y="59121"/>
                  </a:cubicBezTo>
                  <a:cubicBezTo>
                    <a:pt x="10237" y="65826"/>
                    <a:pt x="20102" y="67236"/>
                    <a:pt x="27579" y="62435"/>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17" name="CustomShape 11">
              <a:extLst>
                <a:ext uri="{FF2B5EF4-FFF2-40B4-BE49-F238E27FC236}">
                  <a16:creationId xmlns:a16="http://schemas.microsoft.com/office/drawing/2014/main" id="{18ED1FA0-6440-D7E6-2C7C-9A018297F959}"/>
                </a:ext>
              </a:extLst>
            </p:cNvPr>
            <p:cNvSpPr/>
            <p:nvPr/>
          </p:nvSpPr>
          <p:spPr>
            <a:xfrm>
              <a:off x="10410120" y="854640"/>
              <a:ext cx="15480" cy="54000"/>
            </a:xfrm>
            <a:custGeom>
              <a:avLst/>
              <a:gdLst/>
              <a:ahLst/>
              <a:cxnLst/>
              <a:rect l="l" t="t" r="r" b="b"/>
              <a:pathLst>
                <a:path w="35814" h="121538">
                  <a:moveTo>
                    <a:pt x="17812" y="121539"/>
                  </a:moveTo>
                  <a:cubicBezTo>
                    <a:pt x="27718" y="121539"/>
                    <a:pt x="35757" y="113538"/>
                    <a:pt x="35814" y="103632"/>
                  </a:cubicBezTo>
                  <a:lnTo>
                    <a:pt x="35814" y="17907"/>
                  </a:lnTo>
                  <a:cubicBezTo>
                    <a:pt x="35814" y="8020"/>
                    <a:pt x="27794" y="0"/>
                    <a:pt x="17907" y="0"/>
                  </a:cubicBezTo>
                  <a:cubicBezTo>
                    <a:pt x="8020" y="0"/>
                    <a:pt x="0" y="8020"/>
                    <a:pt x="0" y="17907"/>
                  </a:cubicBezTo>
                  <a:lnTo>
                    <a:pt x="0" y="103632"/>
                  </a:lnTo>
                  <a:cubicBezTo>
                    <a:pt x="0" y="113481"/>
                    <a:pt x="7963" y="121482"/>
                    <a:pt x="17812" y="121539"/>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18" name="CustomShape 12">
              <a:extLst>
                <a:ext uri="{FF2B5EF4-FFF2-40B4-BE49-F238E27FC236}">
                  <a16:creationId xmlns:a16="http://schemas.microsoft.com/office/drawing/2014/main" id="{435F7EB6-3414-0217-82BE-46D1A8A927E8}"/>
                </a:ext>
              </a:extLst>
            </p:cNvPr>
            <p:cNvSpPr/>
            <p:nvPr/>
          </p:nvSpPr>
          <p:spPr>
            <a:xfrm>
              <a:off x="10490400" y="911520"/>
              <a:ext cx="146520" cy="156960"/>
            </a:xfrm>
            <a:custGeom>
              <a:avLst/>
              <a:gdLst/>
              <a:ahLst/>
              <a:cxnLst/>
              <a:rect l="l" t="t" r="r" b="b"/>
              <a:pathLst>
                <a:path w="326722" h="349853">
                  <a:moveTo>
                    <a:pt x="163083" y="0"/>
                  </a:moveTo>
                  <a:cubicBezTo>
                    <a:pt x="71739" y="0"/>
                    <a:pt x="7731" y="60865"/>
                    <a:pt x="587" y="148590"/>
                  </a:cubicBezTo>
                  <a:cubicBezTo>
                    <a:pt x="111" y="153019"/>
                    <a:pt x="1454" y="157448"/>
                    <a:pt x="4302" y="160877"/>
                  </a:cubicBezTo>
                  <a:cubicBezTo>
                    <a:pt x="7512" y="164773"/>
                    <a:pt x="12131" y="167240"/>
                    <a:pt x="17160" y="167735"/>
                  </a:cubicBezTo>
                  <a:lnTo>
                    <a:pt x="18684" y="167735"/>
                  </a:lnTo>
                  <a:cubicBezTo>
                    <a:pt x="27886" y="167097"/>
                    <a:pt x="35315" y="159953"/>
                    <a:pt x="36306" y="150781"/>
                  </a:cubicBezTo>
                  <a:cubicBezTo>
                    <a:pt x="43259" y="81343"/>
                    <a:pt x="91551" y="34385"/>
                    <a:pt x="163083" y="34385"/>
                  </a:cubicBezTo>
                  <a:cubicBezTo>
                    <a:pt x="240712" y="34385"/>
                    <a:pt x="290814" y="88106"/>
                    <a:pt x="290814" y="171069"/>
                  </a:cubicBezTo>
                  <a:cubicBezTo>
                    <a:pt x="290814" y="257365"/>
                    <a:pt x="239474" y="315373"/>
                    <a:pt x="163083" y="315373"/>
                  </a:cubicBezTo>
                  <a:cubicBezTo>
                    <a:pt x="91074" y="315373"/>
                    <a:pt x="42497" y="267748"/>
                    <a:pt x="35734" y="194691"/>
                  </a:cubicBezTo>
                  <a:cubicBezTo>
                    <a:pt x="35144" y="185414"/>
                    <a:pt x="27590" y="178108"/>
                    <a:pt x="18303" y="177832"/>
                  </a:cubicBezTo>
                  <a:lnTo>
                    <a:pt x="16684" y="177832"/>
                  </a:lnTo>
                  <a:cubicBezTo>
                    <a:pt x="11674" y="178298"/>
                    <a:pt x="7054" y="180727"/>
                    <a:pt x="3825" y="184594"/>
                  </a:cubicBezTo>
                  <a:cubicBezTo>
                    <a:pt x="939" y="187890"/>
                    <a:pt x="-413" y="192253"/>
                    <a:pt x="111" y="196596"/>
                  </a:cubicBezTo>
                  <a:cubicBezTo>
                    <a:pt x="6207" y="286321"/>
                    <a:pt x="70596" y="349853"/>
                    <a:pt x="163083" y="349853"/>
                  </a:cubicBezTo>
                  <a:cubicBezTo>
                    <a:pt x="260810" y="349853"/>
                    <a:pt x="326723" y="277939"/>
                    <a:pt x="326723" y="170974"/>
                  </a:cubicBezTo>
                  <a:cubicBezTo>
                    <a:pt x="326723" y="67151"/>
                    <a:pt x="262429" y="0"/>
                    <a:pt x="163083"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19" name="CustomShape 13">
              <a:extLst>
                <a:ext uri="{FF2B5EF4-FFF2-40B4-BE49-F238E27FC236}">
                  <a16:creationId xmlns:a16="http://schemas.microsoft.com/office/drawing/2014/main" id="{0C18A2C9-B03F-5A4E-714E-1FCEB118F0C7}"/>
                </a:ext>
              </a:extLst>
            </p:cNvPr>
            <p:cNvSpPr/>
            <p:nvPr/>
          </p:nvSpPr>
          <p:spPr>
            <a:xfrm>
              <a:off x="10379160" y="914400"/>
              <a:ext cx="95400" cy="151200"/>
            </a:xfrm>
            <a:custGeom>
              <a:avLst/>
              <a:gdLst/>
              <a:ahLst/>
              <a:cxnLst/>
              <a:rect l="l" t="t" r="r" b="b"/>
              <a:pathLst>
                <a:path w="213693" h="337613">
                  <a:moveTo>
                    <a:pt x="194881" y="303752"/>
                  </a:moveTo>
                  <a:lnTo>
                    <a:pt x="156781" y="303752"/>
                  </a:lnTo>
                  <a:cubicBezTo>
                    <a:pt x="120777" y="303752"/>
                    <a:pt x="104870" y="297942"/>
                    <a:pt x="104870" y="263176"/>
                  </a:cubicBezTo>
                  <a:lnTo>
                    <a:pt x="104870" y="18002"/>
                  </a:lnTo>
                  <a:cubicBezTo>
                    <a:pt x="104870" y="8058"/>
                    <a:pt x="96812" y="0"/>
                    <a:pt x="86868" y="0"/>
                  </a:cubicBezTo>
                  <a:lnTo>
                    <a:pt x="17335" y="0"/>
                  </a:lnTo>
                  <a:cubicBezTo>
                    <a:pt x="7763" y="0"/>
                    <a:pt x="0" y="7763"/>
                    <a:pt x="0" y="17335"/>
                  </a:cubicBezTo>
                  <a:cubicBezTo>
                    <a:pt x="0" y="26908"/>
                    <a:pt x="7763" y="34671"/>
                    <a:pt x="17335" y="34671"/>
                  </a:cubicBezTo>
                  <a:lnTo>
                    <a:pt x="69247" y="34671"/>
                  </a:lnTo>
                  <a:lnTo>
                    <a:pt x="69247" y="262414"/>
                  </a:lnTo>
                  <a:cubicBezTo>
                    <a:pt x="69247" y="324803"/>
                    <a:pt x="104299" y="337566"/>
                    <a:pt x="156972" y="337566"/>
                  </a:cubicBezTo>
                  <a:lnTo>
                    <a:pt x="195072" y="337566"/>
                  </a:lnTo>
                  <a:cubicBezTo>
                    <a:pt x="204616" y="338271"/>
                    <a:pt x="212931" y="331108"/>
                    <a:pt x="213646" y="321564"/>
                  </a:cubicBezTo>
                  <a:cubicBezTo>
                    <a:pt x="214351" y="312010"/>
                    <a:pt x="207188" y="303695"/>
                    <a:pt x="197644" y="302990"/>
                  </a:cubicBezTo>
                  <a:cubicBezTo>
                    <a:pt x="196786" y="302924"/>
                    <a:pt x="195929" y="302924"/>
                    <a:pt x="195072" y="30299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0" name="CustomShape 14">
              <a:extLst>
                <a:ext uri="{FF2B5EF4-FFF2-40B4-BE49-F238E27FC236}">
                  <a16:creationId xmlns:a16="http://schemas.microsoft.com/office/drawing/2014/main" id="{B16A7688-7340-7871-CD40-C6775C21A3A1}"/>
                </a:ext>
              </a:extLst>
            </p:cNvPr>
            <p:cNvSpPr/>
            <p:nvPr/>
          </p:nvSpPr>
          <p:spPr>
            <a:xfrm>
              <a:off x="10431360" y="914400"/>
              <a:ext cx="45000" cy="14760"/>
            </a:xfrm>
            <a:custGeom>
              <a:avLst/>
              <a:gdLst/>
              <a:ahLst/>
              <a:cxnLst/>
              <a:rect l="l" t="t" r="r" b="b"/>
              <a:pathLst>
                <a:path w="101108" h="34673">
                  <a:moveTo>
                    <a:pt x="82487" y="50"/>
                  </a:moveTo>
                  <a:lnTo>
                    <a:pt x="17812" y="50"/>
                  </a:lnTo>
                  <a:cubicBezTo>
                    <a:pt x="7963" y="107"/>
                    <a:pt x="0" y="8108"/>
                    <a:pt x="0" y="17957"/>
                  </a:cubicBezTo>
                  <a:cubicBezTo>
                    <a:pt x="362" y="27453"/>
                    <a:pt x="8306" y="34892"/>
                    <a:pt x="17812" y="34626"/>
                  </a:cubicBezTo>
                  <a:lnTo>
                    <a:pt x="82487" y="34626"/>
                  </a:lnTo>
                  <a:cubicBezTo>
                    <a:pt x="92031" y="35331"/>
                    <a:pt x="100346" y="28168"/>
                    <a:pt x="101060" y="18624"/>
                  </a:cubicBezTo>
                  <a:cubicBezTo>
                    <a:pt x="101765" y="9070"/>
                    <a:pt x="94602" y="755"/>
                    <a:pt x="85058" y="50"/>
                  </a:cubicBezTo>
                  <a:cubicBezTo>
                    <a:pt x="84201" y="-17"/>
                    <a:pt x="83344" y="-17"/>
                    <a:pt x="82487" y="5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1" name="CustomShape 15">
              <a:extLst>
                <a:ext uri="{FF2B5EF4-FFF2-40B4-BE49-F238E27FC236}">
                  <a16:creationId xmlns:a16="http://schemas.microsoft.com/office/drawing/2014/main" id="{E315A3F5-5871-F801-F6DA-44F61C6453A2}"/>
                </a:ext>
              </a:extLst>
            </p:cNvPr>
            <p:cNvSpPr/>
            <p:nvPr/>
          </p:nvSpPr>
          <p:spPr>
            <a:xfrm>
              <a:off x="10778040" y="979200"/>
              <a:ext cx="15480" cy="88200"/>
            </a:xfrm>
            <a:custGeom>
              <a:avLst/>
              <a:gdLst/>
              <a:ahLst/>
              <a:cxnLst/>
              <a:rect l="l" t="t" r="r" b="b"/>
              <a:pathLst>
                <a:path w="35814" h="197643">
                  <a:moveTo>
                    <a:pt x="17907" y="0"/>
                  </a:moveTo>
                  <a:cubicBezTo>
                    <a:pt x="8058" y="0"/>
                    <a:pt x="57" y="7963"/>
                    <a:pt x="0" y="17812"/>
                  </a:cubicBezTo>
                  <a:lnTo>
                    <a:pt x="0" y="179737"/>
                  </a:lnTo>
                  <a:cubicBezTo>
                    <a:pt x="0" y="189624"/>
                    <a:pt x="8020" y="197644"/>
                    <a:pt x="17907" y="197644"/>
                  </a:cubicBezTo>
                  <a:cubicBezTo>
                    <a:pt x="27794" y="197644"/>
                    <a:pt x="35814" y="189624"/>
                    <a:pt x="35814" y="179737"/>
                  </a:cubicBezTo>
                  <a:lnTo>
                    <a:pt x="35814" y="17812"/>
                  </a:lnTo>
                  <a:cubicBezTo>
                    <a:pt x="35757" y="7963"/>
                    <a:pt x="27756" y="0"/>
                    <a:pt x="17907"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2" name="CustomShape 16">
              <a:extLst>
                <a:ext uri="{FF2B5EF4-FFF2-40B4-BE49-F238E27FC236}">
                  <a16:creationId xmlns:a16="http://schemas.microsoft.com/office/drawing/2014/main" id="{B5831DD0-7D0C-F904-FA68-6F60BD1B8C9E}"/>
                </a:ext>
              </a:extLst>
            </p:cNvPr>
            <p:cNvSpPr/>
            <p:nvPr/>
          </p:nvSpPr>
          <p:spPr>
            <a:xfrm>
              <a:off x="10669320" y="912960"/>
              <a:ext cx="15480" cy="154080"/>
            </a:xfrm>
            <a:custGeom>
              <a:avLst/>
              <a:gdLst/>
              <a:ahLst/>
              <a:cxnLst/>
              <a:rect l="l" t="t" r="r" b="b"/>
              <a:pathLst>
                <a:path w="35813" h="343757">
                  <a:moveTo>
                    <a:pt x="17907" y="0"/>
                  </a:moveTo>
                  <a:cubicBezTo>
                    <a:pt x="8020" y="0"/>
                    <a:pt x="0" y="8020"/>
                    <a:pt x="0" y="17907"/>
                  </a:cubicBezTo>
                  <a:lnTo>
                    <a:pt x="0" y="325850"/>
                  </a:lnTo>
                  <a:cubicBezTo>
                    <a:pt x="0" y="335737"/>
                    <a:pt x="8020" y="343757"/>
                    <a:pt x="17907" y="343757"/>
                  </a:cubicBezTo>
                  <a:cubicBezTo>
                    <a:pt x="27794" y="343757"/>
                    <a:pt x="35814" y="335737"/>
                    <a:pt x="35814" y="325850"/>
                  </a:cubicBezTo>
                  <a:lnTo>
                    <a:pt x="35814" y="17907"/>
                  </a:lnTo>
                  <a:cubicBezTo>
                    <a:pt x="35814" y="8020"/>
                    <a:pt x="27794" y="0"/>
                    <a:pt x="17907"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3" name="CustomShape 17">
              <a:extLst>
                <a:ext uri="{FF2B5EF4-FFF2-40B4-BE49-F238E27FC236}">
                  <a16:creationId xmlns:a16="http://schemas.microsoft.com/office/drawing/2014/main" id="{8BA8AA51-7FCA-DC04-EE29-47E1A7A3CC29}"/>
                </a:ext>
              </a:extLst>
            </p:cNvPr>
            <p:cNvSpPr/>
            <p:nvPr/>
          </p:nvSpPr>
          <p:spPr>
            <a:xfrm>
              <a:off x="10911240" y="959760"/>
              <a:ext cx="116640" cy="107280"/>
            </a:xfrm>
            <a:custGeom>
              <a:avLst/>
              <a:gdLst/>
              <a:ahLst/>
              <a:cxnLst/>
              <a:rect l="l" t="t" r="r" b="b"/>
              <a:pathLst>
                <a:path w="260699" h="239744">
                  <a:moveTo>
                    <a:pt x="243078" y="0"/>
                  </a:moveTo>
                  <a:cubicBezTo>
                    <a:pt x="233191" y="0"/>
                    <a:pt x="225171" y="8020"/>
                    <a:pt x="225171" y="17907"/>
                  </a:cubicBezTo>
                  <a:lnTo>
                    <a:pt x="225171" y="113824"/>
                  </a:lnTo>
                  <a:cubicBezTo>
                    <a:pt x="221742" y="203454"/>
                    <a:pt x="109061" y="204121"/>
                    <a:pt x="109061" y="204121"/>
                  </a:cubicBezTo>
                  <a:cubicBezTo>
                    <a:pt x="61436" y="204121"/>
                    <a:pt x="35814" y="177165"/>
                    <a:pt x="35814" y="150495"/>
                  </a:cubicBezTo>
                  <a:cubicBezTo>
                    <a:pt x="35814" y="110395"/>
                    <a:pt x="55626" y="91154"/>
                    <a:pt x="94583" y="82772"/>
                  </a:cubicBezTo>
                  <a:lnTo>
                    <a:pt x="202216" y="60293"/>
                  </a:lnTo>
                  <a:cubicBezTo>
                    <a:pt x="206921" y="59446"/>
                    <a:pt x="211055" y="56683"/>
                    <a:pt x="213646" y="52673"/>
                  </a:cubicBezTo>
                  <a:cubicBezTo>
                    <a:pt x="216265" y="48720"/>
                    <a:pt x="217256" y="43910"/>
                    <a:pt x="216408" y="39243"/>
                  </a:cubicBezTo>
                  <a:cubicBezTo>
                    <a:pt x="214227" y="30956"/>
                    <a:pt x="206778" y="25155"/>
                    <a:pt x="198215" y="25051"/>
                  </a:cubicBezTo>
                  <a:lnTo>
                    <a:pt x="194977" y="25051"/>
                  </a:lnTo>
                  <a:lnTo>
                    <a:pt x="84677" y="48863"/>
                  </a:lnTo>
                  <a:cubicBezTo>
                    <a:pt x="29337" y="61246"/>
                    <a:pt x="0" y="96488"/>
                    <a:pt x="0" y="150209"/>
                  </a:cubicBezTo>
                  <a:cubicBezTo>
                    <a:pt x="0" y="192691"/>
                    <a:pt x="34195" y="238506"/>
                    <a:pt x="109061" y="238506"/>
                  </a:cubicBezTo>
                  <a:cubicBezTo>
                    <a:pt x="139017" y="238735"/>
                    <a:pt x="168526" y="231295"/>
                    <a:pt x="194786" y="216884"/>
                  </a:cubicBezTo>
                  <a:cubicBezTo>
                    <a:pt x="201520" y="213369"/>
                    <a:pt x="207893" y="209226"/>
                    <a:pt x="213836" y="204502"/>
                  </a:cubicBezTo>
                  <a:lnTo>
                    <a:pt x="219932" y="199549"/>
                  </a:lnTo>
                  <a:lnTo>
                    <a:pt x="226314" y="188023"/>
                  </a:lnTo>
                  <a:lnTo>
                    <a:pt x="224885" y="199168"/>
                  </a:lnTo>
                  <a:lnTo>
                    <a:pt x="224885" y="221837"/>
                  </a:lnTo>
                  <a:cubicBezTo>
                    <a:pt x="224885" y="231724"/>
                    <a:pt x="232905" y="239744"/>
                    <a:pt x="242792" y="239744"/>
                  </a:cubicBezTo>
                  <a:cubicBezTo>
                    <a:pt x="252679" y="239744"/>
                    <a:pt x="260699" y="231724"/>
                    <a:pt x="260699" y="221837"/>
                  </a:cubicBezTo>
                  <a:lnTo>
                    <a:pt x="260699" y="17907"/>
                  </a:lnTo>
                  <a:cubicBezTo>
                    <a:pt x="260699" y="8125"/>
                    <a:pt x="252860" y="152"/>
                    <a:pt x="243078"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4" name="CustomShape 18">
              <a:extLst>
                <a:ext uri="{FF2B5EF4-FFF2-40B4-BE49-F238E27FC236}">
                  <a16:creationId xmlns:a16="http://schemas.microsoft.com/office/drawing/2014/main" id="{1D042588-EE74-F253-2726-AC33633E8521}"/>
                </a:ext>
              </a:extLst>
            </p:cNvPr>
            <p:cNvSpPr/>
            <p:nvPr/>
          </p:nvSpPr>
          <p:spPr>
            <a:xfrm>
              <a:off x="10821240" y="1051200"/>
              <a:ext cx="64080" cy="14760"/>
            </a:xfrm>
            <a:custGeom>
              <a:avLst/>
              <a:gdLst/>
              <a:ahLst/>
              <a:cxnLst/>
              <a:rect l="l" t="t" r="r" b="b"/>
              <a:pathLst>
                <a:path w="144114" h="34673">
                  <a:moveTo>
                    <a:pt x="128064" y="48"/>
                  </a:moveTo>
                  <a:lnTo>
                    <a:pt x="18622" y="48"/>
                  </a:lnTo>
                  <a:cubicBezTo>
                    <a:pt x="9078" y="-657"/>
                    <a:pt x="762" y="6506"/>
                    <a:pt x="48" y="16050"/>
                  </a:cubicBezTo>
                  <a:cubicBezTo>
                    <a:pt x="-657" y="25603"/>
                    <a:pt x="6506" y="33919"/>
                    <a:pt x="16050" y="34624"/>
                  </a:cubicBezTo>
                  <a:cubicBezTo>
                    <a:pt x="16907" y="34690"/>
                    <a:pt x="17764" y="34690"/>
                    <a:pt x="18622" y="34624"/>
                  </a:cubicBezTo>
                  <a:lnTo>
                    <a:pt x="128064" y="34624"/>
                  </a:lnTo>
                  <a:cubicBezTo>
                    <a:pt x="137608" y="33919"/>
                    <a:pt x="144780" y="25603"/>
                    <a:pt x="144066" y="16050"/>
                  </a:cubicBezTo>
                  <a:cubicBezTo>
                    <a:pt x="143428" y="7487"/>
                    <a:pt x="136627" y="686"/>
                    <a:pt x="128064" y="48"/>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5" name="CustomShape 19">
              <a:extLst>
                <a:ext uri="{FF2B5EF4-FFF2-40B4-BE49-F238E27FC236}">
                  <a16:creationId xmlns:a16="http://schemas.microsoft.com/office/drawing/2014/main" id="{133B3D80-F8CC-700D-B324-7871A96BC681}"/>
                </a:ext>
              </a:extLst>
            </p:cNvPr>
            <p:cNvSpPr/>
            <p:nvPr/>
          </p:nvSpPr>
          <p:spPr>
            <a:xfrm>
              <a:off x="10689120" y="914400"/>
              <a:ext cx="104040" cy="58680"/>
            </a:xfrm>
            <a:custGeom>
              <a:avLst/>
              <a:gdLst/>
              <a:ahLst/>
              <a:cxnLst/>
              <a:rect l="l" t="t" r="r" b="b"/>
              <a:pathLst>
                <a:path w="232668" h="131921">
                  <a:moveTo>
                    <a:pt x="101984" y="0"/>
                  </a:moveTo>
                  <a:lnTo>
                    <a:pt x="86173" y="0"/>
                  </a:lnTo>
                  <a:cubicBezTo>
                    <a:pt x="83334" y="48"/>
                    <a:pt x="80543" y="695"/>
                    <a:pt x="77981" y="1905"/>
                  </a:cubicBezTo>
                  <a:lnTo>
                    <a:pt x="10449" y="38005"/>
                  </a:lnTo>
                  <a:cubicBezTo>
                    <a:pt x="5858" y="40081"/>
                    <a:pt x="2381" y="44034"/>
                    <a:pt x="924" y="48863"/>
                  </a:cubicBezTo>
                  <a:cubicBezTo>
                    <a:pt x="-629" y="53302"/>
                    <a:pt x="-210" y="58188"/>
                    <a:pt x="2067" y="62294"/>
                  </a:cubicBezTo>
                  <a:cubicBezTo>
                    <a:pt x="6877" y="70752"/>
                    <a:pt x="17631" y="73714"/>
                    <a:pt x="26089" y="68904"/>
                  </a:cubicBezTo>
                  <a:cubicBezTo>
                    <a:pt x="26118" y="68894"/>
                    <a:pt x="26137" y="68875"/>
                    <a:pt x="26165" y="68866"/>
                  </a:cubicBezTo>
                  <a:lnTo>
                    <a:pt x="90269" y="34576"/>
                  </a:lnTo>
                  <a:lnTo>
                    <a:pt x="101603" y="34576"/>
                  </a:lnTo>
                  <a:cubicBezTo>
                    <a:pt x="161230" y="34576"/>
                    <a:pt x="196853" y="64294"/>
                    <a:pt x="196853" y="114014"/>
                  </a:cubicBezTo>
                  <a:cubicBezTo>
                    <a:pt x="196853" y="123901"/>
                    <a:pt x="204873" y="131921"/>
                    <a:pt x="214760" y="131921"/>
                  </a:cubicBezTo>
                  <a:cubicBezTo>
                    <a:pt x="224647" y="131921"/>
                    <a:pt x="232667" y="123901"/>
                    <a:pt x="232667" y="114014"/>
                  </a:cubicBezTo>
                  <a:cubicBezTo>
                    <a:pt x="232953" y="43720"/>
                    <a:pt x="182756" y="0"/>
                    <a:pt x="101984"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6" name="CustomShape 20">
              <a:extLst>
                <a:ext uri="{FF2B5EF4-FFF2-40B4-BE49-F238E27FC236}">
                  <a16:creationId xmlns:a16="http://schemas.microsoft.com/office/drawing/2014/main" id="{6C02E3B5-5310-8343-DF74-0F5C97FC7AC4}"/>
                </a:ext>
              </a:extLst>
            </p:cNvPr>
            <p:cNvSpPr/>
            <p:nvPr/>
          </p:nvSpPr>
          <p:spPr>
            <a:xfrm>
              <a:off x="10250280" y="1028880"/>
              <a:ext cx="112680" cy="39600"/>
            </a:xfrm>
            <a:custGeom>
              <a:avLst/>
              <a:gdLst/>
              <a:ahLst/>
              <a:cxnLst/>
              <a:rect l="l" t="t" r="r" b="b"/>
              <a:pathLst>
                <a:path w="251517" h="89820">
                  <a:moveTo>
                    <a:pt x="247763" y="7334"/>
                  </a:moveTo>
                  <a:cubicBezTo>
                    <a:pt x="245432" y="4648"/>
                    <a:pt x="242398" y="2667"/>
                    <a:pt x="239000" y="1619"/>
                  </a:cubicBezTo>
                  <a:cubicBezTo>
                    <a:pt x="229892" y="-1172"/>
                    <a:pt x="220196" y="3696"/>
                    <a:pt x="216998" y="12668"/>
                  </a:cubicBezTo>
                  <a:cubicBezTo>
                    <a:pt x="216998" y="12668"/>
                    <a:pt x="216998" y="13145"/>
                    <a:pt x="216998" y="13335"/>
                  </a:cubicBezTo>
                  <a:cubicBezTo>
                    <a:pt x="206255" y="32595"/>
                    <a:pt x="187892" y="46425"/>
                    <a:pt x="166420" y="51435"/>
                  </a:cubicBezTo>
                  <a:cubicBezTo>
                    <a:pt x="154895" y="54083"/>
                    <a:pt x="143098" y="55359"/>
                    <a:pt x="131273" y="55245"/>
                  </a:cubicBezTo>
                  <a:cubicBezTo>
                    <a:pt x="88410" y="55245"/>
                    <a:pt x="44786" y="35242"/>
                    <a:pt x="33927" y="10858"/>
                  </a:cubicBezTo>
                  <a:cubicBezTo>
                    <a:pt x="31206" y="4315"/>
                    <a:pt x="24825" y="29"/>
                    <a:pt x="17735" y="0"/>
                  </a:cubicBezTo>
                  <a:cubicBezTo>
                    <a:pt x="15232" y="10"/>
                    <a:pt x="12762" y="562"/>
                    <a:pt x="10496" y="1619"/>
                  </a:cubicBezTo>
                  <a:cubicBezTo>
                    <a:pt x="9414" y="2029"/>
                    <a:pt x="8390" y="2572"/>
                    <a:pt x="7448" y="3238"/>
                  </a:cubicBezTo>
                  <a:cubicBezTo>
                    <a:pt x="594" y="7820"/>
                    <a:pt x="-1910" y="16707"/>
                    <a:pt x="1542" y="24194"/>
                  </a:cubicBezTo>
                  <a:cubicBezTo>
                    <a:pt x="17830" y="60388"/>
                    <a:pt x="75742" y="89821"/>
                    <a:pt x="131273" y="89821"/>
                  </a:cubicBezTo>
                  <a:cubicBezTo>
                    <a:pt x="206901" y="89821"/>
                    <a:pt x="241763" y="54578"/>
                    <a:pt x="250716" y="23813"/>
                  </a:cubicBezTo>
                  <a:cubicBezTo>
                    <a:pt x="251785" y="20145"/>
                    <a:pt x="251785" y="16240"/>
                    <a:pt x="250716" y="12573"/>
                  </a:cubicBezTo>
                  <a:cubicBezTo>
                    <a:pt x="250065" y="10659"/>
                    <a:pt x="249064" y="8887"/>
                    <a:pt x="247763" y="7334"/>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7" name="CustomShape 21">
              <a:extLst>
                <a:ext uri="{FF2B5EF4-FFF2-40B4-BE49-F238E27FC236}">
                  <a16:creationId xmlns:a16="http://schemas.microsoft.com/office/drawing/2014/main" id="{EEACD986-9C27-2B49-9BB8-03D4D97027AF}"/>
                </a:ext>
              </a:extLst>
            </p:cNvPr>
            <p:cNvSpPr/>
            <p:nvPr/>
          </p:nvSpPr>
          <p:spPr>
            <a:xfrm>
              <a:off x="10256400" y="911520"/>
              <a:ext cx="108000" cy="39960"/>
            </a:xfrm>
            <a:custGeom>
              <a:avLst/>
              <a:gdLst/>
              <a:ahLst/>
              <a:cxnLst/>
              <a:rect l="l" t="t" r="r" b="b"/>
              <a:pathLst>
                <a:path w="241676" h="90487">
                  <a:moveTo>
                    <a:pt x="122998" y="0"/>
                  </a:moveTo>
                  <a:cubicBezTo>
                    <a:pt x="62228" y="0"/>
                    <a:pt x="3935" y="34100"/>
                    <a:pt x="220" y="72200"/>
                  </a:cubicBezTo>
                  <a:cubicBezTo>
                    <a:pt x="-518" y="76733"/>
                    <a:pt x="617" y="81372"/>
                    <a:pt x="3364" y="85058"/>
                  </a:cubicBezTo>
                  <a:cubicBezTo>
                    <a:pt x="6332" y="88383"/>
                    <a:pt x="10531" y="90345"/>
                    <a:pt x="14984" y="90488"/>
                  </a:cubicBezTo>
                  <a:lnTo>
                    <a:pt x="17937" y="90488"/>
                  </a:lnTo>
                  <a:cubicBezTo>
                    <a:pt x="27462" y="90488"/>
                    <a:pt x="31653" y="83153"/>
                    <a:pt x="35939" y="75057"/>
                  </a:cubicBezTo>
                  <a:cubicBezTo>
                    <a:pt x="44797" y="58388"/>
                    <a:pt x="72610" y="34576"/>
                    <a:pt x="122998" y="34576"/>
                  </a:cubicBezTo>
                  <a:cubicBezTo>
                    <a:pt x="160240" y="34576"/>
                    <a:pt x="193864" y="48387"/>
                    <a:pt x="208723" y="70009"/>
                  </a:cubicBezTo>
                  <a:cubicBezTo>
                    <a:pt x="214160" y="78305"/>
                    <a:pt x="225173" y="80820"/>
                    <a:pt x="233678" y="75724"/>
                  </a:cubicBezTo>
                  <a:cubicBezTo>
                    <a:pt x="241772" y="70380"/>
                    <a:pt x="244102" y="59541"/>
                    <a:pt x="238917" y="51340"/>
                  </a:cubicBezTo>
                  <a:cubicBezTo>
                    <a:pt x="217676" y="19717"/>
                    <a:pt x="173290" y="0"/>
                    <a:pt x="122998"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8" name="CustomShape 22">
              <a:extLst>
                <a:ext uri="{FF2B5EF4-FFF2-40B4-BE49-F238E27FC236}">
                  <a16:creationId xmlns:a16="http://schemas.microsoft.com/office/drawing/2014/main" id="{2A911081-B14F-6398-FCAB-A97B942E9BB9}"/>
                </a:ext>
              </a:extLst>
            </p:cNvPr>
            <p:cNvSpPr/>
            <p:nvPr/>
          </p:nvSpPr>
          <p:spPr>
            <a:xfrm>
              <a:off x="10090080" y="938880"/>
              <a:ext cx="134280" cy="129960"/>
            </a:xfrm>
            <a:custGeom>
              <a:avLst/>
              <a:gdLst/>
              <a:ahLst/>
              <a:cxnLst/>
              <a:rect l="l" t="t" r="r" b="b"/>
              <a:pathLst>
                <a:path w="299811" h="290060">
                  <a:moveTo>
                    <a:pt x="268510" y="212239"/>
                  </a:moveTo>
                  <a:cubicBezTo>
                    <a:pt x="242449" y="239804"/>
                    <a:pt x="206144" y="255349"/>
                    <a:pt x="168212" y="255196"/>
                  </a:cubicBezTo>
                  <a:cubicBezTo>
                    <a:pt x="104394" y="255196"/>
                    <a:pt x="35814" y="211095"/>
                    <a:pt x="35814" y="114036"/>
                  </a:cubicBezTo>
                  <a:cubicBezTo>
                    <a:pt x="35814" y="85461"/>
                    <a:pt x="44005" y="47837"/>
                    <a:pt x="62293" y="30311"/>
                  </a:cubicBezTo>
                  <a:cubicBezTo>
                    <a:pt x="65763" y="27273"/>
                    <a:pt x="67802" y="22920"/>
                    <a:pt x="67913" y="18310"/>
                  </a:cubicBezTo>
                  <a:cubicBezTo>
                    <a:pt x="68016" y="13414"/>
                    <a:pt x="66165" y="8689"/>
                    <a:pt x="62770" y="5165"/>
                  </a:cubicBezTo>
                  <a:cubicBezTo>
                    <a:pt x="55765" y="-1722"/>
                    <a:pt x="44533" y="-1722"/>
                    <a:pt x="37528" y="5165"/>
                  </a:cubicBezTo>
                  <a:cubicBezTo>
                    <a:pt x="12001" y="29835"/>
                    <a:pt x="0" y="78222"/>
                    <a:pt x="0" y="114322"/>
                  </a:cubicBezTo>
                  <a:cubicBezTo>
                    <a:pt x="0" y="235003"/>
                    <a:pt x="87154" y="290058"/>
                    <a:pt x="168212" y="290058"/>
                  </a:cubicBezTo>
                  <a:cubicBezTo>
                    <a:pt x="215952" y="290334"/>
                    <a:pt x="261777" y="271303"/>
                    <a:pt x="295275" y="237289"/>
                  </a:cubicBezTo>
                  <a:cubicBezTo>
                    <a:pt x="301671" y="229765"/>
                    <a:pt x="301258" y="218601"/>
                    <a:pt x="294322" y="211572"/>
                  </a:cubicBezTo>
                  <a:cubicBezTo>
                    <a:pt x="286749" y="205342"/>
                    <a:pt x="275752" y="205628"/>
                    <a:pt x="268510" y="212239"/>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9" name="CustomShape 23">
              <a:extLst>
                <a:ext uri="{FF2B5EF4-FFF2-40B4-BE49-F238E27FC236}">
                  <a16:creationId xmlns:a16="http://schemas.microsoft.com/office/drawing/2014/main" id="{4AF9B1D3-D26C-34C4-E40E-4956031B23A6}"/>
                </a:ext>
              </a:extLst>
            </p:cNvPr>
            <p:cNvSpPr/>
            <p:nvPr/>
          </p:nvSpPr>
          <p:spPr>
            <a:xfrm>
              <a:off x="10256760" y="956520"/>
              <a:ext cx="107280" cy="68400"/>
            </a:xfrm>
            <a:custGeom>
              <a:avLst/>
              <a:gdLst/>
              <a:ahLst/>
              <a:cxnLst/>
              <a:rect l="l" t="t" r="r" b="b"/>
              <a:pathLst>
                <a:path w="239647" h="153076">
                  <a:moveTo>
                    <a:pt x="136329" y="66108"/>
                  </a:moveTo>
                  <a:lnTo>
                    <a:pt x="98229" y="52392"/>
                  </a:lnTo>
                  <a:cubicBezTo>
                    <a:pt x="83751" y="47058"/>
                    <a:pt x="41745" y="30675"/>
                    <a:pt x="34697" y="13149"/>
                  </a:cubicBezTo>
                  <a:cubicBezTo>
                    <a:pt x="32310" y="5757"/>
                    <a:pt x="25678" y="557"/>
                    <a:pt x="17933" y="4"/>
                  </a:cubicBezTo>
                  <a:cubicBezTo>
                    <a:pt x="16351" y="-34"/>
                    <a:pt x="14773" y="195"/>
                    <a:pt x="13266" y="671"/>
                  </a:cubicBezTo>
                  <a:cubicBezTo>
                    <a:pt x="8579" y="1823"/>
                    <a:pt x="4599" y="4900"/>
                    <a:pt x="2312" y="9148"/>
                  </a:cubicBezTo>
                  <a:cubicBezTo>
                    <a:pt x="-43" y="13111"/>
                    <a:pt x="-629" y="17873"/>
                    <a:pt x="693" y="22293"/>
                  </a:cubicBezTo>
                  <a:cubicBezTo>
                    <a:pt x="7932" y="49439"/>
                    <a:pt x="51080" y="73632"/>
                    <a:pt x="85846" y="86301"/>
                  </a:cubicBezTo>
                  <a:lnTo>
                    <a:pt x="123946" y="100017"/>
                  </a:lnTo>
                  <a:cubicBezTo>
                    <a:pt x="130899" y="102684"/>
                    <a:pt x="138043" y="104970"/>
                    <a:pt x="144711" y="107351"/>
                  </a:cubicBezTo>
                  <a:cubicBezTo>
                    <a:pt x="174429" y="117447"/>
                    <a:pt x="197193" y="125829"/>
                    <a:pt x="204623" y="142689"/>
                  </a:cubicBezTo>
                  <a:cubicBezTo>
                    <a:pt x="207954" y="149213"/>
                    <a:pt x="214731" y="153252"/>
                    <a:pt x="222054" y="153071"/>
                  </a:cubicBezTo>
                  <a:cubicBezTo>
                    <a:pt x="224415" y="153081"/>
                    <a:pt x="226751" y="152595"/>
                    <a:pt x="228912" y="151642"/>
                  </a:cubicBezTo>
                  <a:cubicBezTo>
                    <a:pt x="237755" y="147346"/>
                    <a:pt x="241880" y="137040"/>
                    <a:pt x="238437" y="127830"/>
                  </a:cubicBezTo>
                  <a:cubicBezTo>
                    <a:pt x="226149" y="99159"/>
                    <a:pt x="186716" y="84586"/>
                    <a:pt x="136329" y="66108"/>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0" name="CustomShape 24">
              <a:extLst>
                <a:ext uri="{FF2B5EF4-FFF2-40B4-BE49-F238E27FC236}">
                  <a16:creationId xmlns:a16="http://schemas.microsoft.com/office/drawing/2014/main" id="{E7882D1E-27B5-0BA4-6D90-2A0BFA1B4167}"/>
                </a:ext>
              </a:extLst>
            </p:cNvPr>
            <p:cNvSpPr/>
            <p:nvPr/>
          </p:nvSpPr>
          <p:spPr>
            <a:xfrm>
              <a:off x="10110960" y="978480"/>
              <a:ext cx="117720" cy="14760"/>
            </a:xfrm>
            <a:custGeom>
              <a:avLst/>
              <a:gdLst/>
              <a:ahLst/>
              <a:cxnLst/>
              <a:rect l="l" t="t" r="r" b="b"/>
              <a:pathLst>
                <a:path w="262887" h="34675">
                  <a:moveTo>
                    <a:pt x="244268" y="50"/>
                  </a:moveTo>
                  <a:lnTo>
                    <a:pt x="18620" y="50"/>
                  </a:lnTo>
                  <a:cubicBezTo>
                    <a:pt x="9072" y="-655"/>
                    <a:pt x="757" y="6508"/>
                    <a:pt x="48" y="16052"/>
                  </a:cubicBezTo>
                  <a:cubicBezTo>
                    <a:pt x="-661" y="25606"/>
                    <a:pt x="6505" y="33921"/>
                    <a:pt x="16052" y="34626"/>
                  </a:cubicBezTo>
                  <a:cubicBezTo>
                    <a:pt x="16907" y="34693"/>
                    <a:pt x="17765" y="34693"/>
                    <a:pt x="18620" y="34626"/>
                  </a:cubicBezTo>
                  <a:lnTo>
                    <a:pt x="244268" y="34626"/>
                  </a:lnTo>
                  <a:cubicBezTo>
                    <a:pt x="253815" y="35331"/>
                    <a:pt x="262131" y="28168"/>
                    <a:pt x="262839" y="18624"/>
                  </a:cubicBezTo>
                  <a:cubicBezTo>
                    <a:pt x="263549" y="9070"/>
                    <a:pt x="256383" y="755"/>
                    <a:pt x="246836" y="50"/>
                  </a:cubicBezTo>
                  <a:cubicBezTo>
                    <a:pt x="245981" y="-17"/>
                    <a:pt x="245123" y="-17"/>
                    <a:pt x="244268" y="5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1" name="CustomShape 25">
              <a:extLst>
                <a:ext uri="{FF2B5EF4-FFF2-40B4-BE49-F238E27FC236}">
                  <a16:creationId xmlns:a16="http://schemas.microsoft.com/office/drawing/2014/main" id="{BA90D201-48F0-31CE-DE84-4E221313AA15}"/>
                </a:ext>
              </a:extLst>
            </p:cNvPr>
            <p:cNvSpPr/>
            <p:nvPr/>
          </p:nvSpPr>
          <p:spPr>
            <a:xfrm>
              <a:off x="11034720" y="631800"/>
              <a:ext cx="38520" cy="128520"/>
            </a:xfrm>
            <a:custGeom>
              <a:avLst/>
              <a:gdLst/>
              <a:ahLst/>
              <a:cxnLst/>
              <a:rect l="l" t="t" r="r" b="b"/>
              <a:pathLst>
                <a:path w="87058" h="287029">
                  <a:moveTo>
                    <a:pt x="17050" y="34007"/>
                  </a:moveTo>
                  <a:lnTo>
                    <a:pt x="51911" y="34007"/>
                  </a:lnTo>
                  <a:lnTo>
                    <a:pt x="51911" y="270703"/>
                  </a:lnTo>
                  <a:cubicBezTo>
                    <a:pt x="52626" y="280409"/>
                    <a:pt x="61074" y="287696"/>
                    <a:pt x="70780" y="286981"/>
                  </a:cubicBezTo>
                  <a:cubicBezTo>
                    <a:pt x="79486" y="286343"/>
                    <a:pt x="86420" y="279418"/>
                    <a:pt x="87058" y="270703"/>
                  </a:cubicBezTo>
                  <a:lnTo>
                    <a:pt x="87058" y="16957"/>
                  </a:lnTo>
                  <a:cubicBezTo>
                    <a:pt x="86906" y="7432"/>
                    <a:pt x="79058" y="-159"/>
                    <a:pt x="69542" y="3"/>
                  </a:cubicBezTo>
                  <a:cubicBezTo>
                    <a:pt x="69475" y="3"/>
                    <a:pt x="69409" y="3"/>
                    <a:pt x="69342" y="3"/>
                  </a:cubicBezTo>
                  <a:lnTo>
                    <a:pt x="17050" y="3"/>
                  </a:lnTo>
                  <a:cubicBezTo>
                    <a:pt x="7630" y="3"/>
                    <a:pt x="0" y="7632"/>
                    <a:pt x="0" y="17052"/>
                  </a:cubicBezTo>
                  <a:cubicBezTo>
                    <a:pt x="0" y="26472"/>
                    <a:pt x="7630" y="34102"/>
                    <a:pt x="17050" y="34102"/>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2" name="CustomShape 26">
              <a:extLst>
                <a:ext uri="{FF2B5EF4-FFF2-40B4-BE49-F238E27FC236}">
                  <a16:creationId xmlns:a16="http://schemas.microsoft.com/office/drawing/2014/main" id="{736D9E86-F5A4-2FFA-38CC-A6B4101E08D9}"/>
                </a:ext>
              </a:extLst>
            </p:cNvPr>
            <p:cNvSpPr/>
            <p:nvPr/>
          </p:nvSpPr>
          <p:spPr>
            <a:xfrm>
              <a:off x="11058120" y="572760"/>
              <a:ext cx="15120" cy="37080"/>
            </a:xfrm>
            <a:custGeom>
              <a:avLst/>
              <a:gdLst/>
              <a:ahLst/>
              <a:cxnLst/>
              <a:rect l="l" t="t" r="r" b="b"/>
              <a:pathLst>
                <a:path w="35147" h="84049">
                  <a:moveTo>
                    <a:pt x="17431" y="84049"/>
                  </a:moveTo>
                  <a:cubicBezTo>
                    <a:pt x="26899" y="83916"/>
                    <a:pt x="34652" y="76458"/>
                    <a:pt x="35147" y="66999"/>
                  </a:cubicBezTo>
                  <a:lnTo>
                    <a:pt x="35147" y="16327"/>
                  </a:lnTo>
                  <a:cubicBezTo>
                    <a:pt x="34433" y="6621"/>
                    <a:pt x="25984" y="-666"/>
                    <a:pt x="16278" y="48"/>
                  </a:cubicBezTo>
                  <a:cubicBezTo>
                    <a:pt x="7573" y="687"/>
                    <a:pt x="638" y="7611"/>
                    <a:pt x="0" y="16327"/>
                  </a:cubicBezTo>
                  <a:lnTo>
                    <a:pt x="0" y="66999"/>
                  </a:lnTo>
                  <a:cubicBezTo>
                    <a:pt x="495" y="76353"/>
                    <a:pt x="8068" y="83764"/>
                    <a:pt x="17431" y="84049"/>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3" name="CustomShape 27">
              <a:extLst>
                <a:ext uri="{FF2B5EF4-FFF2-40B4-BE49-F238E27FC236}">
                  <a16:creationId xmlns:a16="http://schemas.microsoft.com/office/drawing/2014/main" id="{380B0FA7-FA8C-D694-9FCC-D7F47946525A}"/>
                </a:ext>
              </a:extLst>
            </p:cNvPr>
            <p:cNvSpPr/>
            <p:nvPr/>
          </p:nvSpPr>
          <p:spPr>
            <a:xfrm>
              <a:off x="11118960" y="628920"/>
              <a:ext cx="143640" cy="154800"/>
            </a:xfrm>
            <a:custGeom>
              <a:avLst/>
              <a:gdLst/>
              <a:ahLst/>
              <a:cxnLst/>
              <a:rect l="l" t="t" r="r" b="b"/>
              <a:pathLst>
                <a:path w="320404" h="344995">
                  <a:moveTo>
                    <a:pt x="159908" y="0"/>
                  </a:moveTo>
                  <a:cubicBezTo>
                    <a:pt x="70373" y="0"/>
                    <a:pt x="7508" y="60008"/>
                    <a:pt x="650" y="146399"/>
                  </a:cubicBezTo>
                  <a:cubicBezTo>
                    <a:pt x="145" y="150762"/>
                    <a:pt x="1460" y="155134"/>
                    <a:pt x="4269" y="158496"/>
                  </a:cubicBezTo>
                  <a:cubicBezTo>
                    <a:pt x="7451" y="162316"/>
                    <a:pt x="11994" y="164744"/>
                    <a:pt x="16938" y="165259"/>
                  </a:cubicBezTo>
                  <a:lnTo>
                    <a:pt x="18366" y="165259"/>
                  </a:lnTo>
                  <a:cubicBezTo>
                    <a:pt x="27463" y="164773"/>
                    <a:pt x="34816" y="157667"/>
                    <a:pt x="35607" y="148590"/>
                  </a:cubicBezTo>
                  <a:cubicBezTo>
                    <a:pt x="42465" y="80200"/>
                    <a:pt x="89804" y="34290"/>
                    <a:pt x="159908" y="34290"/>
                  </a:cubicBezTo>
                  <a:cubicBezTo>
                    <a:pt x="236108" y="34290"/>
                    <a:pt x="285257" y="87154"/>
                    <a:pt x="285257" y="168974"/>
                  </a:cubicBezTo>
                  <a:cubicBezTo>
                    <a:pt x="285257" y="253937"/>
                    <a:pt x="234870" y="310991"/>
                    <a:pt x="159908" y="310991"/>
                  </a:cubicBezTo>
                  <a:cubicBezTo>
                    <a:pt x="89328" y="310991"/>
                    <a:pt x="41798" y="264509"/>
                    <a:pt x="35131" y="192119"/>
                  </a:cubicBezTo>
                  <a:cubicBezTo>
                    <a:pt x="34502" y="183023"/>
                    <a:pt x="27101" y="175870"/>
                    <a:pt x="17985" y="175546"/>
                  </a:cubicBezTo>
                  <a:lnTo>
                    <a:pt x="16461" y="175546"/>
                  </a:lnTo>
                  <a:cubicBezTo>
                    <a:pt x="11528" y="176041"/>
                    <a:pt x="6984" y="178432"/>
                    <a:pt x="3793" y="182213"/>
                  </a:cubicBezTo>
                  <a:cubicBezTo>
                    <a:pt x="993" y="185480"/>
                    <a:pt x="-350" y="189748"/>
                    <a:pt x="78" y="194024"/>
                  </a:cubicBezTo>
                  <a:cubicBezTo>
                    <a:pt x="6079" y="282416"/>
                    <a:pt x="69230" y="344996"/>
                    <a:pt x="159908" y="344996"/>
                  </a:cubicBezTo>
                  <a:cubicBezTo>
                    <a:pt x="255825" y="344996"/>
                    <a:pt x="320404" y="274130"/>
                    <a:pt x="320404" y="168878"/>
                  </a:cubicBezTo>
                  <a:cubicBezTo>
                    <a:pt x="320404" y="66199"/>
                    <a:pt x="257349" y="0"/>
                    <a:pt x="159908"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4" name="CustomShape 28">
              <a:extLst>
                <a:ext uri="{FF2B5EF4-FFF2-40B4-BE49-F238E27FC236}">
                  <a16:creationId xmlns:a16="http://schemas.microsoft.com/office/drawing/2014/main" id="{54662DD7-5DD2-E952-E6C9-9C96BC019A79}"/>
                </a:ext>
              </a:extLst>
            </p:cNvPr>
            <p:cNvSpPr/>
            <p:nvPr/>
          </p:nvSpPr>
          <p:spPr>
            <a:xfrm>
              <a:off x="11034000" y="766080"/>
              <a:ext cx="63000" cy="14760"/>
            </a:xfrm>
            <a:custGeom>
              <a:avLst/>
              <a:gdLst/>
              <a:ahLst/>
              <a:cxnLst/>
              <a:rect l="l" t="t" r="r" b="b"/>
              <a:pathLst>
                <a:path w="141446" h="34099">
                  <a:moveTo>
                    <a:pt x="124396" y="0"/>
                  </a:moveTo>
                  <a:lnTo>
                    <a:pt x="17050" y="0"/>
                  </a:lnTo>
                  <a:cubicBezTo>
                    <a:pt x="7629" y="0"/>
                    <a:pt x="0" y="7629"/>
                    <a:pt x="0" y="17050"/>
                  </a:cubicBezTo>
                  <a:cubicBezTo>
                    <a:pt x="0" y="26470"/>
                    <a:pt x="7629" y="34100"/>
                    <a:pt x="17050" y="34100"/>
                  </a:cubicBezTo>
                  <a:lnTo>
                    <a:pt x="124396" y="34100"/>
                  </a:lnTo>
                  <a:cubicBezTo>
                    <a:pt x="133817" y="34100"/>
                    <a:pt x="141446" y="26470"/>
                    <a:pt x="141446" y="17050"/>
                  </a:cubicBezTo>
                  <a:cubicBezTo>
                    <a:pt x="141446" y="7629"/>
                    <a:pt x="133817" y="0"/>
                    <a:pt x="124396"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5" name="CustomShape 29">
              <a:extLst>
                <a:ext uri="{FF2B5EF4-FFF2-40B4-BE49-F238E27FC236}">
                  <a16:creationId xmlns:a16="http://schemas.microsoft.com/office/drawing/2014/main" id="{12BDA28F-9165-0822-BC1F-96EB17D30800}"/>
                </a:ext>
              </a:extLst>
            </p:cNvPr>
            <p:cNvSpPr/>
            <p:nvPr/>
          </p:nvSpPr>
          <p:spPr>
            <a:xfrm>
              <a:off x="10778760" y="628920"/>
              <a:ext cx="112320" cy="41400"/>
            </a:xfrm>
            <a:custGeom>
              <a:avLst/>
              <a:gdLst/>
              <a:ahLst/>
              <a:cxnLst/>
              <a:rect l="l" t="t" r="r" b="b"/>
              <a:pathLst>
                <a:path w="251290" h="93637">
                  <a:moveTo>
                    <a:pt x="28799" y="68110"/>
                  </a:moveTo>
                  <a:cubicBezTo>
                    <a:pt x="55364" y="45526"/>
                    <a:pt x="89188" y="33277"/>
                    <a:pt x="124049" y="33630"/>
                  </a:cubicBezTo>
                  <a:cubicBezTo>
                    <a:pt x="169198" y="33630"/>
                    <a:pt x="203488" y="51632"/>
                    <a:pt x="217775" y="83064"/>
                  </a:cubicBezTo>
                  <a:cubicBezTo>
                    <a:pt x="220595" y="89532"/>
                    <a:pt x="227005" y="93694"/>
                    <a:pt x="234063" y="93637"/>
                  </a:cubicBezTo>
                  <a:cubicBezTo>
                    <a:pt x="236606" y="93666"/>
                    <a:pt x="239130" y="93085"/>
                    <a:pt x="241397" y="91923"/>
                  </a:cubicBezTo>
                  <a:cubicBezTo>
                    <a:pt x="245531" y="90122"/>
                    <a:pt x="248712" y="86665"/>
                    <a:pt x="250160" y="82398"/>
                  </a:cubicBezTo>
                  <a:cubicBezTo>
                    <a:pt x="251818" y="77940"/>
                    <a:pt x="251646" y="73015"/>
                    <a:pt x="249684" y="68682"/>
                  </a:cubicBezTo>
                  <a:cubicBezTo>
                    <a:pt x="229110" y="25057"/>
                    <a:pt x="183009" y="6"/>
                    <a:pt x="124049" y="6"/>
                  </a:cubicBezTo>
                  <a:cubicBezTo>
                    <a:pt x="80825" y="-356"/>
                    <a:pt x="38915" y="14818"/>
                    <a:pt x="5939" y="42773"/>
                  </a:cubicBezTo>
                  <a:cubicBezTo>
                    <a:pt x="-1157" y="48803"/>
                    <a:pt x="-2014" y="59442"/>
                    <a:pt x="4015" y="66538"/>
                  </a:cubicBezTo>
                  <a:cubicBezTo>
                    <a:pt x="4091" y="66615"/>
                    <a:pt x="4158" y="66700"/>
                    <a:pt x="4225" y="66777"/>
                  </a:cubicBezTo>
                  <a:cubicBezTo>
                    <a:pt x="10768" y="73673"/>
                    <a:pt x="21551" y="74254"/>
                    <a:pt x="28799" y="6811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6" name="CustomShape 30">
              <a:extLst>
                <a:ext uri="{FF2B5EF4-FFF2-40B4-BE49-F238E27FC236}">
                  <a16:creationId xmlns:a16="http://schemas.microsoft.com/office/drawing/2014/main" id="{EA4A95B3-1CE7-BF1D-B8F9-A4FFB8A7639D}"/>
                </a:ext>
              </a:extLst>
            </p:cNvPr>
            <p:cNvSpPr/>
            <p:nvPr/>
          </p:nvSpPr>
          <p:spPr>
            <a:xfrm>
              <a:off x="10778040" y="676080"/>
              <a:ext cx="114480" cy="106200"/>
            </a:xfrm>
            <a:custGeom>
              <a:avLst/>
              <a:gdLst/>
              <a:ahLst/>
              <a:cxnLst/>
              <a:rect l="l" t="t" r="r" b="b"/>
              <a:pathLst>
                <a:path w="255891" h="237420">
                  <a:moveTo>
                    <a:pt x="237935" y="0"/>
                  </a:moveTo>
                  <a:cubicBezTo>
                    <a:pt x="228190" y="57"/>
                    <a:pt x="220313" y="7972"/>
                    <a:pt x="220313" y="17717"/>
                  </a:cubicBezTo>
                  <a:lnTo>
                    <a:pt x="220313" y="112109"/>
                  </a:lnTo>
                  <a:cubicBezTo>
                    <a:pt x="216980" y="200406"/>
                    <a:pt x="106490" y="201073"/>
                    <a:pt x="106490" y="201073"/>
                  </a:cubicBezTo>
                  <a:cubicBezTo>
                    <a:pt x="59436" y="201073"/>
                    <a:pt x="34671" y="174498"/>
                    <a:pt x="34671" y="148209"/>
                  </a:cubicBezTo>
                  <a:cubicBezTo>
                    <a:pt x="34671" y="108775"/>
                    <a:pt x="53721" y="89821"/>
                    <a:pt x="91821" y="81534"/>
                  </a:cubicBezTo>
                  <a:lnTo>
                    <a:pt x="198311" y="59436"/>
                  </a:lnTo>
                  <a:cubicBezTo>
                    <a:pt x="202940" y="58598"/>
                    <a:pt x="207007" y="55874"/>
                    <a:pt x="209550" y="51911"/>
                  </a:cubicBezTo>
                  <a:cubicBezTo>
                    <a:pt x="212131" y="48016"/>
                    <a:pt x="213093" y="43262"/>
                    <a:pt x="212217" y="38671"/>
                  </a:cubicBezTo>
                  <a:cubicBezTo>
                    <a:pt x="209998" y="30594"/>
                    <a:pt x="202778" y="24917"/>
                    <a:pt x="194405" y="24670"/>
                  </a:cubicBezTo>
                  <a:lnTo>
                    <a:pt x="191167" y="24670"/>
                  </a:lnTo>
                  <a:lnTo>
                    <a:pt x="83058" y="48196"/>
                  </a:lnTo>
                  <a:cubicBezTo>
                    <a:pt x="28861" y="60293"/>
                    <a:pt x="0" y="94869"/>
                    <a:pt x="0" y="147923"/>
                  </a:cubicBezTo>
                  <a:cubicBezTo>
                    <a:pt x="0" y="189833"/>
                    <a:pt x="33528" y="234887"/>
                    <a:pt x="106966" y="234887"/>
                  </a:cubicBezTo>
                  <a:cubicBezTo>
                    <a:pt x="136484" y="235201"/>
                    <a:pt x="165592" y="227886"/>
                    <a:pt x="191453" y="213646"/>
                  </a:cubicBezTo>
                  <a:cubicBezTo>
                    <a:pt x="197968" y="210207"/>
                    <a:pt x="204130" y="206121"/>
                    <a:pt x="209836" y="201454"/>
                  </a:cubicBezTo>
                  <a:cubicBezTo>
                    <a:pt x="211836" y="199834"/>
                    <a:pt x="213932" y="198310"/>
                    <a:pt x="215837" y="196596"/>
                  </a:cubicBezTo>
                  <a:lnTo>
                    <a:pt x="222123" y="185261"/>
                  </a:lnTo>
                  <a:lnTo>
                    <a:pt x="220694" y="196215"/>
                  </a:lnTo>
                  <a:lnTo>
                    <a:pt x="220694" y="218504"/>
                  </a:lnTo>
                  <a:cubicBezTo>
                    <a:pt x="219980" y="228209"/>
                    <a:pt x="227267" y="236658"/>
                    <a:pt x="236973" y="237373"/>
                  </a:cubicBezTo>
                  <a:cubicBezTo>
                    <a:pt x="246679" y="238087"/>
                    <a:pt x="255127" y="230800"/>
                    <a:pt x="255842" y="221094"/>
                  </a:cubicBezTo>
                  <a:cubicBezTo>
                    <a:pt x="255908" y="220228"/>
                    <a:pt x="255908" y="219370"/>
                    <a:pt x="255842" y="218504"/>
                  </a:cubicBezTo>
                  <a:lnTo>
                    <a:pt x="255842" y="17717"/>
                  </a:lnTo>
                  <a:cubicBezTo>
                    <a:pt x="255899" y="7982"/>
                    <a:pt x="248050" y="48"/>
                    <a:pt x="238316" y="0"/>
                  </a:cubicBezTo>
                  <a:cubicBezTo>
                    <a:pt x="238192" y="0"/>
                    <a:pt x="238058" y="0"/>
                    <a:pt x="237935"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7" name="CustomShape 31">
              <a:extLst>
                <a:ext uri="{FF2B5EF4-FFF2-40B4-BE49-F238E27FC236}">
                  <a16:creationId xmlns:a16="http://schemas.microsoft.com/office/drawing/2014/main" id="{3C67736C-BDD8-CEDA-6F22-8D5811D4AACD}"/>
                </a:ext>
              </a:extLst>
            </p:cNvPr>
            <p:cNvSpPr/>
            <p:nvPr/>
          </p:nvSpPr>
          <p:spPr>
            <a:xfrm>
              <a:off x="10119600" y="693720"/>
              <a:ext cx="117000" cy="14760"/>
            </a:xfrm>
            <a:custGeom>
              <a:avLst/>
              <a:gdLst/>
              <a:ahLst/>
              <a:cxnLst/>
              <a:rect l="l" t="t" r="r" b="b"/>
              <a:pathLst>
                <a:path w="261270" h="34670">
                  <a:moveTo>
                    <a:pt x="243935" y="0"/>
                  </a:moveTo>
                  <a:lnTo>
                    <a:pt x="17335" y="0"/>
                  </a:lnTo>
                  <a:cubicBezTo>
                    <a:pt x="7761" y="0"/>
                    <a:pt x="0" y="7763"/>
                    <a:pt x="0" y="17335"/>
                  </a:cubicBezTo>
                  <a:cubicBezTo>
                    <a:pt x="0" y="26908"/>
                    <a:pt x="7761" y="34671"/>
                    <a:pt x="17335" y="34671"/>
                  </a:cubicBezTo>
                  <a:lnTo>
                    <a:pt x="243935" y="34671"/>
                  </a:lnTo>
                  <a:cubicBezTo>
                    <a:pt x="253510" y="34671"/>
                    <a:pt x="261271" y="26908"/>
                    <a:pt x="261271" y="17335"/>
                  </a:cubicBezTo>
                  <a:cubicBezTo>
                    <a:pt x="261271" y="7763"/>
                    <a:pt x="253510" y="0"/>
                    <a:pt x="243935"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8" name="CustomShape 32">
              <a:extLst>
                <a:ext uri="{FF2B5EF4-FFF2-40B4-BE49-F238E27FC236}">
                  <a16:creationId xmlns:a16="http://schemas.microsoft.com/office/drawing/2014/main" id="{82B27430-9407-95C5-DB74-9D40A2BB6803}"/>
                </a:ext>
              </a:extLst>
            </p:cNvPr>
            <p:cNvSpPr/>
            <p:nvPr/>
          </p:nvSpPr>
          <p:spPr>
            <a:xfrm>
              <a:off x="10097280" y="653400"/>
              <a:ext cx="133560" cy="129600"/>
            </a:xfrm>
            <a:custGeom>
              <a:avLst/>
              <a:gdLst/>
              <a:ahLst/>
              <a:cxnLst/>
              <a:rect l="l" t="t" r="r" b="b"/>
              <a:pathLst>
                <a:path w="298447" h="289706">
                  <a:moveTo>
                    <a:pt x="268224" y="213397"/>
                  </a:moveTo>
                  <a:cubicBezTo>
                    <a:pt x="242772" y="240819"/>
                    <a:pt x="206758" y="255983"/>
                    <a:pt x="169355" y="255021"/>
                  </a:cubicBezTo>
                  <a:cubicBezTo>
                    <a:pt x="100394" y="255021"/>
                    <a:pt x="36005" y="214064"/>
                    <a:pt x="36005" y="115956"/>
                  </a:cubicBezTo>
                  <a:cubicBezTo>
                    <a:pt x="36005" y="85190"/>
                    <a:pt x="47435" y="48710"/>
                    <a:pt x="67247" y="29469"/>
                  </a:cubicBezTo>
                  <a:cubicBezTo>
                    <a:pt x="73980" y="22706"/>
                    <a:pt x="73959" y="11772"/>
                    <a:pt x="67199" y="5038"/>
                  </a:cubicBezTo>
                  <a:cubicBezTo>
                    <a:pt x="60439" y="-1697"/>
                    <a:pt x="49501" y="-1678"/>
                    <a:pt x="42767" y="5085"/>
                  </a:cubicBezTo>
                  <a:cubicBezTo>
                    <a:pt x="17907" y="29469"/>
                    <a:pt x="0" y="76237"/>
                    <a:pt x="0" y="115956"/>
                  </a:cubicBezTo>
                  <a:cubicBezTo>
                    <a:pt x="0" y="239781"/>
                    <a:pt x="83630" y="289692"/>
                    <a:pt x="169164" y="289692"/>
                  </a:cubicBezTo>
                  <a:cubicBezTo>
                    <a:pt x="216019" y="290311"/>
                    <a:pt x="261044" y="271518"/>
                    <a:pt x="293561" y="237781"/>
                  </a:cubicBezTo>
                  <a:cubicBezTo>
                    <a:pt x="300294" y="230732"/>
                    <a:pt x="300038" y="219560"/>
                    <a:pt x="292989" y="212825"/>
                  </a:cubicBezTo>
                  <a:cubicBezTo>
                    <a:pt x="285940" y="206091"/>
                    <a:pt x="274767" y="206348"/>
                    <a:pt x="268034" y="213397"/>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9" name="CustomShape 33">
              <a:extLst>
                <a:ext uri="{FF2B5EF4-FFF2-40B4-BE49-F238E27FC236}">
                  <a16:creationId xmlns:a16="http://schemas.microsoft.com/office/drawing/2014/main" id="{B43CE8E5-8A19-B791-03FD-2748653D3C81}"/>
                </a:ext>
              </a:extLst>
            </p:cNvPr>
            <p:cNvSpPr/>
            <p:nvPr/>
          </p:nvSpPr>
          <p:spPr>
            <a:xfrm>
              <a:off x="10128240" y="628200"/>
              <a:ext cx="107280" cy="60120"/>
            </a:xfrm>
            <a:custGeom>
              <a:avLst/>
              <a:gdLst/>
              <a:ahLst/>
              <a:cxnLst/>
              <a:rect l="l" t="t" r="r" b="b"/>
              <a:pathLst>
                <a:path w="239891" h="135339">
                  <a:moveTo>
                    <a:pt x="26997" y="53270"/>
                  </a:moveTo>
                  <a:cubicBezTo>
                    <a:pt x="45476" y="39173"/>
                    <a:pt x="66526" y="34697"/>
                    <a:pt x="93672" y="34697"/>
                  </a:cubicBezTo>
                  <a:cubicBezTo>
                    <a:pt x="158156" y="34697"/>
                    <a:pt x="202829" y="70606"/>
                    <a:pt x="204067" y="118040"/>
                  </a:cubicBezTo>
                  <a:cubicBezTo>
                    <a:pt x="204409" y="127927"/>
                    <a:pt x="212703" y="135671"/>
                    <a:pt x="222593" y="135328"/>
                  </a:cubicBezTo>
                  <a:cubicBezTo>
                    <a:pt x="232483" y="134985"/>
                    <a:pt x="240223" y="126689"/>
                    <a:pt x="239881" y="116802"/>
                  </a:cubicBezTo>
                  <a:cubicBezTo>
                    <a:pt x="238547" y="53937"/>
                    <a:pt x="184922" y="121"/>
                    <a:pt x="93672" y="121"/>
                  </a:cubicBezTo>
                  <a:cubicBezTo>
                    <a:pt x="62710" y="-1165"/>
                    <a:pt x="32194" y="7846"/>
                    <a:pt x="6899" y="25743"/>
                  </a:cubicBezTo>
                  <a:cubicBezTo>
                    <a:pt x="-530" y="31344"/>
                    <a:pt x="-2211" y="41812"/>
                    <a:pt x="3089" y="49460"/>
                  </a:cubicBezTo>
                  <a:cubicBezTo>
                    <a:pt x="8647" y="57099"/>
                    <a:pt x="19339" y="58804"/>
                    <a:pt x="26997" y="5327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0" name="CustomShape 34">
              <a:extLst>
                <a:ext uri="{FF2B5EF4-FFF2-40B4-BE49-F238E27FC236}">
                  <a16:creationId xmlns:a16="http://schemas.microsoft.com/office/drawing/2014/main" id="{DD1FD5A2-B688-18C9-FFEE-E19B2B6A1505}"/>
                </a:ext>
              </a:extLst>
            </p:cNvPr>
            <p:cNvSpPr/>
            <p:nvPr/>
          </p:nvSpPr>
          <p:spPr>
            <a:xfrm>
              <a:off x="10635840" y="627840"/>
              <a:ext cx="105480" cy="35640"/>
            </a:xfrm>
            <a:custGeom>
              <a:avLst/>
              <a:gdLst/>
              <a:ahLst/>
              <a:cxnLst/>
              <a:rect l="l" t="t" r="r" b="b"/>
              <a:pathLst>
                <a:path w="235686" h="80535">
                  <a:moveTo>
                    <a:pt x="26644" y="61541"/>
                  </a:moveTo>
                  <a:cubicBezTo>
                    <a:pt x="49475" y="45529"/>
                    <a:pt x="76412" y="36376"/>
                    <a:pt x="104272" y="35156"/>
                  </a:cubicBezTo>
                  <a:cubicBezTo>
                    <a:pt x="112597" y="35223"/>
                    <a:pt x="120903" y="35861"/>
                    <a:pt x="129132" y="37061"/>
                  </a:cubicBezTo>
                  <a:lnTo>
                    <a:pt x="210857" y="78686"/>
                  </a:lnTo>
                  <a:cubicBezTo>
                    <a:pt x="219201" y="82934"/>
                    <a:pt x="229412" y="79619"/>
                    <a:pt x="233660" y="71275"/>
                  </a:cubicBezTo>
                  <a:cubicBezTo>
                    <a:pt x="233708" y="71171"/>
                    <a:pt x="233765" y="71075"/>
                    <a:pt x="233812" y="70970"/>
                  </a:cubicBezTo>
                  <a:cubicBezTo>
                    <a:pt x="238099" y="62589"/>
                    <a:pt x="234784" y="52311"/>
                    <a:pt x="226402" y="48025"/>
                  </a:cubicBezTo>
                  <a:cubicBezTo>
                    <a:pt x="226335" y="47987"/>
                    <a:pt x="226259" y="47958"/>
                    <a:pt x="226192" y="47920"/>
                  </a:cubicBezTo>
                  <a:lnTo>
                    <a:pt x="142372" y="5153"/>
                  </a:lnTo>
                  <a:cubicBezTo>
                    <a:pt x="140982" y="4438"/>
                    <a:pt x="139458" y="4010"/>
                    <a:pt x="137895" y="3914"/>
                  </a:cubicBezTo>
                  <a:cubicBezTo>
                    <a:pt x="126837" y="1190"/>
                    <a:pt x="115474" y="-124"/>
                    <a:pt x="104082" y="9"/>
                  </a:cubicBezTo>
                  <a:cubicBezTo>
                    <a:pt x="69554" y="1343"/>
                    <a:pt x="36121" y="12477"/>
                    <a:pt x="7689" y="32108"/>
                  </a:cubicBezTo>
                  <a:cubicBezTo>
                    <a:pt x="-112" y="37623"/>
                    <a:pt x="-2313" y="48234"/>
                    <a:pt x="2641" y="56397"/>
                  </a:cubicBezTo>
                  <a:cubicBezTo>
                    <a:pt x="8051" y="64151"/>
                    <a:pt x="18528" y="66389"/>
                    <a:pt x="26644" y="61541"/>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1" name="CustomShape 35">
              <a:extLst>
                <a:ext uri="{FF2B5EF4-FFF2-40B4-BE49-F238E27FC236}">
                  <a16:creationId xmlns:a16="http://schemas.microsoft.com/office/drawing/2014/main" id="{78DC9332-8556-7BE0-BA88-D88AA1F40E23}"/>
                </a:ext>
              </a:extLst>
            </p:cNvPr>
            <p:cNvSpPr/>
            <p:nvPr/>
          </p:nvSpPr>
          <p:spPr>
            <a:xfrm>
              <a:off x="10603800" y="655560"/>
              <a:ext cx="138600" cy="127080"/>
            </a:xfrm>
            <a:custGeom>
              <a:avLst/>
              <a:gdLst/>
              <a:ahLst/>
              <a:cxnLst/>
              <a:rect l="l" t="t" r="r" b="b"/>
              <a:pathLst>
                <a:path w="309212" h="283751">
                  <a:moveTo>
                    <a:pt x="279654" y="205552"/>
                  </a:moveTo>
                  <a:cubicBezTo>
                    <a:pt x="251774" y="233231"/>
                    <a:pt x="214170" y="248900"/>
                    <a:pt x="174879" y="249176"/>
                  </a:cubicBezTo>
                  <a:cubicBezTo>
                    <a:pt x="93154" y="249176"/>
                    <a:pt x="35719" y="194026"/>
                    <a:pt x="35719" y="117160"/>
                  </a:cubicBezTo>
                  <a:cubicBezTo>
                    <a:pt x="35719" y="79917"/>
                    <a:pt x="47149" y="48580"/>
                    <a:pt x="66961" y="30006"/>
                  </a:cubicBezTo>
                  <a:cubicBezTo>
                    <a:pt x="73419" y="22995"/>
                    <a:pt x="73704" y="12299"/>
                    <a:pt x="67627" y="4955"/>
                  </a:cubicBezTo>
                  <a:cubicBezTo>
                    <a:pt x="60646" y="-1389"/>
                    <a:pt x="50073" y="-1674"/>
                    <a:pt x="42767" y="4288"/>
                  </a:cubicBezTo>
                  <a:cubicBezTo>
                    <a:pt x="17812" y="28006"/>
                    <a:pt x="0" y="68392"/>
                    <a:pt x="0" y="117160"/>
                  </a:cubicBezTo>
                  <a:cubicBezTo>
                    <a:pt x="0" y="213267"/>
                    <a:pt x="71438" y="283752"/>
                    <a:pt x="174879" y="283752"/>
                  </a:cubicBezTo>
                  <a:cubicBezTo>
                    <a:pt x="223437" y="283476"/>
                    <a:pt x="269958" y="264150"/>
                    <a:pt x="304419" y="229936"/>
                  </a:cubicBezTo>
                  <a:cubicBezTo>
                    <a:pt x="310810" y="223059"/>
                    <a:pt x="310810" y="212429"/>
                    <a:pt x="304419" y="205552"/>
                  </a:cubicBezTo>
                  <a:cubicBezTo>
                    <a:pt x="297866" y="198713"/>
                    <a:pt x="287017" y="198475"/>
                    <a:pt x="280178" y="205028"/>
                  </a:cubicBezTo>
                  <a:cubicBezTo>
                    <a:pt x="279997" y="205199"/>
                    <a:pt x="279825" y="205371"/>
                    <a:pt x="279654" y="205552"/>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2" name="CustomShape 36">
              <a:extLst>
                <a:ext uri="{FF2B5EF4-FFF2-40B4-BE49-F238E27FC236}">
                  <a16:creationId xmlns:a16="http://schemas.microsoft.com/office/drawing/2014/main" id="{C5FD13ED-A5AC-8B41-C6ED-083674E92393}"/>
                </a:ext>
              </a:extLst>
            </p:cNvPr>
            <p:cNvSpPr/>
            <p:nvPr/>
          </p:nvSpPr>
          <p:spPr>
            <a:xfrm>
              <a:off x="10944360" y="570600"/>
              <a:ext cx="15120" cy="54000"/>
            </a:xfrm>
            <a:custGeom>
              <a:avLst/>
              <a:gdLst/>
              <a:ahLst/>
              <a:cxnLst/>
              <a:rect l="l" t="t" r="r" b="b"/>
              <a:pathLst>
                <a:path w="35435" h="121502">
                  <a:moveTo>
                    <a:pt x="17671" y="121503"/>
                  </a:moveTo>
                  <a:cubicBezTo>
                    <a:pt x="27396" y="121455"/>
                    <a:pt x="35283" y="113606"/>
                    <a:pt x="35388" y="103881"/>
                  </a:cubicBezTo>
                  <a:lnTo>
                    <a:pt x="35388" y="19014"/>
                  </a:lnTo>
                  <a:cubicBezTo>
                    <a:pt x="36102" y="9260"/>
                    <a:pt x="28777" y="764"/>
                    <a:pt x="19014" y="49"/>
                  </a:cubicBezTo>
                  <a:cubicBezTo>
                    <a:pt x="9261" y="-675"/>
                    <a:pt x="764" y="6660"/>
                    <a:pt x="50" y="16413"/>
                  </a:cubicBezTo>
                  <a:cubicBezTo>
                    <a:pt x="-17" y="17280"/>
                    <a:pt x="-17" y="18147"/>
                    <a:pt x="50" y="19014"/>
                  </a:cubicBezTo>
                  <a:lnTo>
                    <a:pt x="50" y="103977"/>
                  </a:lnTo>
                  <a:cubicBezTo>
                    <a:pt x="155" y="113654"/>
                    <a:pt x="7994" y="121455"/>
                    <a:pt x="17671" y="121503"/>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3" name="CustomShape 37">
              <a:extLst>
                <a:ext uri="{FF2B5EF4-FFF2-40B4-BE49-F238E27FC236}">
                  <a16:creationId xmlns:a16="http://schemas.microsoft.com/office/drawing/2014/main" id="{924A2AB5-920F-2C14-FBED-9743A2D40E8E}"/>
                </a:ext>
              </a:extLst>
            </p:cNvPr>
            <p:cNvSpPr/>
            <p:nvPr/>
          </p:nvSpPr>
          <p:spPr>
            <a:xfrm>
              <a:off x="11404080" y="694080"/>
              <a:ext cx="15120" cy="88920"/>
            </a:xfrm>
            <a:custGeom>
              <a:avLst/>
              <a:gdLst/>
              <a:ahLst/>
              <a:cxnLst/>
              <a:rect l="l" t="t" r="r" b="b"/>
              <a:pathLst>
                <a:path w="35435" h="198655">
                  <a:moveTo>
                    <a:pt x="17669" y="0"/>
                  </a:moveTo>
                  <a:cubicBezTo>
                    <a:pt x="7925" y="57"/>
                    <a:pt x="48" y="7972"/>
                    <a:pt x="48" y="17717"/>
                  </a:cubicBezTo>
                  <a:lnTo>
                    <a:pt x="48" y="179642"/>
                  </a:lnTo>
                  <a:cubicBezTo>
                    <a:pt x="-666" y="189395"/>
                    <a:pt x="6658" y="197891"/>
                    <a:pt x="16422" y="198606"/>
                  </a:cubicBezTo>
                  <a:cubicBezTo>
                    <a:pt x="26175" y="199330"/>
                    <a:pt x="34671" y="191995"/>
                    <a:pt x="35386" y="182242"/>
                  </a:cubicBezTo>
                  <a:cubicBezTo>
                    <a:pt x="35452" y="181375"/>
                    <a:pt x="35452" y="180508"/>
                    <a:pt x="35386" y="179642"/>
                  </a:cubicBezTo>
                  <a:lnTo>
                    <a:pt x="35386" y="17717"/>
                  </a:lnTo>
                  <a:cubicBezTo>
                    <a:pt x="35386" y="7934"/>
                    <a:pt x="27451" y="0"/>
                    <a:pt x="17669"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4" name="CustomShape 38">
              <a:extLst>
                <a:ext uri="{FF2B5EF4-FFF2-40B4-BE49-F238E27FC236}">
                  <a16:creationId xmlns:a16="http://schemas.microsoft.com/office/drawing/2014/main" id="{A338F58D-17AF-1317-DB2B-EB548A884C47}"/>
                </a:ext>
              </a:extLst>
            </p:cNvPr>
            <p:cNvSpPr/>
            <p:nvPr/>
          </p:nvSpPr>
          <p:spPr>
            <a:xfrm>
              <a:off x="11297160" y="630360"/>
              <a:ext cx="15120" cy="152640"/>
            </a:xfrm>
            <a:custGeom>
              <a:avLst/>
              <a:gdLst/>
              <a:ahLst/>
              <a:cxnLst/>
              <a:rect l="l" t="t" r="r" b="b"/>
              <a:pathLst>
                <a:path w="35245" h="340290">
                  <a:moveTo>
                    <a:pt x="17670" y="0"/>
                  </a:moveTo>
                  <a:cubicBezTo>
                    <a:pt x="7964" y="48"/>
                    <a:pt x="96" y="7915"/>
                    <a:pt x="48" y="17621"/>
                  </a:cubicBezTo>
                  <a:lnTo>
                    <a:pt x="48" y="321374"/>
                  </a:lnTo>
                  <a:cubicBezTo>
                    <a:pt x="-666" y="331080"/>
                    <a:pt x="6621" y="339528"/>
                    <a:pt x="16327" y="340243"/>
                  </a:cubicBezTo>
                  <a:cubicBezTo>
                    <a:pt x="26032" y="340957"/>
                    <a:pt x="34481" y="333670"/>
                    <a:pt x="35196" y="323964"/>
                  </a:cubicBezTo>
                  <a:cubicBezTo>
                    <a:pt x="35262" y="323098"/>
                    <a:pt x="35262" y="322231"/>
                    <a:pt x="35196" y="321374"/>
                  </a:cubicBezTo>
                  <a:lnTo>
                    <a:pt x="35196" y="17621"/>
                  </a:lnTo>
                  <a:cubicBezTo>
                    <a:pt x="35148" y="7944"/>
                    <a:pt x="27347" y="105"/>
                    <a:pt x="17670"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5" name="CustomShape 39">
              <a:extLst>
                <a:ext uri="{FF2B5EF4-FFF2-40B4-BE49-F238E27FC236}">
                  <a16:creationId xmlns:a16="http://schemas.microsoft.com/office/drawing/2014/main" id="{C4640963-3762-8FDE-BC6E-31C10DB3D940}"/>
                </a:ext>
              </a:extLst>
            </p:cNvPr>
            <p:cNvSpPr/>
            <p:nvPr/>
          </p:nvSpPr>
          <p:spPr>
            <a:xfrm>
              <a:off x="11316600" y="630360"/>
              <a:ext cx="102600" cy="58680"/>
            </a:xfrm>
            <a:custGeom>
              <a:avLst/>
              <a:gdLst/>
              <a:ahLst/>
              <a:cxnLst/>
              <a:rect l="l" t="t" r="r" b="b"/>
              <a:pathLst>
                <a:path w="229481" h="131503">
                  <a:moveTo>
                    <a:pt x="100177" y="0"/>
                  </a:moveTo>
                  <a:lnTo>
                    <a:pt x="84556" y="0"/>
                  </a:lnTo>
                  <a:cubicBezTo>
                    <a:pt x="81794" y="67"/>
                    <a:pt x="79079" y="686"/>
                    <a:pt x="76555" y="1810"/>
                  </a:cubicBezTo>
                  <a:lnTo>
                    <a:pt x="9880" y="37529"/>
                  </a:lnTo>
                  <a:cubicBezTo>
                    <a:pt x="5499" y="39681"/>
                    <a:pt x="2241" y="43596"/>
                    <a:pt x="927" y="48292"/>
                  </a:cubicBezTo>
                  <a:cubicBezTo>
                    <a:pt x="-626" y="52664"/>
                    <a:pt x="-216" y="57493"/>
                    <a:pt x="2070" y="61532"/>
                  </a:cubicBezTo>
                  <a:cubicBezTo>
                    <a:pt x="6851" y="69847"/>
                    <a:pt x="17443" y="72743"/>
                    <a:pt x="25787" y="68009"/>
                  </a:cubicBezTo>
                  <a:lnTo>
                    <a:pt x="89033" y="34100"/>
                  </a:lnTo>
                  <a:lnTo>
                    <a:pt x="100177" y="34100"/>
                  </a:lnTo>
                  <a:cubicBezTo>
                    <a:pt x="158946" y="34100"/>
                    <a:pt x="194094" y="63341"/>
                    <a:pt x="194094" y="112490"/>
                  </a:cubicBezTo>
                  <a:cubicBezTo>
                    <a:pt x="193379" y="122244"/>
                    <a:pt x="200704" y="130740"/>
                    <a:pt x="210467" y="131455"/>
                  </a:cubicBezTo>
                  <a:cubicBezTo>
                    <a:pt x="220221" y="132179"/>
                    <a:pt x="228717" y="124844"/>
                    <a:pt x="229431" y="115091"/>
                  </a:cubicBezTo>
                  <a:cubicBezTo>
                    <a:pt x="229498" y="114224"/>
                    <a:pt x="229498" y="113357"/>
                    <a:pt x="229431" y="112490"/>
                  </a:cubicBezTo>
                  <a:cubicBezTo>
                    <a:pt x="229431" y="43148"/>
                    <a:pt x="179901" y="0"/>
                    <a:pt x="100177"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6" name="CustomShape 40">
              <a:extLst>
                <a:ext uri="{FF2B5EF4-FFF2-40B4-BE49-F238E27FC236}">
                  <a16:creationId xmlns:a16="http://schemas.microsoft.com/office/drawing/2014/main" id="{B4929BC7-AA2D-AF06-6237-D293820FFD0B}"/>
                </a:ext>
              </a:extLst>
            </p:cNvPr>
            <p:cNvSpPr/>
            <p:nvPr/>
          </p:nvSpPr>
          <p:spPr>
            <a:xfrm>
              <a:off x="10965240" y="630360"/>
              <a:ext cx="43560" cy="14760"/>
            </a:xfrm>
            <a:custGeom>
              <a:avLst/>
              <a:gdLst/>
              <a:ahLst/>
              <a:cxnLst/>
              <a:rect l="l" t="t" r="r" b="b"/>
              <a:pathLst>
                <a:path w="98583" h="34106">
                  <a:moveTo>
                    <a:pt x="81534" y="0"/>
                  </a:moveTo>
                  <a:lnTo>
                    <a:pt x="17621" y="0"/>
                  </a:lnTo>
                  <a:cubicBezTo>
                    <a:pt x="7915" y="48"/>
                    <a:pt x="48" y="7915"/>
                    <a:pt x="0" y="17621"/>
                  </a:cubicBezTo>
                  <a:cubicBezTo>
                    <a:pt x="362" y="27013"/>
                    <a:pt x="8220" y="34366"/>
                    <a:pt x="17621" y="34100"/>
                  </a:cubicBezTo>
                  <a:lnTo>
                    <a:pt x="81534" y="34100"/>
                  </a:lnTo>
                  <a:cubicBezTo>
                    <a:pt x="90954" y="34100"/>
                    <a:pt x="98584" y="26470"/>
                    <a:pt x="98584" y="17050"/>
                  </a:cubicBezTo>
                  <a:cubicBezTo>
                    <a:pt x="98584" y="7630"/>
                    <a:pt x="90954" y="0"/>
                    <a:pt x="81534"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7" name="CustomShape 41">
              <a:extLst>
                <a:ext uri="{FF2B5EF4-FFF2-40B4-BE49-F238E27FC236}">
                  <a16:creationId xmlns:a16="http://schemas.microsoft.com/office/drawing/2014/main" id="{BCC5617B-E069-E2B3-F07A-CACB2C0946D8}"/>
                </a:ext>
              </a:extLst>
            </p:cNvPr>
            <p:cNvSpPr/>
            <p:nvPr/>
          </p:nvSpPr>
          <p:spPr>
            <a:xfrm>
              <a:off x="10913760" y="630360"/>
              <a:ext cx="94320" cy="151920"/>
            </a:xfrm>
            <a:custGeom>
              <a:avLst/>
              <a:gdLst/>
              <a:ahLst/>
              <a:cxnLst/>
              <a:rect l="l" t="t" r="r" b="b"/>
              <a:pathLst>
                <a:path w="211112" h="339138">
                  <a:moveTo>
                    <a:pt x="192691" y="305181"/>
                  </a:moveTo>
                  <a:lnTo>
                    <a:pt x="154591" y="305181"/>
                  </a:lnTo>
                  <a:cubicBezTo>
                    <a:pt x="119253" y="305181"/>
                    <a:pt x="103537" y="299561"/>
                    <a:pt x="103537" y="265271"/>
                  </a:cubicBezTo>
                  <a:lnTo>
                    <a:pt x="103537" y="17621"/>
                  </a:lnTo>
                  <a:cubicBezTo>
                    <a:pt x="103432" y="7896"/>
                    <a:pt x="95545" y="48"/>
                    <a:pt x="85820" y="0"/>
                  </a:cubicBezTo>
                  <a:lnTo>
                    <a:pt x="17050" y="0"/>
                  </a:lnTo>
                  <a:cubicBezTo>
                    <a:pt x="7629" y="0"/>
                    <a:pt x="0" y="7630"/>
                    <a:pt x="0" y="17050"/>
                  </a:cubicBezTo>
                  <a:cubicBezTo>
                    <a:pt x="0" y="26470"/>
                    <a:pt x="7629" y="34100"/>
                    <a:pt x="17050" y="34100"/>
                  </a:cubicBezTo>
                  <a:lnTo>
                    <a:pt x="68199" y="34100"/>
                  </a:lnTo>
                  <a:lnTo>
                    <a:pt x="68199" y="264986"/>
                  </a:lnTo>
                  <a:cubicBezTo>
                    <a:pt x="68199" y="326422"/>
                    <a:pt x="102775" y="339090"/>
                    <a:pt x="154591" y="339090"/>
                  </a:cubicBezTo>
                  <a:lnTo>
                    <a:pt x="192691" y="339090"/>
                  </a:lnTo>
                  <a:cubicBezTo>
                    <a:pt x="202130" y="339795"/>
                    <a:pt x="210360" y="332708"/>
                    <a:pt x="211064" y="323269"/>
                  </a:cubicBezTo>
                  <a:cubicBezTo>
                    <a:pt x="211769" y="313830"/>
                    <a:pt x="204692" y="305600"/>
                    <a:pt x="195243" y="304895"/>
                  </a:cubicBezTo>
                  <a:cubicBezTo>
                    <a:pt x="194396" y="304829"/>
                    <a:pt x="193538" y="304829"/>
                    <a:pt x="192691" y="304895"/>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8" name="CustomShape 42">
              <a:extLst>
                <a:ext uri="{FF2B5EF4-FFF2-40B4-BE49-F238E27FC236}">
                  <a16:creationId xmlns:a16="http://schemas.microsoft.com/office/drawing/2014/main" id="{DA14344E-FE88-B0BD-68DE-8DE57F7BF122}"/>
                </a:ext>
              </a:extLst>
            </p:cNvPr>
            <p:cNvSpPr/>
            <p:nvPr/>
          </p:nvSpPr>
          <p:spPr>
            <a:xfrm>
              <a:off x="10269000" y="628200"/>
              <a:ext cx="136440" cy="154800"/>
            </a:xfrm>
            <a:custGeom>
              <a:avLst/>
              <a:gdLst/>
              <a:ahLst/>
              <a:cxnLst/>
              <a:rect l="l" t="t" r="r" b="b"/>
              <a:pathLst>
                <a:path w="304574" h="345379">
                  <a:moveTo>
                    <a:pt x="169259" y="0"/>
                  </a:moveTo>
                  <a:cubicBezTo>
                    <a:pt x="69628" y="0"/>
                    <a:pt x="0" y="72961"/>
                    <a:pt x="0" y="177355"/>
                  </a:cubicBezTo>
                  <a:cubicBezTo>
                    <a:pt x="0" y="276320"/>
                    <a:pt x="67818" y="345376"/>
                    <a:pt x="164973" y="345376"/>
                  </a:cubicBezTo>
                  <a:cubicBezTo>
                    <a:pt x="196420" y="345595"/>
                    <a:pt x="227082" y="335566"/>
                    <a:pt x="252317" y="316801"/>
                  </a:cubicBezTo>
                  <a:cubicBezTo>
                    <a:pt x="255851" y="314363"/>
                    <a:pt x="258147" y="310496"/>
                    <a:pt x="258604" y="306229"/>
                  </a:cubicBezTo>
                  <a:cubicBezTo>
                    <a:pt x="259318" y="300457"/>
                    <a:pt x="257432" y="294665"/>
                    <a:pt x="253460" y="290417"/>
                  </a:cubicBezTo>
                  <a:cubicBezTo>
                    <a:pt x="246412" y="284674"/>
                    <a:pt x="236437" y="284207"/>
                    <a:pt x="228886" y="289274"/>
                  </a:cubicBezTo>
                  <a:cubicBezTo>
                    <a:pt x="210723" y="303619"/>
                    <a:pt x="188106" y="311134"/>
                    <a:pt x="164973" y="310515"/>
                  </a:cubicBezTo>
                  <a:cubicBezTo>
                    <a:pt x="88773" y="310515"/>
                    <a:pt x="35814" y="255556"/>
                    <a:pt x="35814" y="177165"/>
                  </a:cubicBezTo>
                  <a:cubicBezTo>
                    <a:pt x="35814" y="91440"/>
                    <a:pt x="89440" y="34290"/>
                    <a:pt x="169164" y="34290"/>
                  </a:cubicBezTo>
                  <a:cubicBezTo>
                    <a:pt x="204597" y="34290"/>
                    <a:pt x="249745" y="51530"/>
                    <a:pt x="270891" y="90488"/>
                  </a:cubicBezTo>
                  <a:cubicBezTo>
                    <a:pt x="276263" y="98803"/>
                    <a:pt x="287112" y="101622"/>
                    <a:pt x="295846" y="96964"/>
                  </a:cubicBezTo>
                  <a:cubicBezTo>
                    <a:pt x="303962" y="91954"/>
                    <a:pt x="306895" y="81572"/>
                    <a:pt x="302609" y="73057"/>
                  </a:cubicBezTo>
                  <a:cubicBezTo>
                    <a:pt x="272986" y="19240"/>
                    <a:pt x="212312" y="0"/>
                    <a:pt x="169259"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9" name="CustomShape 43">
              <a:extLst>
                <a:ext uri="{FF2B5EF4-FFF2-40B4-BE49-F238E27FC236}">
                  <a16:creationId xmlns:a16="http://schemas.microsoft.com/office/drawing/2014/main" id="{F7E87312-E420-52F2-4C20-2CD2D952FC05}"/>
                </a:ext>
              </a:extLst>
            </p:cNvPr>
            <p:cNvSpPr/>
            <p:nvPr/>
          </p:nvSpPr>
          <p:spPr>
            <a:xfrm>
              <a:off x="10390320" y="572760"/>
              <a:ext cx="15480" cy="68760"/>
            </a:xfrm>
            <a:custGeom>
              <a:avLst/>
              <a:gdLst/>
              <a:ahLst/>
              <a:cxnLst/>
              <a:rect l="l" t="t" r="r" b="b"/>
              <a:pathLst>
                <a:path w="35814" h="153924">
                  <a:moveTo>
                    <a:pt x="17907" y="153924"/>
                  </a:moveTo>
                  <a:cubicBezTo>
                    <a:pt x="27756" y="153924"/>
                    <a:pt x="35757" y="145961"/>
                    <a:pt x="35814" y="136112"/>
                  </a:cubicBezTo>
                  <a:lnTo>
                    <a:pt x="35814" y="17907"/>
                  </a:lnTo>
                  <a:cubicBezTo>
                    <a:pt x="35814" y="8020"/>
                    <a:pt x="27794" y="0"/>
                    <a:pt x="17907" y="0"/>
                  </a:cubicBezTo>
                  <a:cubicBezTo>
                    <a:pt x="8020" y="0"/>
                    <a:pt x="0" y="8020"/>
                    <a:pt x="0" y="17907"/>
                  </a:cubicBezTo>
                  <a:lnTo>
                    <a:pt x="0" y="136112"/>
                  </a:lnTo>
                  <a:cubicBezTo>
                    <a:pt x="48" y="145961"/>
                    <a:pt x="8058" y="153924"/>
                    <a:pt x="17907" y="153924"/>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50" name="CustomShape 44">
              <a:extLst>
                <a:ext uri="{FF2B5EF4-FFF2-40B4-BE49-F238E27FC236}">
                  <a16:creationId xmlns:a16="http://schemas.microsoft.com/office/drawing/2014/main" id="{62E80F1F-C003-63D3-5885-AD962275ED33}"/>
                </a:ext>
              </a:extLst>
            </p:cNvPr>
            <p:cNvSpPr/>
            <p:nvPr/>
          </p:nvSpPr>
          <p:spPr>
            <a:xfrm>
              <a:off x="10390320" y="677520"/>
              <a:ext cx="15480" cy="104400"/>
            </a:xfrm>
            <a:custGeom>
              <a:avLst/>
              <a:gdLst/>
              <a:ahLst/>
              <a:cxnLst/>
              <a:rect l="l" t="t" r="r" b="b"/>
              <a:pathLst>
                <a:path w="35814" h="233171">
                  <a:moveTo>
                    <a:pt x="17907" y="0"/>
                  </a:moveTo>
                  <a:cubicBezTo>
                    <a:pt x="8058" y="0"/>
                    <a:pt x="57" y="7963"/>
                    <a:pt x="0" y="17812"/>
                  </a:cubicBezTo>
                  <a:lnTo>
                    <a:pt x="0" y="215265"/>
                  </a:lnTo>
                  <a:cubicBezTo>
                    <a:pt x="0" y="225152"/>
                    <a:pt x="8020" y="233172"/>
                    <a:pt x="17907" y="233172"/>
                  </a:cubicBezTo>
                  <a:cubicBezTo>
                    <a:pt x="27794" y="233172"/>
                    <a:pt x="35814" y="225152"/>
                    <a:pt x="35814" y="215265"/>
                  </a:cubicBezTo>
                  <a:lnTo>
                    <a:pt x="35814" y="17812"/>
                  </a:lnTo>
                  <a:cubicBezTo>
                    <a:pt x="35757" y="7963"/>
                    <a:pt x="27756" y="0"/>
                    <a:pt x="17907"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51" name="CustomShape 45">
              <a:extLst>
                <a:ext uri="{FF2B5EF4-FFF2-40B4-BE49-F238E27FC236}">
                  <a16:creationId xmlns:a16="http://schemas.microsoft.com/office/drawing/2014/main" id="{105F7DB2-D28A-B1B9-10FB-33D38DEADA75}"/>
                </a:ext>
              </a:extLst>
            </p:cNvPr>
            <p:cNvSpPr/>
            <p:nvPr/>
          </p:nvSpPr>
          <p:spPr>
            <a:xfrm>
              <a:off x="10446480" y="630000"/>
              <a:ext cx="15480" cy="85680"/>
            </a:xfrm>
            <a:custGeom>
              <a:avLst/>
              <a:gdLst/>
              <a:ahLst/>
              <a:cxnLst/>
              <a:rect l="l" t="t" r="r" b="b"/>
              <a:pathLst>
                <a:path w="35816" h="192119">
                  <a:moveTo>
                    <a:pt x="17909" y="192119"/>
                  </a:moveTo>
                  <a:cubicBezTo>
                    <a:pt x="27796" y="192119"/>
                    <a:pt x="35816" y="184099"/>
                    <a:pt x="35816" y="174212"/>
                  </a:cubicBezTo>
                  <a:lnTo>
                    <a:pt x="35816" y="17907"/>
                  </a:lnTo>
                  <a:cubicBezTo>
                    <a:pt x="35816" y="8020"/>
                    <a:pt x="27796" y="0"/>
                    <a:pt x="17909" y="0"/>
                  </a:cubicBezTo>
                  <a:cubicBezTo>
                    <a:pt x="8022" y="0"/>
                    <a:pt x="2" y="8020"/>
                    <a:pt x="2" y="17907"/>
                  </a:cubicBezTo>
                  <a:lnTo>
                    <a:pt x="2" y="173926"/>
                  </a:lnTo>
                  <a:cubicBezTo>
                    <a:pt x="-160" y="183813"/>
                    <a:pt x="7737" y="191957"/>
                    <a:pt x="17624" y="192119"/>
                  </a:cubicBezTo>
                  <a:cubicBezTo>
                    <a:pt x="17719" y="192119"/>
                    <a:pt x="17814" y="192119"/>
                    <a:pt x="17909" y="192119"/>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52" name="CustomShape 46">
              <a:extLst>
                <a:ext uri="{FF2B5EF4-FFF2-40B4-BE49-F238E27FC236}">
                  <a16:creationId xmlns:a16="http://schemas.microsoft.com/office/drawing/2014/main" id="{800A3D40-0D84-46CD-1D35-A9981C8649FC}"/>
                </a:ext>
              </a:extLst>
            </p:cNvPr>
            <p:cNvSpPr/>
            <p:nvPr/>
          </p:nvSpPr>
          <p:spPr>
            <a:xfrm>
              <a:off x="10446480" y="630000"/>
              <a:ext cx="122040" cy="153000"/>
            </a:xfrm>
            <a:custGeom>
              <a:avLst/>
              <a:gdLst/>
              <a:ahLst/>
              <a:cxnLst/>
              <a:rect l="l" t="t" r="r" b="b"/>
              <a:pathLst>
                <a:path w="272510" h="340899">
                  <a:moveTo>
                    <a:pt x="254603" y="0"/>
                  </a:moveTo>
                  <a:cubicBezTo>
                    <a:pt x="244754" y="0"/>
                    <a:pt x="236753" y="7963"/>
                    <a:pt x="236696" y="17812"/>
                  </a:cubicBezTo>
                  <a:lnTo>
                    <a:pt x="236696" y="224504"/>
                  </a:lnTo>
                  <a:cubicBezTo>
                    <a:pt x="216503" y="284893"/>
                    <a:pt x="173355" y="306419"/>
                    <a:pt x="139636" y="306419"/>
                  </a:cubicBezTo>
                  <a:lnTo>
                    <a:pt x="129159" y="306419"/>
                  </a:lnTo>
                  <a:cubicBezTo>
                    <a:pt x="71533" y="306419"/>
                    <a:pt x="35814" y="273939"/>
                    <a:pt x="35814" y="221742"/>
                  </a:cubicBezTo>
                  <a:cubicBezTo>
                    <a:pt x="35814" y="211855"/>
                    <a:pt x="27794" y="203835"/>
                    <a:pt x="17907" y="203835"/>
                  </a:cubicBezTo>
                  <a:cubicBezTo>
                    <a:pt x="8020" y="203835"/>
                    <a:pt x="0" y="211855"/>
                    <a:pt x="0" y="221742"/>
                  </a:cubicBezTo>
                  <a:cubicBezTo>
                    <a:pt x="0" y="295275"/>
                    <a:pt x="49530" y="340900"/>
                    <a:pt x="129159" y="340900"/>
                  </a:cubicBezTo>
                  <a:lnTo>
                    <a:pt x="139636" y="340900"/>
                  </a:lnTo>
                  <a:cubicBezTo>
                    <a:pt x="174946" y="340176"/>
                    <a:pt x="208483" y="325279"/>
                    <a:pt x="232696" y="299561"/>
                  </a:cubicBezTo>
                  <a:lnTo>
                    <a:pt x="238125" y="290036"/>
                  </a:lnTo>
                  <a:lnTo>
                    <a:pt x="236696" y="302324"/>
                  </a:lnTo>
                  <a:lnTo>
                    <a:pt x="236696" y="320231"/>
                  </a:lnTo>
                  <a:cubicBezTo>
                    <a:pt x="236696" y="330118"/>
                    <a:pt x="244716" y="338138"/>
                    <a:pt x="254603" y="338138"/>
                  </a:cubicBezTo>
                  <a:cubicBezTo>
                    <a:pt x="264490" y="338138"/>
                    <a:pt x="272510" y="330118"/>
                    <a:pt x="272510" y="320231"/>
                  </a:cubicBezTo>
                  <a:lnTo>
                    <a:pt x="272510" y="17812"/>
                  </a:lnTo>
                  <a:cubicBezTo>
                    <a:pt x="272453" y="7963"/>
                    <a:pt x="264452" y="0"/>
                    <a:pt x="254603"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grpSp>
    </p:spTree>
    <p:extLst>
      <p:ext uri="{BB962C8B-B14F-4D97-AF65-F5344CB8AC3E}">
        <p14:creationId xmlns:p14="http://schemas.microsoft.com/office/powerpoint/2010/main" val="33466826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_Graph_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7559676" cy="1617674"/>
          </a:xfrm>
        </p:spPr>
        <p:txBody>
          <a:bodyPr/>
          <a:lstStyle>
            <a:lvl1pPr>
              <a:defRPr>
                <a:solidFill>
                  <a:schemeClr val="accent1"/>
                </a:solidFill>
              </a:defRPr>
            </a:lvl1pPr>
          </a:lstStyle>
          <a:p>
            <a:r>
              <a:rPr lang="en-US"/>
              <a:t>Click to</a:t>
            </a:r>
            <a:r>
              <a:rPr lang="et-EE"/>
              <a:t> </a:t>
            </a:r>
            <a:r>
              <a:rPr lang="et-EE" err="1"/>
              <a:t>edit</a:t>
            </a:r>
            <a:endParaRPr lang="en-GB"/>
          </a:p>
        </p:txBody>
      </p:sp>
      <p:sp>
        <p:nvSpPr>
          <p:cNvPr id="9" name="Text Placeholder 8"/>
          <p:cNvSpPr>
            <a:spLocks noGrp="1"/>
          </p:cNvSpPr>
          <p:nvPr>
            <p:ph type="body" sz="quarter" idx="12" hasCustomPrompt="1"/>
          </p:nvPr>
        </p:nvSpPr>
        <p:spPr>
          <a:xfrm>
            <a:off x="8183563" y="657225"/>
            <a:ext cx="3384550" cy="800100"/>
          </a:xfrm>
        </p:spPr>
        <p:txBody>
          <a:bodyPr wrap="square" bIns="0" anchor="t" anchorCtr="0"/>
          <a:lstStyle>
            <a:lvl1pPr marL="0" indent="0" algn="r">
              <a:buClr>
                <a:schemeClr val="bg1"/>
              </a:buClr>
              <a:buNone/>
              <a:defRPr sz="1200">
                <a:solidFill>
                  <a:schemeClr val="accent1"/>
                </a:solidFill>
              </a:defRPr>
            </a:lvl1pPr>
            <a:lvl2pPr marL="270000" indent="0">
              <a:buClr>
                <a:schemeClr val="bg1"/>
              </a:buClr>
              <a:buNone/>
              <a:defRPr sz="1200">
                <a:solidFill>
                  <a:schemeClr val="bg1"/>
                </a:solidFill>
              </a:defRPr>
            </a:lvl2pPr>
            <a:lvl3pPr marL="540000" indent="0">
              <a:buClr>
                <a:schemeClr val="bg1"/>
              </a:buClr>
              <a:buNone/>
              <a:defRPr sz="1200">
                <a:solidFill>
                  <a:schemeClr val="bg1"/>
                </a:solidFill>
              </a:defRPr>
            </a:lvl3pPr>
            <a:lvl4pPr marL="900000" indent="0">
              <a:buClr>
                <a:schemeClr val="bg1"/>
              </a:buClr>
              <a:buNone/>
              <a:defRPr sz="1200">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a:t>Source</a:t>
            </a:r>
            <a:endParaRPr lang="en-GB"/>
          </a:p>
        </p:txBody>
      </p:sp>
    </p:spTree>
    <p:extLst>
      <p:ext uri="{BB962C8B-B14F-4D97-AF65-F5344CB8AC3E}">
        <p14:creationId xmlns:p14="http://schemas.microsoft.com/office/powerpoint/2010/main" val="11112731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able">
    <p:bg>
      <p:bgPr>
        <a:solidFill>
          <a:srgbClr val="000096"/>
        </a:solidFill>
        <a:effectLst/>
      </p:bgPr>
    </p:bg>
    <p:spTree>
      <p:nvGrpSpPr>
        <p:cNvPr id="1" name=""/>
        <p:cNvGrpSpPr/>
        <p:nvPr/>
      </p:nvGrpSpPr>
      <p:grpSpPr>
        <a:xfrm>
          <a:off x="0" y="0"/>
          <a:ext cx="0" cy="0"/>
          <a:chOff x="0" y="0"/>
          <a:chExt cx="0" cy="0"/>
        </a:xfrm>
      </p:grpSpPr>
      <p:sp>
        <p:nvSpPr>
          <p:cNvPr id="6" name="Pildi kohatäide 5">
            <a:extLst>
              <a:ext uri="{FF2B5EF4-FFF2-40B4-BE49-F238E27FC236}">
                <a16:creationId xmlns:a16="http://schemas.microsoft.com/office/drawing/2014/main" id="{126F0A89-86A5-4090-9178-9BFAD233258F}"/>
              </a:ext>
            </a:extLst>
          </p:cNvPr>
          <p:cNvSpPr>
            <a:spLocks noGrp="1"/>
          </p:cNvSpPr>
          <p:nvPr>
            <p:ph type="pic" sz="quarter" idx="15"/>
          </p:nvPr>
        </p:nvSpPr>
        <p:spPr>
          <a:xfrm>
            <a:off x="0" y="0"/>
            <a:ext cx="12192000" cy="6858000"/>
          </a:xfrm>
        </p:spPr>
        <p:txBody>
          <a:bodyPr/>
          <a:lstStyle/>
          <a:p>
            <a:endParaRPr lang="et-EE"/>
          </a:p>
        </p:txBody>
      </p:sp>
      <p:sp>
        <p:nvSpPr>
          <p:cNvPr id="2" name="Title 1"/>
          <p:cNvSpPr>
            <a:spLocks noGrp="1"/>
          </p:cNvSpPr>
          <p:nvPr>
            <p:ph type="title"/>
          </p:nvPr>
        </p:nvSpPr>
        <p:spPr>
          <a:xfrm>
            <a:off x="623888" y="658801"/>
            <a:ext cx="5472112" cy="969974"/>
          </a:xfrm>
        </p:spPr>
        <p:txBody>
          <a:bodyPr/>
          <a:lstStyle>
            <a:lvl1pPr>
              <a:defRPr baseline="0">
                <a:solidFill>
                  <a:schemeClr val="bg1"/>
                </a:solidFill>
              </a:defRPr>
            </a:lvl1pPr>
          </a:lstStyle>
          <a:p>
            <a:r>
              <a:rPr lang="en-US"/>
              <a:t>Click to edit</a:t>
            </a:r>
            <a:endParaRPr lang="en-GB"/>
          </a:p>
        </p:txBody>
      </p:sp>
      <p:sp>
        <p:nvSpPr>
          <p:cNvPr id="7" name="Text Placeholder 6"/>
          <p:cNvSpPr>
            <a:spLocks noGrp="1"/>
          </p:cNvSpPr>
          <p:nvPr>
            <p:ph type="body" sz="quarter" idx="11" hasCustomPrompt="1"/>
          </p:nvPr>
        </p:nvSpPr>
        <p:spPr>
          <a:xfrm>
            <a:off x="623888" y="1628776"/>
            <a:ext cx="4824412" cy="647700"/>
          </a:xfrm>
        </p:spPr>
        <p:txBody>
          <a:bodyPr bIns="0" anchor="t"/>
          <a:lstStyle>
            <a:lvl1pPr marL="0" indent="0">
              <a:buNone/>
              <a:defRPr sz="2200">
                <a:solidFill>
                  <a:schemeClr val="bg1"/>
                </a:solidFill>
              </a:defRPr>
            </a:lvl1pPr>
            <a:lvl2pPr marL="180975" indent="0">
              <a:buNone/>
              <a:defRPr>
                <a:solidFill>
                  <a:srgbClr val="C4BEC5"/>
                </a:solidFill>
              </a:defRPr>
            </a:lvl2pPr>
            <a:lvl3pPr marL="361950" indent="0">
              <a:buNone/>
              <a:defRPr>
                <a:solidFill>
                  <a:srgbClr val="C4BEC5"/>
                </a:solidFill>
              </a:defRPr>
            </a:lvl3pPr>
            <a:lvl4pPr marL="542925" indent="0">
              <a:buNone/>
              <a:defRPr>
                <a:solidFill>
                  <a:srgbClr val="C4BEC5"/>
                </a:solidFill>
              </a:defRPr>
            </a:lvl4pPr>
            <a:lvl5pPr marL="714375" indent="0">
              <a:buNone/>
              <a:defRPr>
                <a:solidFill>
                  <a:srgbClr val="C4BEC5"/>
                </a:solidFill>
              </a:defRPr>
            </a:lvl5pPr>
          </a:lstStyle>
          <a:p>
            <a:pPr lvl="0"/>
            <a:r>
              <a:rPr lang="en-GB"/>
              <a:t>Click to edit Master subtitle style</a:t>
            </a:r>
          </a:p>
        </p:txBody>
      </p:sp>
      <p:sp>
        <p:nvSpPr>
          <p:cNvPr id="8" name="Text Placeholder 8">
            <a:extLst>
              <a:ext uri="{FF2B5EF4-FFF2-40B4-BE49-F238E27FC236}">
                <a16:creationId xmlns:a16="http://schemas.microsoft.com/office/drawing/2014/main" id="{CBB58941-81E5-4953-941F-6E307D9AC4D2}"/>
              </a:ext>
            </a:extLst>
          </p:cNvPr>
          <p:cNvSpPr>
            <a:spLocks noGrp="1"/>
          </p:cNvSpPr>
          <p:nvPr>
            <p:ph type="body" sz="quarter" idx="12" hasCustomPrompt="1"/>
          </p:nvPr>
        </p:nvSpPr>
        <p:spPr>
          <a:xfrm>
            <a:off x="623887" y="2276475"/>
            <a:ext cx="9495473" cy="3960813"/>
          </a:xfrm>
        </p:spPr>
        <p:txBody>
          <a:bodyPr wrap="square" bIns="0"/>
          <a:lstStyle>
            <a:lvl1pPr>
              <a:buClr>
                <a:schemeClr val="bg1"/>
              </a:buClr>
              <a:buNone/>
              <a:defRPr sz="2200">
                <a:solidFill>
                  <a:schemeClr val="bg1"/>
                </a:solidFill>
              </a:defRPr>
            </a:lvl1pPr>
            <a:lvl2pPr>
              <a:buClr>
                <a:schemeClr val="bg1"/>
              </a:buClr>
              <a:buNone/>
              <a:defRPr sz="2100">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r>
              <a:rPr lang="et-EE" err="1"/>
              <a:t>Author</a:t>
            </a:r>
            <a:endParaRPr lang="et-EE"/>
          </a:p>
          <a:p>
            <a:pPr lvl="0"/>
            <a:r>
              <a:rPr lang="et-EE" err="1"/>
              <a:t>Date</a:t>
            </a:r>
            <a:endParaRPr lang="en-GB"/>
          </a:p>
        </p:txBody>
      </p:sp>
    </p:spTree>
    <p:extLst>
      <p:ext uri="{BB962C8B-B14F-4D97-AF65-F5344CB8AC3E}">
        <p14:creationId xmlns:p14="http://schemas.microsoft.com/office/powerpoint/2010/main" val="27827998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tmplLst>
          <p:tmpl>
            <p:tnLst>
              <p:par>
                <p:cTn presetID="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500" fill="hold"/>
                        <p:tgtEl>
                          <p:spTgt spid="7"/>
                        </p:tgtEl>
                        <p:attrNameLst>
                          <p:attrName>ppt_x</p:attrName>
                        </p:attrNameLst>
                      </p:cBhvr>
                      <p:tavLst>
                        <p:tav tm="0">
                          <p:val>
                            <p:strVal val="0-#ppt_w/2"/>
                          </p:val>
                        </p:tav>
                        <p:tav tm="100000">
                          <p:val>
                            <p:strVal val="#ppt_x"/>
                          </p:val>
                        </p:tav>
                      </p:tavLst>
                    </p:anim>
                    <p:anim calcmode="lin" valueType="num">
                      <p:cBhvr additive="base">
                        <p:cTn dur="500" fill="hold"/>
                        <p:tgtEl>
                          <p:spTgt spid="7"/>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able">
    <p:bg>
      <p:bgRef idx="1001">
        <a:schemeClr val="bg1"/>
      </p:bgRef>
    </p:bg>
    <p:spTree>
      <p:nvGrpSpPr>
        <p:cNvPr id="1" name=""/>
        <p:cNvGrpSpPr/>
        <p:nvPr/>
      </p:nvGrpSpPr>
      <p:grpSpPr>
        <a:xfrm>
          <a:off x="0" y="0"/>
          <a:ext cx="0" cy="0"/>
          <a:chOff x="0" y="0"/>
          <a:chExt cx="0" cy="0"/>
        </a:xfrm>
      </p:grpSpPr>
      <p:sp>
        <p:nvSpPr>
          <p:cNvPr id="6" name="Pildi kohatäide 5">
            <a:extLst>
              <a:ext uri="{FF2B5EF4-FFF2-40B4-BE49-F238E27FC236}">
                <a16:creationId xmlns:a16="http://schemas.microsoft.com/office/drawing/2014/main" id="{2E5601E1-6B7A-4715-9E14-29D1A9A49204}"/>
              </a:ext>
            </a:extLst>
          </p:cNvPr>
          <p:cNvSpPr>
            <a:spLocks noGrp="1"/>
          </p:cNvSpPr>
          <p:nvPr>
            <p:ph type="pic" sz="quarter" idx="15"/>
          </p:nvPr>
        </p:nvSpPr>
        <p:spPr>
          <a:xfrm>
            <a:off x="0" y="0"/>
            <a:ext cx="12192000" cy="6858000"/>
          </a:xfrm>
        </p:spPr>
        <p:txBody>
          <a:bodyPr/>
          <a:lstStyle/>
          <a:p>
            <a:endParaRPr lang="et-EE"/>
          </a:p>
        </p:txBody>
      </p:sp>
      <p:sp>
        <p:nvSpPr>
          <p:cNvPr id="2" name="Title 1"/>
          <p:cNvSpPr>
            <a:spLocks noGrp="1"/>
          </p:cNvSpPr>
          <p:nvPr>
            <p:ph type="title"/>
          </p:nvPr>
        </p:nvSpPr>
        <p:spPr>
          <a:xfrm>
            <a:off x="623888" y="658801"/>
            <a:ext cx="5472112" cy="969974"/>
          </a:xfrm>
        </p:spPr>
        <p:txBody>
          <a:bodyPr/>
          <a:lstStyle>
            <a:lvl1pPr>
              <a:defRPr baseline="0">
                <a:solidFill>
                  <a:schemeClr val="accent1"/>
                </a:solidFill>
              </a:defRPr>
            </a:lvl1pPr>
          </a:lstStyle>
          <a:p>
            <a:r>
              <a:rPr lang="en-US"/>
              <a:t>Click to edit</a:t>
            </a:r>
            <a:endParaRPr lang="en-GB"/>
          </a:p>
        </p:txBody>
      </p:sp>
      <p:sp>
        <p:nvSpPr>
          <p:cNvPr id="7" name="Text Placeholder 6"/>
          <p:cNvSpPr>
            <a:spLocks noGrp="1"/>
          </p:cNvSpPr>
          <p:nvPr>
            <p:ph type="body" sz="quarter" idx="11" hasCustomPrompt="1"/>
          </p:nvPr>
        </p:nvSpPr>
        <p:spPr>
          <a:xfrm>
            <a:off x="623888" y="1628776"/>
            <a:ext cx="4824412" cy="647700"/>
          </a:xfrm>
        </p:spPr>
        <p:txBody>
          <a:bodyPr bIns="0" anchor="t"/>
          <a:lstStyle>
            <a:lvl1pPr marL="0" indent="0">
              <a:buNone/>
              <a:defRPr sz="2200" baseline="0">
                <a:solidFill>
                  <a:schemeClr val="accent1"/>
                </a:solidFill>
              </a:defRPr>
            </a:lvl1pPr>
            <a:lvl2pPr marL="180975" indent="0">
              <a:buNone/>
              <a:defRPr>
                <a:solidFill>
                  <a:srgbClr val="C4BEC5"/>
                </a:solidFill>
              </a:defRPr>
            </a:lvl2pPr>
            <a:lvl3pPr marL="361950" indent="0">
              <a:buNone/>
              <a:defRPr>
                <a:solidFill>
                  <a:srgbClr val="C4BEC5"/>
                </a:solidFill>
              </a:defRPr>
            </a:lvl3pPr>
            <a:lvl4pPr marL="542925" indent="0">
              <a:buNone/>
              <a:defRPr>
                <a:solidFill>
                  <a:srgbClr val="C4BEC5"/>
                </a:solidFill>
              </a:defRPr>
            </a:lvl4pPr>
            <a:lvl5pPr marL="714375" indent="0">
              <a:buNone/>
              <a:defRPr>
                <a:solidFill>
                  <a:srgbClr val="C4BEC5"/>
                </a:solidFill>
              </a:defRPr>
            </a:lvl5pPr>
          </a:lstStyle>
          <a:p>
            <a:pPr lvl="0"/>
            <a:r>
              <a:rPr lang="en-GB"/>
              <a:t>Click to edit Master subtitle style</a:t>
            </a:r>
          </a:p>
        </p:txBody>
      </p:sp>
      <p:sp>
        <p:nvSpPr>
          <p:cNvPr id="8" name="Text Placeholder 8">
            <a:extLst>
              <a:ext uri="{FF2B5EF4-FFF2-40B4-BE49-F238E27FC236}">
                <a16:creationId xmlns:a16="http://schemas.microsoft.com/office/drawing/2014/main" id="{009BD642-565B-4E2B-8C28-0696AC4A1976}"/>
              </a:ext>
            </a:extLst>
          </p:cNvPr>
          <p:cNvSpPr>
            <a:spLocks noGrp="1"/>
          </p:cNvSpPr>
          <p:nvPr>
            <p:ph type="body" sz="quarter" idx="12" hasCustomPrompt="1"/>
          </p:nvPr>
        </p:nvSpPr>
        <p:spPr>
          <a:xfrm>
            <a:off x="623887" y="2276475"/>
            <a:ext cx="9495473" cy="3960813"/>
          </a:xfrm>
        </p:spPr>
        <p:txBody>
          <a:bodyPr wrap="square" bIns="0"/>
          <a:lstStyle>
            <a:lvl1pPr>
              <a:buClr>
                <a:schemeClr val="bg1"/>
              </a:buClr>
              <a:buNone/>
              <a:defRPr sz="2200">
                <a:solidFill>
                  <a:schemeClr val="accent1"/>
                </a:solidFill>
              </a:defRPr>
            </a:lvl1pPr>
            <a:lvl2pPr>
              <a:buClr>
                <a:schemeClr val="bg1"/>
              </a:buClr>
              <a:buNone/>
              <a:defRPr sz="2100">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r>
              <a:rPr lang="et-EE" err="1"/>
              <a:t>Author</a:t>
            </a:r>
            <a:endParaRPr lang="et-EE"/>
          </a:p>
          <a:p>
            <a:pPr lvl="0"/>
            <a:r>
              <a:rPr lang="et-EE" err="1"/>
              <a:t>Date</a:t>
            </a:r>
            <a:endParaRPr lang="en-GB"/>
          </a:p>
        </p:txBody>
      </p:sp>
    </p:spTree>
    <p:extLst>
      <p:ext uri="{BB962C8B-B14F-4D97-AF65-F5344CB8AC3E}">
        <p14:creationId xmlns:p14="http://schemas.microsoft.com/office/powerpoint/2010/main" val="87651400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_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9495473" cy="1617674"/>
          </a:xfrm>
        </p:spPr>
        <p:txBody>
          <a:bodyPr/>
          <a:lstStyle>
            <a:lvl1pPr>
              <a:defRPr>
                <a:solidFill>
                  <a:schemeClr val="accent1"/>
                </a:solidFill>
              </a:defRPr>
            </a:lvl1pPr>
          </a:lstStyle>
          <a:p>
            <a:endParaRPr lang="en-GB"/>
          </a:p>
        </p:txBody>
      </p:sp>
      <p:sp>
        <p:nvSpPr>
          <p:cNvPr id="9" name="Text Placeholder 8"/>
          <p:cNvSpPr>
            <a:spLocks noGrp="1"/>
          </p:cNvSpPr>
          <p:nvPr>
            <p:ph type="body" sz="quarter" idx="12" hasCustomPrompt="1"/>
          </p:nvPr>
        </p:nvSpPr>
        <p:spPr>
          <a:xfrm>
            <a:off x="623887" y="2276475"/>
            <a:ext cx="9495473" cy="3960813"/>
          </a:xfrm>
        </p:spPr>
        <p:txBody>
          <a:bodyPr wrap="square" bIns="0"/>
          <a:lstStyle>
            <a:lvl1pPr>
              <a:buClr>
                <a:schemeClr val="accent1"/>
              </a:buClr>
              <a:defRPr>
                <a:solidFill>
                  <a:schemeClr val="accent1"/>
                </a:solidFill>
              </a:defRPr>
            </a:lvl1pPr>
            <a:lvl2pPr>
              <a:buClr>
                <a:schemeClr val="accent1"/>
              </a:buClr>
              <a:defRPr>
                <a:solidFill>
                  <a:schemeClr val="accent1"/>
                </a:solidFill>
              </a:defRPr>
            </a:lvl2pPr>
            <a:lvl3pPr>
              <a:buClr>
                <a:schemeClr val="accent1"/>
              </a:buClr>
              <a:defRPr>
                <a:solidFill>
                  <a:schemeClr val="accent1"/>
                </a:solidFill>
              </a:defRPr>
            </a:lvl3pPr>
            <a:lvl4pPr>
              <a:buClr>
                <a:schemeClr val="accent1"/>
              </a:buClr>
              <a:defRPr>
                <a:solidFill>
                  <a:schemeClr val="accent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a:t>First level</a:t>
            </a:r>
          </a:p>
          <a:p>
            <a:pPr lvl="1"/>
            <a:r>
              <a:rPr lang="en-US"/>
              <a:t>Second Level</a:t>
            </a:r>
          </a:p>
          <a:p>
            <a:pPr lvl="2"/>
            <a:r>
              <a:rPr lang="en-US"/>
              <a:t>Third level</a:t>
            </a:r>
          </a:p>
          <a:p>
            <a:pPr lvl="3"/>
            <a:r>
              <a:rPr lang="en-US" err="1"/>
              <a:t>Fourh</a:t>
            </a:r>
            <a:r>
              <a:rPr lang="en-US"/>
              <a:t> level</a:t>
            </a:r>
            <a:endParaRPr lang="en-GB"/>
          </a:p>
        </p:txBody>
      </p:sp>
    </p:spTree>
    <p:extLst>
      <p:ext uri="{BB962C8B-B14F-4D97-AF65-F5344CB8AC3E}">
        <p14:creationId xmlns:p14="http://schemas.microsoft.com/office/powerpoint/2010/main" val="39110351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_White_2 Col">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7559676" cy="1617674"/>
          </a:xfrm>
        </p:spPr>
        <p:txBody>
          <a:bodyPr/>
          <a:lstStyle>
            <a:lvl1pPr>
              <a:defRPr>
                <a:solidFill>
                  <a:schemeClr val="accent1"/>
                </a:solidFill>
              </a:defRPr>
            </a:lvl1pPr>
          </a:lstStyle>
          <a:p>
            <a:endParaRPr lang="en-GB"/>
          </a:p>
        </p:txBody>
      </p:sp>
      <p:sp>
        <p:nvSpPr>
          <p:cNvPr id="9" name="Text Placeholder 8"/>
          <p:cNvSpPr>
            <a:spLocks noGrp="1"/>
          </p:cNvSpPr>
          <p:nvPr>
            <p:ph type="body" sz="quarter" idx="12" hasCustomPrompt="1"/>
          </p:nvPr>
        </p:nvSpPr>
        <p:spPr>
          <a:xfrm>
            <a:off x="623887" y="3429000"/>
            <a:ext cx="4964112" cy="2808288"/>
          </a:xfrm>
        </p:spPr>
        <p:txBody>
          <a:bodyPr wrap="square" bIns="0" anchor="t" anchorCtr="0"/>
          <a:lstStyle>
            <a:lvl1pPr>
              <a:buClr>
                <a:schemeClr val="accent1"/>
              </a:buClr>
              <a:defRPr>
                <a:solidFill>
                  <a:schemeClr val="accent1"/>
                </a:solidFill>
              </a:defRPr>
            </a:lvl1pPr>
            <a:lvl2pPr>
              <a:buClr>
                <a:schemeClr val="accent1"/>
              </a:buClr>
              <a:defRPr>
                <a:solidFill>
                  <a:schemeClr val="accent1"/>
                </a:solidFill>
              </a:defRPr>
            </a:lvl2pPr>
            <a:lvl3pPr>
              <a:buClr>
                <a:schemeClr val="accent1"/>
              </a:buClr>
              <a:defRPr>
                <a:solidFill>
                  <a:schemeClr val="accent1"/>
                </a:solidFill>
              </a:defRPr>
            </a:lvl3pPr>
            <a:lvl4pPr>
              <a:buClr>
                <a:schemeClr val="accent1"/>
              </a:buClr>
              <a:defRPr>
                <a:solidFill>
                  <a:schemeClr val="accent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a:t>First level</a:t>
            </a:r>
          </a:p>
          <a:p>
            <a:pPr lvl="1"/>
            <a:r>
              <a:rPr lang="en-US"/>
              <a:t>Second Level</a:t>
            </a:r>
          </a:p>
          <a:p>
            <a:pPr lvl="2"/>
            <a:r>
              <a:rPr lang="en-US"/>
              <a:t>Third level</a:t>
            </a:r>
          </a:p>
          <a:p>
            <a:pPr lvl="3"/>
            <a:r>
              <a:rPr lang="en-US" err="1"/>
              <a:t>Fourh</a:t>
            </a:r>
            <a:r>
              <a:rPr lang="en-US"/>
              <a:t> level</a:t>
            </a:r>
            <a:endParaRPr lang="en-GB"/>
          </a:p>
        </p:txBody>
      </p:sp>
      <p:sp>
        <p:nvSpPr>
          <p:cNvPr id="4" name="Teksti kohatäide 3">
            <a:extLst>
              <a:ext uri="{FF2B5EF4-FFF2-40B4-BE49-F238E27FC236}">
                <a16:creationId xmlns:a16="http://schemas.microsoft.com/office/drawing/2014/main" id="{394016EB-E113-4661-883A-31E1AAE31B56}"/>
              </a:ext>
            </a:extLst>
          </p:cNvPr>
          <p:cNvSpPr>
            <a:spLocks noGrp="1"/>
          </p:cNvSpPr>
          <p:nvPr>
            <p:ph type="body" sz="quarter" idx="13" hasCustomPrompt="1"/>
          </p:nvPr>
        </p:nvSpPr>
        <p:spPr>
          <a:xfrm>
            <a:off x="6096001" y="3429000"/>
            <a:ext cx="4964112" cy="2808288"/>
          </a:xfrm>
        </p:spPr>
        <p:txBody>
          <a:bodyPr anchor="t" anchorCtr="0"/>
          <a:lstStyle>
            <a:lvl1pPr>
              <a:buClr>
                <a:schemeClr val="accent1"/>
              </a:buClr>
              <a:defRPr>
                <a:solidFill>
                  <a:schemeClr val="accent1"/>
                </a:solidFill>
              </a:defRPr>
            </a:lvl1pPr>
            <a:lvl2pPr>
              <a:buClr>
                <a:schemeClr val="accent1"/>
              </a:buClr>
              <a:defRPr>
                <a:solidFill>
                  <a:schemeClr val="accent1"/>
                </a:solidFill>
              </a:defRPr>
            </a:lvl2pPr>
            <a:lvl3pPr>
              <a:buClr>
                <a:schemeClr val="accent1"/>
              </a:buClr>
              <a:defRPr>
                <a:solidFill>
                  <a:schemeClr val="accent1"/>
                </a:solidFill>
              </a:defRPr>
            </a:lvl3pPr>
            <a:lvl4pPr>
              <a:buClr>
                <a:schemeClr val="accent1"/>
              </a:buClr>
              <a:defRPr>
                <a:solidFill>
                  <a:schemeClr val="accent1"/>
                </a:solidFill>
              </a:defRPr>
            </a:lvl4pPr>
            <a:lvl5pPr>
              <a:buClr>
                <a:schemeClr val="tx1"/>
              </a:buClr>
              <a:defRPr>
                <a:solidFill>
                  <a:schemeClr val="tx1"/>
                </a:solidFill>
              </a:defRPr>
            </a:lvl5pPr>
          </a:lstStyle>
          <a:p>
            <a:pPr lvl="0"/>
            <a:r>
              <a:rPr lang="en-US"/>
              <a:t>First level</a:t>
            </a:r>
          </a:p>
          <a:p>
            <a:pPr lvl="1"/>
            <a:r>
              <a:rPr lang="en-US"/>
              <a:t>Second Level</a:t>
            </a:r>
          </a:p>
          <a:p>
            <a:pPr lvl="2"/>
            <a:r>
              <a:rPr lang="en-US"/>
              <a:t>Third level</a:t>
            </a:r>
          </a:p>
          <a:p>
            <a:pPr lvl="3"/>
            <a:r>
              <a:rPr lang="en-US" err="1"/>
              <a:t>Fourh</a:t>
            </a:r>
            <a:r>
              <a:rPr lang="en-US"/>
              <a:t> level</a:t>
            </a:r>
            <a:endParaRPr lang="en-GB"/>
          </a:p>
        </p:txBody>
      </p:sp>
    </p:spTree>
    <p:extLst>
      <p:ext uri="{BB962C8B-B14F-4D97-AF65-F5344CB8AC3E}">
        <p14:creationId xmlns:p14="http://schemas.microsoft.com/office/powerpoint/2010/main" val="31494031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0F1F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3887" y="657225"/>
            <a:ext cx="7559675" cy="1619250"/>
          </a:xfrm>
          <a:prstGeom prst="rect">
            <a:avLst/>
          </a:prstGeom>
        </p:spPr>
        <p:txBody>
          <a:bodyPr vert="horz" lIns="0" tIns="0" rIns="0" bIns="0" rtlCol="0" anchor="t">
            <a:noAutofit/>
          </a:bodyPr>
          <a:lstStyle/>
          <a:p>
            <a:r>
              <a:rPr lang="en-US"/>
              <a:t>Click to edit</a:t>
            </a:r>
            <a:endParaRPr lang="en-GB"/>
          </a:p>
        </p:txBody>
      </p:sp>
      <p:sp>
        <p:nvSpPr>
          <p:cNvPr id="3" name="Text Placeholder 2"/>
          <p:cNvSpPr>
            <a:spLocks noGrp="1"/>
          </p:cNvSpPr>
          <p:nvPr>
            <p:ph type="body" idx="1"/>
          </p:nvPr>
        </p:nvSpPr>
        <p:spPr>
          <a:xfrm>
            <a:off x="623888" y="3428999"/>
            <a:ext cx="7559674" cy="2808289"/>
          </a:xfrm>
          <a:prstGeom prst="rect">
            <a:avLst/>
          </a:prstGeom>
        </p:spPr>
        <p:txBody>
          <a:bodyPr vert="horz" lIns="0" tIns="0" rIns="0" bIns="0" rtlCol="0" anchor="b">
            <a:noAutofit/>
          </a:bodyPr>
          <a:lstStyle/>
          <a:p>
            <a:pPr lvl="0"/>
            <a:r>
              <a:rPr lang="en-US"/>
              <a:t>First level</a:t>
            </a:r>
          </a:p>
          <a:p>
            <a:pPr lvl="1"/>
            <a:r>
              <a:rPr lang="en-US"/>
              <a:t>Second Level</a:t>
            </a:r>
          </a:p>
          <a:p>
            <a:pPr lvl="2"/>
            <a:r>
              <a:rPr lang="en-US"/>
              <a:t>Third level</a:t>
            </a:r>
          </a:p>
          <a:p>
            <a:pPr lvl="3"/>
            <a:r>
              <a:rPr lang="en-US" err="1"/>
              <a:t>Fourh</a:t>
            </a:r>
            <a:r>
              <a:rPr lang="en-US"/>
              <a:t> level</a:t>
            </a:r>
            <a:endParaRPr lang="en-GB"/>
          </a:p>
        </p:txBody>
      </p:sp>
    </p:spTree>
    <p:extLst>
      <p:ext uri="{BB962C8B-B14F-4D97-AF65-F5344CB8AC3E}">
        <p14:creationId xmlns:p14="http://schemas.microsoft.com/office/powerpoint/2010/main" val="2668563260"/>
      </p:ext>
    </p:extLst>
  </p:cSld>
  <p:clrMap bg1="lt1" tx1="dk1" bg2="lt2" tx2="dk2" accent1="accent1" accent2="accent2" accent3="accent3" accent4="accent4" accent5="accent5" accent6="accent6" hlink="hlink" folHlink="folHlink"/>
  <p:sldLayoutIdLst>
    <p:sldLayoutId id="2147483912" r:id="rId1"/>
    <p:sldLayoutId id="2147483904" r:id="rId2"/>
    <p:sldLayoutId id="2147483895" r:id="rId3"/>
    <p:sldLayoutId id="2147483894" r:id="rId4"/>
    <p:sldLayoutId id="2147483731" r:id="rId5"/>
    <p:sldLayoutId id="2147483780" r:id="rId6"/>
    <p:sldLayoutId id="2147483781" r:id="rId7"/>
    <p:sldLayoutId id="2147483692" r:id="rId8"/>
    <p:sldLayoutId id="2147483698" r:id="rId9"/>
    <p:sldLayoutId id="2147483778" r:id="rId10"/>
    <p:sldLayoutId id="2147483909" r:id="rId11"/>
    <p:sldLayoutId id="2147483771" r:id="rId12"/>
    <p:sldLayoutId id="2147483903" r:id="rId13"/>
    <p:sldLayoutId id="2147483729" r:id="rId14"/>
    <p:sldLayoutId id="2147483915" r:id="rId15"/>
    <p:sldLayoutId id="2147483777" r:id="rId16"/>
    <p:sldLayoutId id="2147483711" r:id="rId17"/>
    <p:sldLayoutId id="2147483716" r:id="rId18"/>
    <p:sldLayoutId id="2147483858" r:id="rId19"/>
    <p:sldLayoutId id="2147483776" r:id="rId20"/>
    <p:sldLayoutId id="2147483890" r:id="rId21"/>
    <p:sldLayoutId id="2147483893" r:id="rId22"/>
    <p:sldLayoutId id="2147483727" r:id="rId23"/>
    <p:sldLayoutId id="2147483874" r:id="rId24"/>
    <p:sldLayoutId id="2147483737" r:id="rId25"/>
    <p:sldLayoutId id="2147483889" r:id="rId26"/>
    <p:sldLayoutId id="2147483911" r:id="rId27"/>
    <p:sldLayoutId id="2147483913" r:id="rId28"/>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l" defTabSz="914400" rtl="0" eaLnBrk="1" latinLnBrk="0" hangingPunct="1">
        <a:lnSpc>
          <a:spcPct val="90000"/>
        </a:lnSpc>
        <a:spcBef>
          <a:spcPct val="0"/>
        </a:spcBef>
        <a:buNone/>
        <a:defRPr sz="5000" kern="1200">
          <a:solidFill>
            <a:schemeClr val="accent1"/>
          </a:solidFill>
          <a:latin typeface="+mj-lt"/>
          <a:ea typeface="+mj-ea"/>
          <a:cs typeface="+mj-cs"/>
        </a:defRPr>
      </a:lvl1pPr>
    </p:titleStyle>
    <p:bodyStyle>
      <a:lvl1pPr marL="270000" indent="-270000" algn="l" defTabSz="270000" rtl="0" eaLnBrk="1" latinLnBrk="0" hangingPunct="1">
        <a:lnSpc>
          <a:spcPct val="100000"/>
        </a:lnSpc>
        <a:spcBef>
          <a:spcPts val="400"/>
        </a:spcBef>
        <a:spcAft>
          <a:spcPts val="0"/>
        </a:spcAft>
        <a:buClr>
          <a:schemeClr val="accent1"/>
        </a:buClr>
        <a:buFont typeface="Aino" panose="02000603040504020204" pitchFamily="50" charset="0"/>
        <a:buChar char="+"/>
        <a:defRPr sz="1800" kern="1200">
          <a:solidFill>
            <a:schemeClr val="accent1"/>
          </a:solidFill>
          <a:latin typeface="+mn-lt"/>
          <a:ea typeface="+mn-ea"/>
          <a:cs typeface="+mn-cs"/>
        </a:defRPr>
      </a:lvl1pPr>
      <a:lvl2pPr marL="540000" indent="-270000" algn="l" defTabSz="914400" rtl="0" eaLnBrk="1" latinLnBrk="0" hangingPunct="1">
        <a:lnSpc>
          <a:spcPct val="100000"/>
        </a:lnSpc>
        <a:spcBef>
          <a:spcPts val="400"/>
        </a:spcBef>
        <a:spcAft>
          <a:spcPts val="200"/>
        </a:spcAft>
        <a:buClr>
          <a:schemeClr val="accent1"/>
        </a:buClr>
        <a:buFont typeface="Aino" panose="02000603040504020204" pitchFamily="50" charset="0"/>
        <a:buChar char="+"/>
        <a:defRPr sz="1800" kern="1200">
          <a:solidFill>
            <a:schemeClr val="accent1"/>
          </a:solidFill>
          <a:latin typeface="+mn-lt"/>
          <a:ea typeface="+mn-ea"/>
          <a:cs typeface="+mn-cs"/>
        </a:defRPr>
      </a:lvl2pPr>
      <a:lvl3pPr marL="810000" indent="-270000" algn="l" defTabSz="270000" rtl="0" eaLnBrk="1" latinLnBrk="0" hangingPunct="1">
        <a:lnSpc>
          <a:spcPct val="100000"/>
        </a:lnSpc>
        <a:spcBef>
          <a:spcPts val="400"/>
        </a:spcBef>
        <a:spcAft>
          <a:spcPts val="200"/>
        </a:spcAft>
        <a:buClr>
          <a:schemeClr val="accent1"/>
        </a:buClr>
        <a:buFont typeface="Aino" panose="02000603040504020204" pitchFamily="50" charset="0"/>
        <a:buChar char="+"/>
        <a:defRPr sz="1800" kern="1200">
          <a:solidFill>
            <a:schemeClr val="accent1"/>
          </a:solidFill>
          <a:latin typeface="+mn-lt"/>
          <a:ea typeface="+mn-ea"/>
          <a:cs typeface="+mn-cs"/>
        </a:defRPr>
      </a:lvl3pPr>
      <a:lvl4pPr marL="1170000" indent="-270000" algn="l" defTabSz="270000" rtl="0" eaLnBrk="1" latinLnBrk="0" hangingPunct="1">
        <a:lnSpc>
          <a:spcPct val="100000"/>
        </a:lnSpc>
        <a:spcBef>
          <a:spcPts val="400"/>
        </a:spcBef>
        <a:spcAft>
          <a:spcPts val="0"/>
        </a:spcAft>
        <a:buClr>
          <a:schemeClr val="accent1"/>
        </a:buClr>
        <a:buFont typeface="Aino" panose="02000603040504020204" pitchFamily="50" charset="0"/>
        <a:buChar char="+"/>
        <a:defRPr sz="1800" kern="1200">
          <a:solidFill>
            <a:schemeClr val="accent1"/>
          </a:solidFill>
          <a:latin typeface="+mn-lt"/>
          <a:ea typeface="+mn-ea"/>
          <a:cs typeface="+mn-cs"/>
        </a:defRPr>
      </a:lvl4pPr>
      <a:lvl5pPr marL="1080000" indent="-270000" algn="l" defTabSz="270000" rtl="0" eaLnBrk="1" latinLnBrk="0" hangingPunct="1">
        <a:lnSpc>
          <a:spcPct val="100000"/>
        </a:lnSpc>
        <a:spcBef>
          <a:spcPts val="400"/>
        </a:spcBef>
        <a:spcAft>
          <a:spcPts val="0"/>
        </a:spcAft>
        <a:buClr>
          <a:schemeClr val="accent1"/>
        </a:buClr>
        <a:buFont typeface="Aino" panose="02000603040504020204" pitchFamily="50" charset="0"/>
        <a:buChar char="+"/>
        <a:defRPr sz="1800" kern="1200">
          <a:solidFill>
            <a:schemeClr val="accent1"/>
          </a:solidFill>
          <a:latin typeface="+mn-lt"/>
          <a:ea typeface="+mn-ea"/>
          <a:cs typeface="+mn-cs"/>
        </a:defRPr>
      </a:lvl5pPr>
      <a:lvl6pPr marL="0" indent="-270000" algn="l" defTabSz="914400" rtl="0" eaLnBrk="1" latinLnBrk="0" hangingPunct="1">
        <a:lnSpc>
          <a:spcPct val="100000"/>
        </a:lnSpc>
        <a:spcBef>
          <a:spcPts val="200"/>
        </a:spcBef>
        <a:spcAft>
          <a:spcPts val="200"/>
        </a:spcAft>
        <a:buClr>
          <a:schemeClr val="tx2"/>
        </a:buClr>
        <a:buFont typeface="Aino" panose="02000603040504020204" pitchFamily="50" charset="0"/>
        <a:buChar char="+"/>
        <a:defRPr sz="1800" kern="1200">
          <a:solidFill>
            <a:schemeClr val="tx2"/>
          </a:solidFill>
          <a:latin typeface="+mn-lt"/>
          <a:ea typeface="+mn-ea"/>
          <a:cs typeface="+mn-cs"/>
        </a:defRPr>
      </a:lvl6pPr>
      <a:lvl7pPr marL="0" indent="-270000" algn="l" defTabSz="914400" rtl="0" eaLnBrk="1" latinLnBrk="0" hangingPunct="1">
        <a:lnSpc>
          <a:spcPct val="100000"/>
        </a:lnSpc>
        <a:spcBef>
          <a:spcPts val="200"/>
        </a:spcBef>
        <a:spcAft>
          <a:spcPts val="200"/>
        </a:spcAft>
        <a:buClr>
          <a:schemeClr val="tx2"/>
        </a:buClr>
        <a:buFont typeface="Aino" panose="02000603040504020204" pitchFamily="50" charset="0"/>
        <a:buChar char="+"/>
        <a:defRPr sz="1800" kern="1200">
          <a:solidFill>
            <a:schemeClr val="tx2"/>
          </a:solidFill>
          <a:latin typeface="+mn-lt"/>
          <a:ea typeface="+mn-ea"/>
          <a:cs typeface="+mn-cs"/>
        </a:defRPr>
      </a:lvl7pPr>
      <a:lvl8pPr marL="540000" indent="-270000" algn="l" defTabSz="914400" rtl="0" eaLnBrk="1" latinLnBrk="0" hangingPunct="1">
        <a:lnSpc>
          <a:spcPct val="100000"/>
        </a:lnSpc>
        <a:spcBef>
          <a:spcPts val="200"/>
        </a:spcBef>
        <a:spcAft>
          <a:spcPts val="200"/>
        </a:spcAft>
        <a:buClr>
          <a:schemeClr val="tx2"/>
        </a:buClr>
        <a:buFont typeface="Aino" panose="02000603040504020204" pitchFamily="50" charset="0"/>
        <a:buChar char="+"/>
        <a:defRPr sz="1800" kern="1200">
          <a:solidFill>
            <a:schemeClr val="tx2"/>
          </a:solidFill>
          <a:latin typeface="+mn-lt"/>
          <a:ea typeface="+mn-ea"/>
          <a:cs typeface="+mn-cs"/>
        </a:defRPr>
      </a:lvl8pPr>
      <a:lvl9pPr marL="810000" indent="-270000" algn="l" defTabSz="914400" rtl="0" eaLnBrk="1" latinLnBrk="0" hangingPunct="1">
        <a:lnSpc>
          <a:spcPct val="100000"/>
        </a:lnSpc>
        <a:spcBef>
          <a:spcPts val="400"/>
        </a:spcBef>
        <a:spcAft>
          <a:spcPts val="0"/>
        </a:spcAft>
        <a:buClr>
          <a:schemeClr val="accent1"/>
        </a:buClr>
        <a:buFont typeface="Aino" panose="02000603040504020204" pitchFamily="50" charset="0"/>
        <a:buChar char="+"/>
        <a:defRPr sz="18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166" userDrawn="1">
          <p15:clr>
            <a:srgbClr val="F26B43"/>
          </p15:clr>
        </p15:guide>
        <p15:guide id="4" pos="7514" userDrawn="1">
          <p15:clr>
            <a:srgbClr val="F26B43"/>
          </p15:clr>
        </p15:guide>
        <p15:guide id="5" orient="horz" pos="3929" userDrawn="1">
          <p15:clr>
            <a:srgbClr val="F26B43"/>
          </p15:clr>
        </p15:guide>
        <p15:guide id="6" pos="393" userDrawn="1">
          <p15:clr>
            <a:srgbClr val="F26B43"/>
          </p15:clr>
        </p15:guide>
        <p15:guide id="7" pos="4248" userDrawn="1">
          <p15:clr>
            <a:srgbClr val="F26B43"/>
          </p15:clr>
        </p15:guide>
        <p15:guide id="8" pos="3432" userDrawn="1">
          <p15:clr>
            <a:srgbClr val="F26B43"/>
          </p15:clr>
        </p15:guide>
        <p15:guide id="9" pos="5155" userDrawn="1">
          <p15:clr>
            <a:srgbClr val="F26B43"/>
          </p15:clr>
        </p15:guide>
        <p15:guide id="10" pos="2525" userDrawn="1">
          <p15:clr>
            <a:srgbClr val="F26B43"/>
          </p15:clr>
        </p15:guide>
        <p15:guide id="11" orient="horz" pos="1026" userDrawn="1">
          <p15:clr>
            <a:srgbClr val="F26B43"/>
          </p15:clr>
        </p15:guide>
        <p15:guide id="12" orient="horz" pos="1434" userDrawn="1">
          <p15:clr>
            <a:srgbClr val="F26B43"/>
          </p15:clr>
        </p15:guide>
        <p15:guide id="13" orient="horz" pos="414" userDrawn="1">
          <p15:clr>
            <a:srgbClr val="F26B43"/>
          </p15:clr>
        </p15:guide>
        <p15:guide id="14" pos="7287"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microsoft.com/office/2014/relationships/chartEx" Target="../charts/chartEx1.xml"/><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www.riigiteataja.ee/aktilisa/1170/4201/9006/VV_130m_lisa2.pdf" TargetMode="External"/><Relationship Id="rId5" Type="http://schemas.openxmlformats.org/officeDocument/2006/relationships/hyperlink" Target="https://www.riigiteataja.ee/en/eli/515012020003/consolide" TargetMode="External"/><Relationship Id="rId4" Type="http://schemas.openxmlformats.org/officeDocument/2006/relationships/hyperlink" Target="https://www.riigiteataja.ee/en/eli/ee/529032022003/consolide/current" TargetMode="Externa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23.jpeg"/><Relationship Id="rId4"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sv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hyperlink" Target="https://www.haridussilm.ee/ee/valdkonnaraportid/haridus/kutseharidus" TargetMode="Externa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Pilt 52">
            <a:extLst>
              <a:ext uri="{FF2B5EF4-FFF2-40B4-BE49-F238E27FC236}">
                <a16:creationId xmlns:a16="http://schemas.microsoft.com/office/drawing/2014/main" id="{E6ED73CC-4F42-41E7-AD42-648A1EA98812}"/>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1289647" y="0"/>
            <a:ext cx="10902353" cy="6881027"/>
          </a:xfrm>
          <a:prstGeom prst="rect">
            <a:avLst/>
          </a:prstGeom>
        </p:spPr>
      </p:pic>
      <p:sp>
        <p:nvSpPr>
          <p:cNvPr id="2" name="Ristkülik 1">
            <a:extLst>
              <a:ext uri="{FF2B5EF4-FFF2-40B4-BE49-F238E27FC236}">
                <a16:creationId xmlns:a16="http://schemas.microsoft.com/office/drawing/2014/main" id="{245AC13E-BE8C-1CC2-4E47-D73567FCE56D}"/>
              </a:ext>
            </a:extLst>
          </p:cNvPr>
          <p:cNvSpPr/>
          <p:nvPr/>
        </p:nvSpPr>
        <p:spPr>
          <a:xfrm>
            <a:off x="1289647" y="-5271"/>
            <a:ext cx="10638828" cy="6881027"/>
          </a:xfrm>
          <a:prstGeom prst="rect">
            <a:avLst/>
          </a:prstGeom>
          <a:gradFill flip="none" rotWithShape="1">
            <a:gsLst>
              <a:gs pos="36000">
                <a:schemeClr val="accent1">
                  <a:alpha val="0"/>
                </a:schemeClr>
              </a:gs>
              <a:gs pos="87000">
                <a:schemeClr val="accent1">
                  <a:alpha val="93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dirty="0"/>
          </a:p>
        </p:txBody>
      </p:sp>
      <p:grpSp>
        <p:nvGrpSpPr>
          <p:cNvPr id="239" name="Group 5"/>
          <p:cNvGrpSpPr/>
          <p:nvPr/>
        </p:nvGrpSpPr>
        <p:grpSpPr>
          <a:xfrm>
            <a:off x="9932632" y="-14156"/>
            <a:ext cx="1618200" cy="1215360"/>
            <a:chOff x="9932040" y="88380"/>
            <a:chExt cx="1618200" cy="1215360"/>
          </a:xfrm>
        </p:grpSpPr>
        <p:sp>
          <p:nvSpPr>
            <p:cNvPr id="240" name="CustomShape 6"/>
            <p:cNvSpPr/>
            <p:nvPr/>
          </p:nvSpPr>
          <p:spPr>
            <a:xfrm>
              <a:off x="9932040" y="88380"/>
              <a:ext cx="1618200" cy="1215360"/>
            </a:xfrm>
            <a:custGeom>
              <a:avLst/>
              <a:gdLst/>
              <a:ahLst/>
              <a:cxnLst/>
              <a:rect l="l" t="t" r="r" b="b"/>
              <a:pathLst>
                <a:path w="3593877" h="2699956">
                  <a:moveTo>
                    <a:pt x="0" y="0"/>
                  </a:moveTo>
                  <a:lnTo>
                    <a:pt x="3593878" y="0"/>
                  </a:lnTo>
                  <a:lnTo>
                    <a:pt x="3593878" y="2699957"/>
                  </a:lnTo>
                  <a:lnTo>
                    <a:pt x="0" y="2699957"/>
                  </a:lnTo>
                  <a:close/>
                </a:path>
              </a:pathLst>
            </a:custGeom>
            <a:solidFill>
              <a:srgbClr val="FFFFFF"/>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41" name="CustomShape 7"/>
            <p:cNvSpPr/>
            <p:nvPr/>
          </p:nvSpPr>
          <p:spPr>
            <a:xfrm>
              <a:off x="10822320" y="914760"/>
              <a:ext cx="39240" cy="131040"/>
            </a:xfrm>
            <a:custGeom>
              <a:avLst/>
              <a:gdLst/>
              <a:ahLst/>
              <a:cxnLst/>
              <a:rect l="l" t="t" r="r" b="b"/>
              <a:pathLst>
                <a:path w="88677" h="292427">
                  <a:moveTo>
                    <a:pt x="17621" y="34300"/>
                  </a:moveTo>
                  <a:lnTo>
                    <a:pt x="52864" y="34300"/>
                  </a:lnTo>
                  <a:lnTo>
                    <a:pt x="52864" y="274521"/>
                  </a:lnTo>
                  <a:cubicBezTo>
                    <a:pt x="52864" y="284408"/>
                    <a:pt x="60884" y="292428"/>
                    <a:pt x="70771" y="292428"/>
                  </a:cubicBezTo>
                  <a:cubicBezTo>
                    <a:pt x="80658" y="292428"/>
                    <a:pt x="88678" y="284408"/>
                    <a:pt x="88678" y="274521"/>
                  </a:cubicBezTo>
                  <a:lnTo>
                    <a:pt x="88678" y="17346"/>
                  </a:lnTo>
                  <a:cubicBezTo>
                    <a:pt x="88573" y="7668"/>
                    <a:pt x="80648" y="-94"/>
                    <a:pt x="70971" y="1"/>
                  </a:cubicBezTo>
                  <a:cubicBezTo>
                    <a:pt x="70876" y="10"/>
                    <a:pt x="70771" y="10"/>
                    <a:pt x="70675" y="10"/>
                  </a:cubicBezTo>
                  <a:lnTo>
                    <a:pt x="17336" y="10"/>
                  </a:lnTo>
                  <a:cubicBezTo>
                    <a:pt x="7763" y="10"/>
                    <a:pt x="0" y="7773"/>
                    <a:pt x="0" y="17346"/>
                  </a:cubicBezTo>
                  <a:cubicBezTo>
                    <a:pt x="0" y="26919"/>
                    <a:pt x="7763" y="34681"/>
                    <a:pt x="17336" y="34681"/>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42" name="CustomShape 8"/>
            <p:cNvSpPr/>
            <p:nvPr/>
          </p:nvSpPr>
          <p:spPr>
            <a:xfrm>
              <a:off x="10846080" y="854280"/>
              <a:ext cx="15480" cy="38160"/>
            </a:xfrm>
            <a:custGeom>
              <a:avLst/>
              <a:gdLst/>
              <a:ahLst/>
              <a:cxnLst/>
              <a:rect l="l" t="t" r="r" b="b"/>
              <a:pathLst>
                <a:path w="35813" h="86391">
                  <a:moveTo>
                    <a:pt x="17812" y="86392"/>
                  </a:moveTo>
                  <a:cubicBezTo>
                    <a:pt x="27422" y="86306"/>
                    <a:pt x="35309" y="78753"/>
                    <a:pt x="35814" y="69152"/>
                  </a:cubicBezTo>
                  <a:lnTo>
                    <a:pt x="35814" y="17907"/>
                  </a:lnTo>
                  <a:cubicBezTo>
                    <a:pt x="35814" y="8020"/>
                    <a:pt x="27794" y="0"/>
                    <a:pt x="17907" y="0"/>
                  </a:cubicBezTo>
                  <a:cubicBezTo>
                    <a:pt x="8020" y="0"/>
                    <a:pt x="0" y="8020"/>
                    <a:pt x="0" y="17907"/>
                  </a:cubicBezTo>
                  <a:lnTo>
                    <a:pt x="0" y="69437"/>
                  </a:lnTo>
                  <a:cubicBezTo>
                    <a:pt x="686" y="78829"/>
                    <a:pt x="8391" y="86173"/>
                    <a:pt x="17812" y="86392"/>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43" name="CustomShape 9"/>
            <p:cNvSpPr/>
            <p:nvPr/>
          </p:nvSpPr>
          <p:spPr>
            <a:xfrm>
              <a:off x="10911960" y="911520"/>
              <a:ext cx="114840" cy="42120"/>
            </a:xfrm>
            <a:custGeom>
              <a:avLst/>
              <a:gdLst/>
              <a:ahLst/>
              <a:cxnLst/>
              <a:rect l="l" t="t" r="r" b="b"/>
              <a:pathLst>
                <a:path w="256598" h="95453">
                  <a:moveTo>
                    <a:pt x="29917" y="69545"/>
                  </a:moveTo>
                  <a:cubicBezTo>
                    <a:pt x="56930" y="46580"/>
                    <a:pt x="91325" y="34131"/>
                    <a:pt x="126786" y="34493"/>
                  </a:cubicBezTo>
                  <a:cubicBezTo>
                    <a:pt x="172982" y="34493"/>
                    <a:pt x="207844" y="52781"/>
                    <a:pt x="222512" y="84690"/>
                  </a:cubicBezTo>
                  <a:cubicBezTo>
                    <a:pt x="225379" y="91281"/>
                    <a:pt x="231904" y="95510"/>
                    <a:pt x="239086" y="95453"/>
                  </a:cubicBezTo>
                  <a:cubicBezTo>
                    <a:pt x="241667" y="95481"/>
                    <a:pt x="244210" y="94900"/>
                    <a:pt x="246515" y="93738"/>
                  </a:cubicBezTo>
                  <a:cubicBezTo>
                    <a:pt x="250821" y="91824"/>
                    <a:pt x="254088" y="88147"/>
                    <a:pt x="255469" y="83642"/>
                  </a:cubicBezTo>
                  <a:cubicBezTo>
                    <a:pt x="257126" y="79118"/>
                    <a:pt x="256955" y="74136"/>
                    <a:pt x="254993" y="69735"/>
                  </a:cubicBezTo>
                  <a:cubicBezTo>
                    <a:pt x="234038" y="25349"/>
                    <a:pt x="187365" y="12"/>
                    <a:pt x="126786" y="12"/>
                  </a:cubicBezTo>
                  <a:cubicBezTo>
                    <a:pt x="82647" y="-502"/>
                    <a:pt x="39794" y="14919"/>
                    <a:pt x="6104" y="43446"/>
                  </a:cubicBezTo>
                  <a:cubicBezTo>
                    <a:pt x="-1116" y="49495"/>
                    <a:pt x="-2068" y="60248"/>
                    <a:pt x="3980" y="67469"/>
                  </a:cubicBezTo>
                  <a:cubicBezTo>
                    <a:pt x="4085" y="67592"/>
                    <a:pt x="4190" y="67707"/>
                    <a:pt x="4295" y="67830"/>
                  </a:cubicBezTo>
                  <a:cubicBezTo>
                    <a:pt x="11105" y="74936"/>
                    <a:pt x="22221" y="75679"/>
                    <a:pt x="29917" y="69545"/>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44" name="CustomShape 10"/>
            <p:cNvSpPr/>
            <p:nvPr/>
          </p:nvSpPr>
          <p:spPr>
            <a:xfrm>
              <a:off x="10118880" y="911520"/>
              <a:ext cx="109080" cy="62640"/>
            </a:xfrm>
            <a:custGeom>
              <a:avLst/>
              <a:gdLst/>
              <a:ahLst/>
              <a:cxnLst/>
              <a:rect l="l" t="t" r="r" b="b"/>
              <a:pathLst>
                <a:path w="243607" h="140735">
                  <a:moveTo>
                    <a:pt x="27579" y="62435"/>
                  </a:moveTo>
                  <a:cubicBezTo>
                    <a:pt x="52439" y="43385"/>
                    <a:pt x="70060" y="34622"/>
                    <a:pt x="103017" y="34622"/>
                  </a:cubicBezTo>
                  <a:cubicBezTo>
                    <a:pt x="152547" y="34622"/>
                    <a:pt x="203505" y="69579"/>
                    <a:pt x="207792" y="122824"/>
                  </a:cubicBezTo>
                  <a:cubicBezTo>
                    <a:pt x="208087" y="132549"/>
                    <a:pt x="215876" y="140388"/>
                    <a:pt x="225603" y="140731"/>
                  </a:cubicBezTo>
                  <a:cubicBezTo>
                    <a:pt x="235333" y="140940"/>
                    <a:pt x="243392" y="133225"/>
                    <a:pt x="243604" y="123500"/>
                  </a:cubicBezTo>
                  <a:cubicBezTo>
                    <a:pt x="243608" y="123272"/>
                    <a:pt x="243609" y="123052"/>
                    <a:pt x="243606" y="122824"/>
                  </a:cubicBezTo>
                  <a:cubicBezTo>
                    <a:pt x="239605" y="54434"/>
                    <a:pt x="176169" y="47"/>
                    <a:pt x="102636" y="47"/>
                  </a:cubicBezTo>
                  <a:cubicBezTo>
                    <a:pt x="67423" y="-849"/>
                    <a:pt x="33101" y="11181"/>
                    <a:pt x="6147" y="33860"/>
                  </a:cubicBezTo>
                  <a:cubicBezTo>
                    <a:pt x="-1311" y="40357"/>
                    <a:pt x="-2092" y="51663"/>
                    <a:pt x="4402" y="59121"/>
                  </a:cubicBezTo>
                  <a:cubicBezTo>
                    <a:pt x="10237" y="65826"/>
                    <a:pt x="20102" y="67236"/>
                    <a:pt x="27579" y="62435"/>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45" name="CustomShape 11"/>
            <p:cNvSpPr/>
            <p:nvPr/>
          </p:nvSpPr>
          <p:spPr>
            <a:xfrm>
              <a:off x="10410120" y="854640"/>
              <a:ext cx="15480" cy="54000"/>
            </a:xfrm>
            <a:custGeom>
              <a:avLst/>
              <a:gdLst/>
              <a:ahLst/>
              <a:cxnLst/>
              <a:rect l="l" t="t" r="r" b="b"/>
              <a:pathLst>
                <a:path w="35814" h="121538">
                  <a:moveTo>
                    <a:pt x="17812" y="121539"/>
                  </a:moveTo>
                  <a:cubicBezTo>
                    <a:pt x="27718" y="121539"/>
                    <a:pt x="35757" y="113538"/>
                    <a:pt x="35814" y="103632"/>
                  </a:cubicBezTo>
                  <a:lnTo>
                    <a:pt x="35814" y="17907"/>
                  </a:lnTo>
                  <a:cubicBezTo>
                    <a:pt x="35814" y="8020"/>
                    <a:pt x="27794" y="0"/>
                    <a:pt x="17907" y="0"/>
                  </a:cubicBezTo>
                  <a:cubicBezTo>
                    <a:pt x="8020" y="0"/>
                    <a:pt x="0" y="8020"/>
                    <a:pt x="0" y="17907"/>
                  </a:cubicBezTo>
                  <a:lnTo>
                    <a:pt x="0" y="103632"/>
                  </a:lnTo>
                  <a:cubicBezTo>
                    <a:pt x="0" y="113481"/>
                    <a:pt x="7963" y="121482"/>
                    <a:pt x="17812" y="121539"/>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46" name="CustomShape 12"/>
            <p:cNvSpPr/>
            <p:nvPr/>
          </p:nvSpPr>
          <p:spPr>
            <a:xfrm>
              <a:off x="10490400" y="911520"/>
              <a:ext cx="146520" cy="156960"/>
            </a:xfrm>
            <a:custGeom>
              <a:avLst/>
              <a:gdLst/>
              <a:ahLst/>
              <a:cxnLst/>
              <a:rect l="l" t="t" r="r" b="b"/>
              <a:pathLst>
                <a:path w="326722" h="349853">
                  <a:moveTo>
                    <a:pt x="163083" y="0"/>
                  </a:moveTo>
                  <a:cubicBezTo>
                    <a:pt x="71739" y="0"/>
                    <a:pt x="7731" y="60865"/>
                    <a:pt x="587" y="148590"/>
                  </a:cubicBezTo>
                  <a:cubicBezTo>
                    <a:pt x="111" y="153019"/>
                    <a:pt x="1454" y="157448"/>
                    <a:pt x="4302" y="160877"/>
                  </a:cubicBezTo>
                  <a:cubicBezTo>
                    <a:pt x="7512" y="164773"/>
                    <a:pt x="12131" y="167240"/>
                    <a:pt x="17160" y="167735"/>
                  </a:cubicBezTo>
                  <a:lnTo>
                    <a:pt x="18684" y="167735"/>
                  </a:lnTo>
                  <a:cubicBezTo>
                    <a:pt x="27886" y="167097"/>
                    <a:pt x="35315" y="159953"/>
                    <a:pt x="36306" y="150781"/>
                  </a:cubicBezTo>
                  <a:cubicBezTo>
                    <a:pt x="43259" y="81343"/>
                    <a:pt x="91551" y="34385"/>
                    <a:pt x="163083" y="34385"/>
                  </a:cubicBezTo>
                  <a:cubicBezTo>
                    <a:pt x="240712" y="34385"/>
                    <a:pt x="290814" y="88106"/>
                    <a:pt x="290814" y="171069"/>
                  </a:cubicBezTo>
                  <a:cubicBezTo>
                    <a:pt x="290814" y="257365"/>
                    <a:pt x="239474" y="315373"/>
                    <a:pt x="163083" y="315373"/>
                  </a:cubicBezTo>
                  <a:cubicBezTo>
                    <a:pt x="91074" y="315373"/>
                    <a:pt x="42497" y="267748"/>
                    <a:pt x="35734" y="194691"/>
                  </a:cubicBezTo>
                  <a:cubicBezTo>
                    <a:pt x="35144" y="185414"/>
                    <a:pt x="27590" y="178108"/>
                    <a:pt x="18303" y="177832"/>
                  </a:cubicBezTo>
                  <a:lnTo>
                    <a:pt x="16684" y="177832"/>
                  </a:lnTo>
                  <a:cubicBezTo>
                    <a:pt x="11674" y="178298"/>
                    <a:pt x="7054" y="180727"/>
                    <a:pt x="3825" y="184594"/>
                  </a:cubicBezTo>
                  <a:cubicBezTo>
                    <a:pt x="939" y="187890"/>
                    <a:pt x="-413" y="192253"/>
                    <a:pt x="111" y="196596"/>
                  </a:cubicBezTo>
                  <a:cubicBezTo>
                    <a:pt x="6207" y="286321"/>
                    <a:pt x="70596" y="349853"/>
                    <a:pt x="163083" y="349853"/>
                  </a:cubicBezTo>
                  <a:cubicBezTo>
                    <a:pt x="260810" y="349853"/>
                    <a:pt x="326723" y="277939"/>
                    <a:pt x="326723" y="170974"/>
                  </a:cubicBezTo>
                  <a:cubicBezTo>
                    <a:pt x="326723" y="67151"/>
                    <a:pt x="262429" y="0"/>
                    <a:pt x="163083"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47" name="CustomShape 13"/>
            <p:cNvSpPr/>
            <p:nvPr/>
          </p:nvSpPr>
          <p:spPr>
            <a:xfrm>
              <a:off x="10379160" y="914400"/>
              <a:ext cx="95400" cy="151200"/>
            </a:xfrm>
            <a:custGeom>
              <a:avLst/>
              <a:gdLst/>
              <a:ahLst/>
              <a:cxnLst/>
              <a:rect l="l" t="t" r="r" b="b"/>
              <a:pathLst>
                <a:path w="213693" h="337613">
                  <a:moveTo>
                    <a:pt x="194881" y="303752"/>
                  </a:moveTo>
                  <a:lnTo>
                    <a:pt x="156781" y="303752"/>
                  </a:lnTo>
                  <a:cubicBezTo>
                    <a:pt x="120777" y="303752"/>
                    <a:pt x="104870" y="297942"/>
                    <a:pt x="104870" y="263176"/>
                  </a:cubicBezTo>
                  <a:lnTo>
                    <a:pt x="104870" y="18002"/>
                  </a:lnTo>
                  <a:cubicBezTo>
                    <a:pt x="104870" y="8058"/>
                    <a:pt x="96812" y="0"/>
                    <a:pt x="86868" y="0"/>
                  </a:cubicBezTo>
                  <a:lnTo>
                    <a:pt x="17335" y="0"/>
                  </a:lnTo>
                  <a:cubicBezTo>
                    <a:pt x="7763" y="0"/>
                    <a:pt x="0" y="7763"/>
                    <a:pt x="0" y="17335"/>
                  </a:cubicBezTo>
                  <a:cubicBezTo>
                    <a:pt x="0" y="26908"/>
                    <a:pt x="7763" y="34671"/>
                    <a:pt x="17335" y="34671"/>
                  </a:cubicBezTo>
                  <a:lnTo>
                    <a:pt x="69247" y="34671"/>
                  </a:lnTo>
                  <a:lnTo>
                    <a:pt x="69247" y="262414"/>
                  </a:lnTo>
                  <a:cubicBezTo>
                    <a:pt x="69247" y="324803"/>
                    <a:pt x="104299" y="337566"/>
                    <a:pt x="156972" y="337566"/>
                  </a:cubicBezTo>
                  <a:lnTo>
                    <a:pt x="195072" y="337566"/>
                  </a:lnTo>
                  <a:cubicBezTo>
                    <a:pt x="204616" y="338271"/>
                    <a:pt x="212931" y="331108"/>
                    <a:pt x="213646" y="321564"/>
                  </a:cubicBezTo>
                  <a:cubicBezTo>
                    <a:pt x="214351" y="312010"/>
                    <a:pt x="207188" y="303695"/>
                    <a:pt x="197644" y="302990"/>
                  </a:cubicBezTo>
                  <a:cubicBezTo>
                    <a:pt x="196786" y="302924"/>
                    <a:pt x="195929" y="302924"/>
                    <a:pt x="195072" y="30299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48" name="CustomShape 14"/>
            <p:cNvSpPr/>
            <p:nvPr/>
          </p:nvSpPr>
          <p:spPr>
            <a:xfrm>
              <a:off x="10431360" y="914400"/>
              <a:ext cx="45000" cy="14760"/>
            </a:xfrm>
            <a:custGeom>
              <a:avLst/>
              <a:gdLst/>
              <a:ahLst/>
              <a:cxnLst/>
              <a:rect l="l" t="t" r="r" b="b"/>
              <a:pathLst>
                <a:path w="101108" h="34673">
                  <a:moveTo>
                    <a:pt x="82487" y="50"/>
                  </a:moveTo>
                  <a:lnTo>
                    <a:pt x="17812" y="50"/>
                  </a:lnTo>
                  <a:cubicBezTo>
                    <a:pt x="7963" y="107"/>
                    <a:pt x="0" y="8108"/>
                    <a:pt x="0" y="17957"/>
                  </a:cubicBezTo>
                  <a:cubicBezTo>
                    <a:pt x="362" y="27453"/>
                    <a:pt x="8306" y="34892"/>
                    <a:pt x="17812" y="34626"/>
                  </a:cubicBezTo>
                  <a:lnTo>
                    <a:pt x="82487" y="34626"/>
                  </a:lnTo>
                  <a:cubicBezTo>
                    <a:pt x="92031" y="35331"/>
                    <a:pt x="100346" y="28168"/>
                    <a:pt x="101060" y="18624"/>
                  </a:cubicBezTo>
                  <a:cubicBezTo>
                    <a:pt x="101765" y="9070"/>
                    <a:pt x="94602" y="755"/>
                    <a:pt x="85058" y="50"/>
                  </a:cubicBezTo>
                  <a:cubicBezTo>
                    <a:pt x="84201" y="-17"/>
                    <a:pt x="83344" y="-17"/>
                    <a:pt x="82487" y="5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49" name="CustomShape 15"/>
            <p:cNvSpPr/>
            <p:nvPr/>
          </p:nvSpPr>
          <p:spPr>
            <a:xfrm>
              <a:off x="10778040" y="979200"/>
              <a:ext cx="15480" cy="88200"/>
            </a:xfrm>
            <a:custGeom>
              <a:avLst/>
              <a:gdLst/>
              <a:ahLst/>
              <a:cxnLst/>
              <a:rect l="l" t="t" r="r" b="b"/>
              <a:pathLst>
                <a:path w="35814" h="197643">
                  <a:moveTo>
                    <a:pt x="17907" y="0"/>
                  </a:moveTo>
                  <a:cubicBezTo>
                    <a:pt x="8058" y="0"/>
                    <a:pt x="57" y="7963"/>
                    <a:pt x="0" y="17812"/>
                  </a:cubicBezTo>
                  <a:lnTo>
                    <a:pt x="0" y="179737"/>
                  </a:lnTo>
                  <a:cubicBezTo>
                    <a:pt x="0" y="189624"/>
                    <a:pt x="8020" y="197644"/>
                    <a:pt x="17907" y="197644"/>
                  </a:cubicBezTo>
                  <a:cubicBezTo>
                    <a:pt x="27794" y="197644"/>
                    <a:pt x="35814" y="189624"/>
                    <a:pt x="35814" y="179737"/>
                  </a:cubicBezTo>
                  <a:lnTo>
                    <a:pt x="35814" y="17812"/>
                  </a:lnTo>
                  <a:cubicBezTo>
                    <a:pt x="35757" y="7963"/>
                    <a:pt x="27756" y="0"/>
                    <a:pt x="17907"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50" name="CustomShape 16"/>
            <p:cNvSpPr/>
            <p:nvPr/>
          </p:nvSpPr>
          <p:spPr>
            <a:xfrm>
              <a:off x="10669320" y="912960"/>
              <a:ext cx="15480" cy="154080"/>
            </a:xfrm>
            <a:custGeom>
              <a:avLst/>
              <a:gdLst/>
              <a:ahLst/>
              <a:cxnLst/>
              <a:rect l="l" t="t" r="r" b="b"/>
              <a:pathLst>
                <a:path w="35813" h="343757">
                  <a:moveTo>
                    <a:pt x="17907" y="0"/>
                  </a:moveTo>
                  <a:cubicBezTo>
                    <a:pt x="8020" y="0"/>
                    <a:pt x="0" y="8020"/>
                    <a:pt x="0" y="17907"/>
                  </a:cubicBezTo>
                  <a:lnTo>
                    <a:pt x="0" y="325850"/>
                  </a:lnTo>
                  <a:cubicBezTo>
                    <a:pt x="0" y="335737"/>
                    <a:pt x="8020" y="343757"/>
                    <a:pt x="17907" y="343757"/>
                  </a:cubicBezTo>
                  <a:cubicBezTo>
                    <a:pt x="27794" y="343757"/>
                    <a:pt x="35814" y="335737"/>
                    <a:pt x="35814" y="325850"/>
                  </a:cubicBezTo>
                  <a:lnTo>
                    <a:pt x="35814" y="17907"/>
                  </a:lnTo>
                  <a:cubicBezTo>
                    <a:pt x="35814" y="8020"/>
                    <a:pt x="27794" y="0"/>
                    <a:pt x="17907"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51" name="CustomShape 17"/>
            <p:cNvSpPr/>
            <p:nvPr/>
          </p:nvSpPr>
          <p:spPr>
            <a:xfrm>
              <a:off x="10911240" y="959760"/>
              <a:ext cx="116640" cy="107280"/>
            </a:xfrm>
            <a:custGeom>
              <a:avLst/>
              <a:gdLst/>
              <a:ahLst/>
              <a:cxnLst/>
              <a:rect l="l" t="t" r="r" b="b"/>
              <a:pathLst>
                <a:path w="260699" h="239744">
                  <a:moveTo>
                    <a:pt x="243078" y="0"/>
                  </a:moveTo>
                  <a:cubicBezTo>
                    <a:pt x="233191" y="0"/>
                    <a:pt x="225171" y="8020"/>
                    <a:pt x="225171" y="17907"/>
                  </a:cubicBezTo>
                  <a:lnTo>
                    <a:pt x="225171" y="113824"/>
                  </a:lnTo>
                  <a:cubicBezTo>
                    <a:pt x="221742" y="203454"/>
                    <a:pt x="109061" y="204121"/>
                    <a:pt x="109061" y="204121"/>
                  </a:cubicBezTo>
                  <a:cubicBezTo>
                    <a:pt x="61436" y="204121"/>
                    <a:pt x="35814" y="177165"/>
                    <a:pt x="35814" y="150495"/>
                  </a:cubicBezTo>
                  <a:cubicBezTo>
                    <a:pt x="35814" y="110395"/>
                    <a:pt x="55626" y="91154"/>
                    <a:pt x="94583" y="82772"/>
                  </a:cubicBezTo>
                  <a:lnTo>
                    <a:pt x="202216" y="60293"/>
                  </a:lnTo>
                  <a:cubicBezTo>
                    <a:pt x="206921" y="59446"/>
                    <a:pt x="211055" y="56683"/>
                    <a:pt x="213646" y="52673"/>
                  </a:cubicBezTo>
                  <a:cubicBezTo>
                    <a:pt x="216265" y="48720"/>
                    <a:pt x="217256" y="43910"/>
                    <a:pt x="216408" y="39243"/>
                  </a:cubicBezTo>
                  <a:cubicBezTo>
                    <a:pt x="214227" y="30956"/>
                    <a:pt x="206778" y="25155"/>
                    <a:pt x="198215" y="25051"/>
                  </a:cubicBezTo>
                  <a:lnTo>
                    <a:pt x="194977" y="25051"/>
                  </a:lnTo>
                  <a:lnTo>
                    <a:pt x="84677" y="48863"/>
                  </a:lnTo>
                  <a:cubicBezTo>
                    <a:pt x="29337" y="61246"/>
                    <a:pt x="0" y="96488"/>
                    <a:pt x="0" y="150209"/>
                  </a:cubicBezTo>
                  <a:cubicBezTo>
                    <a:pt x="0" y="192691"/>
                    <a:pt x="34195" y="238506"/>
                    <a:pt x="109061" y="238506"/>
                  </a:cubicBezTo>
                  <a:cubicBezTo>
                    <a:pt x="139017" y="238735"/>
                    <a:pt x="168526" y="231295"/>
                    <a:pt x="194786" y="216884"/>
                  </a:cubicBezTo>
                  <a:cubicBezTo>
                    <a:pt x="201520" y="213369"/>
                    <a:pt x="207893" y="209226"/>
                    <a:pt x="213836" y="204502"/>
                  </a:cubicBezTo>
                  <a:lnTo>
                    <a:pt x="219932" y="199549"/>
                  </a:lnTo>
                  <a:lnTo>
                    <a:pt x="226314" y="188023"/>
                  </a:lnTo>
                  <a:lnTo>
                    <a:pt x="224885" y="199168"/>
                  </a:lnTo>
                  <a:lnTo>
                    <a:pt x="224885" y="221837"/>
                  </a:lnTo>
                  <a:cubicBezTo>
                    <a:pt x="224885" y="231724"/>
                    <a:pt x="232905" y="239744"/>
                    <a:pt x="242792" y="239744"/>
                  </a:cubicBezTo>
                  <a:cubicBezTo>
                    <a:pt x="252679" y="239744"/>
                    <a:pt x="260699" y="231724"/>
                    <a:pt x="260699" y="221837"/>
                  </a:cubicBezTo>
                  <a:lnTo>
                    <a:pt x="260699" y="17907"/>
                  </a:lnTo>
                  <a:cubicBezTo>
                    <a:pt x="260699" y="8125"/>
                    <a:pt x="252860" y="152"/>
                    <a:pt x="243078"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52" name="CustomShape 18"/>
            <p:cNvSpPr/>
            <p:nvPr/>
          </p:nvSpPr>
          <p:spPr>
            <a:xfrm>
              <a:off x="10821240" y="1051200"/>
              <a:ext cx="64080" cy="14760"/>
            </a:xfrm>
            <a:custGeom>
              <a:avLst/>
              <a:gdLst/>
              <a:ahLst/>
              <a:cxnLst/>
              <a:rect l="l" t="t" r="r" b="b"/>
              <a:pathLst>
                <a:path w="144114" h="34673">
                  <a:moveTo>
                    <a:pt x="128064" y="48"/>
                  </a:moveTo>
                  <a:lnTo>
                    <a:pt x="18622" y="48"/>
                  </a:lnTo>
                  <a:cubicBezTo>
                    <a:pt x="9078" y="-657"/>
                    <a:pt x="762" y="6506"/>
                    <a:pt x="48" y="16050"/>
                  </a:cubicBezTo>
                  <a:cubicBezTo>
                    <a:pt x="-657" y="25603"/>
                    <a:pt x="6506" y="33919"/>
                    <a:pt x="16050" y="34624"/>
                  </a:cubicBezTo>
                  <a:cubicBezTo>
                    <a:pt x="16907" y="34690"/>
                    <a:pt x="17764" y="34690"/>
                    <a:pt x="18622" y="34624"/>
                  </a:cubicBezTo>
                  <a:lnTo>
                    <a:pt x="128064" y="34624"/>
                  </a:lnTo>
                  <a:cubicBezTo>
                    <a:pt x="137608" y="33919"/>
                    <a:pt x="144780" y="25603"/>
                    <a:pt x="144066" y="16050"/>
                  </a:cubicBezTo>
                  <a:cubicBezTo>
                    <a:pt x="143428" y="7487"/>
                    <a:pt x="136627" y="686"/>
                    <a:pt x="128064" y="48"/>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53" name="CustomShape 19"/>
            <p:cNvSpPr/>
            <p:nvPr/>
          </p:nvSpPr>
          <p:spPr>
            <a:xfrm>
              <a:off x="10689120" y="914400"/>
              <a:ext cx="104040" cy="58680"/>
            </a:xfrm>
            <a:custGeom>
              <a:avLst/>
              <a:gdLst/>
              <a:ahLst/>
              <a:cxnLst/>
              <a:rect l="l" t="t" r="r" b="b"/>
              <a:pathLst>
                <a:path w="232668" h="131921">
                  <a:moveTo>
                    <a:pt x="101984" y="0"/>
                  </a:moveTo>
                  <a:lnTo>
                    <a:pt x="86173" y="0"/>
                  </a:lnTo>
                  <a:cubicBezTo>
                    <a:pt x="83334" y="48"/>
                    <a:pt x="80543" y="695"/>
                    <a:pt x="77981" y="1905"/>
                  </a:cubicBezTo>
                  <a:lnTo>
                    <a:pt x="10449" y="38005"/>
                  </a:lnTo>
                  <a:cubicBezTo>
                    <a:pt x="5858" y="40081"/>
                    <a:pt x="2381" y="44034"/>
                    <a:pt x="924" y="48863"/>
                  </a:cubicBezTo>
                  <a:cubicBezTo>
                    <a:pt x="-629" y="53302"/>
                    <a:pt x="-210" y="58188"/>
                    <a:pt x="2067" y="62294"/>
                  </a:cubicBezTo>
                  <a:cubicBezTo>
                    <a:pt x="6877" y="70752"/>
                    <a:pt x="17631" y="73714"/>
                    <a:pt x="26089" y="68904"/>
                  </a:cubicBezTo>
                  <a:cubicBezTo>
                    <a:pt x="26118" y="68894"/>
                    <a:pt x="26137" y="68875"/>
                    <a:pt x="26165" y="68866"/>
                  </a:cubicBezTo>
                  <a:lnTo>
                    <a:pt x="90269" y="34576"/>
                  </a:lnTo>
                  <a:lnTo>
                    <a:pt x="101603" y="34576"/>
                  </a:lnTo>
                  <a:cubicBezTo>
                    <a:pt x="161230" y="34576"/>
                    <a:pt x="196853" y="64294"/>
                    <a:pt x="196853" y="114014"/>
                  </a:cubicBezTo>
                  <a:cubicBezTo>
                    <a:pt x="196853" y="123901"/>
                    <a:pt x="204873" y="131921"/>
                    <a:pt x="214760" y="131921"/>
                  </a:cubicBezTo>
                  <a:cubicBezTo>
                    <a:pt x="224647" y="131921"/>
                    <a:pt x="232667" y="123901"/>
                    <a:pt x="232667" y="114014"/>
                  </a:cubicBezTo>
                  <a:cubicBezTo>
                    <a:pt x="232953" y="43720"/>
                    <a:pt x="182756" y="0"/>
                    <a:pt x="101984"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54" name="CustomShape 20"/>
            <p:cNvSpPr/>
            <p:nvPr/>
          </p:nvSpPr>
          <p:spPr>
            <a:xfrm>
              <a:off x="10250280" y="1028880"/>
              <a:ext cx="112680" cy="39600"/>
            </a:xfrm>
            <a:custGeom>
              <a:avLst/>
              <a:gdLst/>
              <a:ahLst/>
              <a:cxnLst/>
              <a:rect l="l" t="t" r="r" b="b"/>
              <a:pathLst>
                <a:path w="251517" h="89820">
                  <a:moveTo>
                    <a:pt x="247763" y="7334"/>
                  </a:moveTo>
                  <a:cubicBezTo>
                    <a:pt x="245432" y="4648"/>
                    <a:pt x="242398" y="2667"/>
                    <a:pt x="239000" y="1619"/>
                  </a:cubicBezTo>
                  <a:cubicBezTo>
                    <a:pt x="229892" y="-1172"/>
                    <a:pt x="220196" y="3696"/>
                    <a:pt x="216998" y="12668"/>
                  </a:cubicBezTo>
                  <a:cubicBezTo>
                    <a:pt x="216998" y="12668"/>
                    <a:pt x="216998" y="13145"/>
                    <a:pt x="216998" y="13335"/>
                  </a:cubicBezTo>
                  <a:cubicBezTo>
                    <a:pt x="206255" y="32595"/>
                    <a:pt x="187892" y="46425"/>
                    <a:pt x="166420" y="51435"/>
                  </a:cubicBezTo>
                  <a:cubicBezTo>
                    <a:pt x="154895" y="54083"/>
                    <a:pt x="143098" y="55359"/>
                    <a:pt x="131273" y="55245"/>
                  </a:cubicBezTo>
                  <a:cubicBezTo>
                    <a:pt x="88410" y="55245"/>
                    <a:pt x="44786" y="35242"/>
                    <a:pt x="33927" y="10858"/>
                  </a:cubicBezTo>
                  <a:cubicBezTo>
                    <a:pt x="31206" y="4315"/>
                    <a:pt x="24825" y="29"/>
                    <a:pt x="17735" y="0"/>
                  </a:cubicBezTo>
                  <a:cubicBezTo>
                    <a:pt x="15232" y="10"/>
                    <a:pt x="12762" y="562"/>
                    <a:pt x="10496" y="1619"/>
                  </a:cubicBezTo>
                  <a:cubicBezTo>
                    <a:pt x="9414" y="2029"/>
                    <a:pt x="8390" y="2572"/>
                    <a:pt x="7448" y="3238"/>
                  </a:cubicBezTo>
                  <a:cubicBezTo>
                    <a:pt x="594" y="7820"/>
                    <a:pt x="-1910" y="16707"/>
                    <a:pt x="1542" y="24194"/>
                  </a:cubicBezTo>
                  <a:cubicBezTo>
                    <a:pt x="17830" y="60388"/>
                    <a:pt x="75742" y="89821"/>
                    <a:pt x="131273" y="89821"/>
                  </a:cubicBezTo>
                  <a:cubicBezTo>
                    <a:pt x="206901" y="89821"/>
                    <a:pt x="241763" y="54578"/>
                    <a:pt x="250716" y="23813"/>
                  </a:cubicBezTo>
                  <a:cubicBezTo>
                    <a:pt x="251785" y="20145"/>
                    <a:pt x="251785" y="16240"/>
                    <a:pt x="250716" y="12573"/>
                  </a:cubicBezTo>
                  <a:cubicBezTo>
                    <a:pt x="250065" y="10659"/>
                    <a:pt x="249064" y="8887"/>
                    <a:pt x="247763" y="7334"/>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55" name="CustomShape 21"/>
            <p:cNvSpPr/>
            <p:nvPr/>
          </p:nvSpPr>
          <p:spPr>
            <a:xfrm>
              <a:off x="10256400" y="911520"/>
              <a:ext cx="108000" cy="39960"/>
            </a:xfrm>
            <a:custGeom>
              <a:avLst/>
              <a:gdLst/>
              <a:ahLst/>
              <a:cxnLst/>
              <a:rect l="l" t="t" r="r" b="b"/>
              <a:pathLst>
                <a:path w="241676" h="90487">
                  <a:moveTo>
                    <a:pt x="122998" y="0"/>
                  </a:moveTo>
                  <a:cubicBezTo>
                    <a:pt x="62228" y="0"/>
                    <a:pt x="3935" y="34100"/>
                    <a:pt x="220" y="72200"/>
                  </a:cubicBezTo>
                  <a:cubicBezTo>
                    <a:pt x="-518" y="76733"/>
                    <a:pt x="617" y="81372"/>
                    <a:pt x="3364" y="85058"/>
                  </a:cubicBezTo>
                  <a:cubicBezTo>
                    <a:pt x="6332" y="88383"/>
                    <a:pt x="10531" y="90345"/>
                    <a:pt x="14984" y="90488"/>
                  </a:cubicBezTo>
                  <a:lnTo>
                    <a:pt x="17937" y="90488"/>
                  </a:lnTo>
                  <a:cubicBezTo>
                    <a:pt x="27462" y="90488"/>
                    <a:pt x="31653" y="83153"/>
                    <a:pt x="35939" y="75057"/>
                  </a:cubicBezTo>
                  <a:cubicBezTo>
                    <a:pt x="44797" y="58388"/>
                    <a:pt x="72610" y="34576"/>
                    <a:pt x="122998" y="34576"/>
                  </a:cubicBezTo>
                  <a:cubicBezTo>
                    <a:pt x="160240" y="34576"/>
                    <a:pt x="193864" y="48387"/>
                    <a:pt x="208723" y="70009"/>
                  </a:cubicBezTo>
                  <a:cubicBezTo>
                    <a:pt x="214160" y="78305"/>
                    <a:pt x="225173" y="80820"/>
                    <a:pt x="233678" y="75724"/>
                  </a:cubicBezTo>
                  <a:cubicBezTo>
                    <a:pt x="241772" y="70380"/>
                    <a:pt x="244102" y="59541"/>
                    <a:pt x="238917" y="51340"/>
                  </a:cubicBezTo>
                  <a:cubicBezTo>
                    <a:pt x="217676" y="19717"/>
                    <a:pt x="173290" y="0"/>
                    <a:pt x="122998"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56" name="CustomShape 22"/>
            <p:cNvSpPr/>
            <p:nvPr/>
          </p:nvSpPr>
          <p:spPr>
            <a:xfrm>
              <a:off x="10090080" y="938880"/>
              <a:ext cx="134280" cy="129960"/>
            </a:xfrm>
            <a:custGeom>
              <a:avLst/>
              <a:gdLst/>
              <a:ahLst/>
              <a:cxnLst/>
              <a:rect l="l" t="t" r="r" b="b"/>
              <a:pathLst>
                <a:path w="299811" h="290060">
                  <a:moveTo>
                    <a:pt x="268510" y="212239"/>
                  </a:moveTo>
                  <a:cubicBezTo>
                    <a:pt x="242449" y="239804"/>
                    <a:pt x="206144" y="255349"/>
                    <a:pt x="168212" y="255196"/>
                  </a:cubicBezTo>
                  <a:cubicBezTo>
                    <a:pt x="104394" y="255196"/>
                    <a:pt x="35814" y="211095"/>
                    <a:pt x="35814" y="114036"/>
                  </a:cubicBezTo>
                  <a:cubicBezTo>
                    <a:pt x="35814" y="85461"/>
                    <a:pt x="44005" y="47837"/>
                    <a:pt x="62293" y="30311"/>
                  </a:cubicBezTo>
                  <a:cubicBezTo>
                    <a:pt x="65763" y="27273"/>
                    <a:pt x="67802" y="22920"/>
                    <a:pt x="67913" y="18310"/>
                  </a:cubicBezTo>
                  <a:cubicBezTo>
                    <a:pt x="68016" y="13414"/>
                    <a:pt x="66165" y="8689"/>
                    <a:pt x="62770" y="5165"/>
                  </a:cubicBezTo>
                  <a:cubicBezTo>
                    <a:pt x="55765" y="-1722"/>
                    <a:pt x="44533" y="-1722"/>
                    <a:pt x="37528" y="5165"/>
                  </a:cubicBezTo>
                  <a:cubicBezTo>
                    <a:pt x="12001" y="29835"/>
                    <a:pt x="0" y="78222"/>
                    <a:pt x="0" y="114322"/>
                  </a:cubicBezTo>
                  <a:cubicBezTo>
                    <a:pt x="0" y="235003"/>
                    <a:pt x="87154" y="290058"/>
                    <a:pt x="168212" y="290058"/>
                  </a:cubicBezTo>
                  <a:cubicBezTo>
                    <a:pt x="215952" y="290334"/>
                    <a:pt x="261777" y="271303"/>
                    <a:pt x="295275" y="237289"/>
                  </a:cubicBezTo>
                  <a:cubicBezTo>
                    <a:pt x="301671" y="229765"/>
                    <a:pt x="301258" y="218601"/>
                    <a:pt x="294322" y="211572"/>
                  </a:cubicBezTo>
                  <a:cubicBezTo>
                    <a:pt x="286749" y="205342"/>
                    <a:pt x="275752" y="205628"/>
                    <a:pt x="268510" y="212239"/>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57" name="CustomShape 23"/>
            <p:cNvSpPr/>
            <p:nvPr/>
          </p:nvSpPr>
          <p:spPr>
            <a:xfrm>
              <a:off x="10256760" y="956520"/>
              <a:ext cx="107280" cy="68400"/>
            </a:xfrm>
            <a:custGeom>
              <a:avLst/>
              <a:gdLst/>
              <a:ahLst/>
              <a:cxnLst/>
              <a:rect l="l" t="t" r="r" b="b"/>
              <a:pathLst>
                <a:path w="239647" h="153076">
                  <a:moveTo>
                    <a:pt x="136329" y="66108"/>
                  </a:moveTo>
                  <a:lnTo>
                    <a:pt x="98229" y="52392"/>
                  </a:lnTo>
                  <a:cubicBezTo>
                    <a:pt x="83751" y="47058"/>
                    <a:pt x="41745" y="30675"/>
                    <a:pt x="34697" y="13149"/>
                  </a:cubicBezTo>
                  <a:cubicBezTo>
                    <a:pt x="32310" y="5757"/>
                    <a:pt x="25678" y="557"/>
                    <a:pt x="17933" y="4"/>
                  </a:cubicBezTo>
                  <a:cubicBezTo>
                    <a:pt x="16351" y="-34"/>
                    <a:pt x="14773" y="195"/>
                    <a:pt x="13266" y="671"/>
                  </a:cubicBezTo>
                  <a:cubicBezTo>
                    <a:pt x="8579" y="1823"/>
                    <a:pt x="4599" y="4900"/>
                    <a:pt x="2312" y="9148"/>
                  </a:cubicBezTo>
                  <a:cubicBezTo>
                    <a:pt x="-43" y="13111"/>
                    <a:pt x="-629" y="17873"/>
                    <a:pt x="693" y="22293"/>
                  </a:cubicBezTo>
                  <a:cubicBezTo>
                    <a:pt x="7932" y="49439"/>
                    <a:pt x="51080" y="73632"/>
                    <a:pt x="85846" y="86301"/>
                  </a:cubicBezTo>
                  <a:lnTo>
                    <a:pt x="123946" y="100017"/>
                  </a:lnTo>
                  <a:cubicBezTo>
                    <a:pt x="130899" y="102684"/>
                    <a:pt x="138043" y="104970"/>
                    <a:pt x="144711" y="107351"/>
                  </a:cubicBezTo>
                  <a:cubicBezTo>
                    <a:pt x="174429" y="117447"/>
                    <a:pt x="197193" y="125829"/>
                    <a:pt x="204623" y="142689"/>
                  </a:cubicBezTo>
                  <a:cubicBezTo>
                    <a:pt x="207954" y="149213"/>
                    <a:pt x="214731" y="153252"/>
                    <a:pt x="222054" y="153071"/>
                  </a:cubicBezTo>
                  <a:cubicBezTo>
                    <a:pt x="224415" y="153081"/>
                    <a:pt x="226751" y="152595"/>
                    <a:pt x="228912" y="151642"/>
                  </a:cubicBezTo>
                  <a:cubicBezTo>
                    <a:pt x="237755" y="147346"/>
                    <a:pt x="241880" y="137040"/>
                    <a:pt x="238437" y="127830"/>
                  </a:cubicBezTo>
                  <a:cubicBezTo>
                    <a:pt x="226149" y="99159"/>
                    <a:pt x="186716" y="84586"/>
                    <a:pt x="136329" y="66108"/>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58" name="CustomShape 24"/>
            <p:cNvSpPr/>
            <p:nvPr/>
          </p:nvSpPr>
          <p:spPr>
            <a:xfrm>
              <a:off x="10110960" y="978480"/>
              <a:ext cx="117720" cy="14760"/>
            </a:xfrm>
            <a:custGeom>
              <a:avLst/>
              <a:gdLst/>
              <a:ahLst/>
              <a:cxnLst/>
              <a:rect l="l" t="t" r="r" b="b"/>
              <a:pathLst>
                <a:path w="262887" h="34675">
                  <a:moveTo>
                    <a:pt x="244268" y="50"/>
                  </a:moveTo>
                  <a:lnTo>
                    <a:pt x="18620" y="50"/>
                  </a:lnTo>
                  <a:cubicBezTo>
                    <a:pt x="9072" y="-655"/>
                    <a:pt x="757" y="6508"/>
                    <a:pt x="48" y="16052"/>
                  </a:cubicBezTo>
                  <a:cubicBezTo>
                    <a:pt x="-661" y="25606"/>
                    <a:pt x="6505" y="33921"/>
                    <a:pt x="16052" y="34626"/>
                  </a:cubicBezTo>
                  <a:cubicBezTo>
                    <a:pt x="16907" y="34693"/>
                    <a:pt x="17765" y="34693"/>
                    <a:pt x="18620" y="34626"/>
                  </a:cubicBezTo>
                  <a:lnTo>
                    <a:pt x="244268" y="34626"/>
                  </a:lnTo>
                  <a:cubicBezTo>
                    <a:pt x="253815" y="35331"/>
                    <a:pt x="262131" y="28168"/>
                    <a:pt x="262839" y="18624"/>
                  </a:cubicBezTo>
                  <a:cubicBezTo>
                    <a:pt x="263549" y="9070"/>
                    <a:pt x="256383" y="755"/>
                    <a:pt x="246836" y="50"/>
                  </a:cubicBezTo>
                  <a:cubicBezTo>
                    <a:pt x="245981" y="-17"/>
                    <a:pt x="245123" y="-17"/>
                    <a:pt x="244268" y="5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59" name="CustomShape 25"/>
            <p:cNvSpPr/>
            <p:nvPr/>
          </p:nvSpPr>
          <p:spPr>
            <a:xfrm>
              <a:off x="11034720" y="631800"/>
              <a:ext cx="38520" cy="128520"/>
            </a:xfrm>
            <a:custGeom>
              <a:avLst/>
              <a:gdLst/>
              <a:ahLst/>
              <a:cxnLst/>
              <a:rect l="l" t="t" r="r" b="b"/>
              <a:pathLst>
                <a:path w="87058" h="287029">
                  <a:moveTo>
                    <a:pt x="17050" y="34007"/>
                  </a:moveTo>
                  <a:lnTo>
                    <a:pt x="51911" y="34007"/>
                  </a:lnTo>
                  <a:lnTo>
                    <a:pt x="51911" y="270703"/>
                  </a:lnTo>
                  <a:cubicBezTo>
                    <a:pt x="52626" y="280409"/>
                    <a:pt x="61074" y="287696"/>
                    <a:pt x="70780" y="286981"/>
                  </a:cubicBezTo>
                  <a:cubicBezTo>
                    <a:pt x="79486" y="286343"/>
                    <a:pt x="86420" y="279418"/>
                    <a:pt x="87058" y="270703"/>
                  </a:cubicBezTo>
                  <a:lnTo>
                    <a:pt x="87058" y="16957"/>
                  </a:lnTo>
                  <a:cubicBezTo>
                    <a:pt x="86906" y="7432"/>
                    <a:pt x="79058" y="-159"/>
                    <a:pt x="69542" y="3"/>
                  </a:cubicBezTo>
                  <a:cubicBezTo>
                    <a:pt x="69475" y="3"/>
                    <a:pt x="69409" y="3"/>
                    <a:pt x="69342" y="3"/>
                  </a:cubicBezTo>
                  <a:lnTo>
                    <a:pt x="17050" y="3"/>
                  </a:lnTo>
                  <a:cubicBezTo>
                    <a:pt x="7630" y="3"/>
                    <a:pt x="0" y="7632"/>
                    <a:pt x="0" y="17052"/>
                  </a:cubicBezTo>
                  <a:cubicBezTo>
                    <a:pt x="0" y="26472"/>
                    <a:pt x="7630" y="34102"/>
                    <a:pt x="17050" y="34102"/>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60" name="CustomShape 26"/>
            <p:cNvSpPr/>
            <p:nvPr/>
          </p:nvSpPr>
          <p:spPr>
            <a:xfrm>
              <a:off x="11058120" y="572760"/>
              <a:ext cx="15120" cy="37080"/>
            </a:xfrm>
            <a:custGeom>
              <a:avLst/>
              <a:gdLst/>
              <a:ahLst/>
              <a:cxnLst/>
              <a:rect l="l" t="t" r="r" b="b"/>
              <a:pathLst>
                <a:path w="35147" h="84049">
                  <a:moveTo>
                    <a:pt x="17431" y="84049"/>
                  </a:moveTo>
                  <a:cubicBezTo>
                    <a:pt x="26899" y="83916"/>
                    <a:pt x="34652" y="76458"/>
                    <a:pt x="35147" y="66999"/>
                  </a:cubicBezTo>
                  <a:lnTo>
                    <a:pt x="35147" y="16327"/>
                  </a:lnTo>
                  <a:cubicBezTo>
                    <a:pt x="34433" y="6621"/>
                    <a:pt x="25984" y="-666"/>
                    <a:pt x="16278" y="48"/>
                  </a:cubicBezTo>
                  <a:cubicBezTo>
                    <a:pt x="7573" y="687"/>
                    <a:pt x="638" y="7611"/>
                    <a:pt x="0" y="16327"/>
                  </a:cubicBezTo>
                  <a:lnTo>
                    <a:pt x="0" y="66999"/>
                  </a:lnTo>
                  <a:cubicBezTo>
                    <a:pt x="495" y="76353"/>
                    <a:pt x="8068" y="83764"/>
                    <a:pt x="17431" y="84049"/>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61" name="CustomShape 27"/>
            <p:cNvSpPr/>
            <p:nvPr/>
          </p:nvSpPr>
          <p:spPr>
            <a:xfrm>
              <a:off x="11118960" y="628920"/>
              <a:ext cx="143640" cy="154800"/>
            </a:xfrm>
            <a:custGeom>
              <a:avLst/>
              <a:gdLst/>
              <a:ahLst/>
              <a:cxnLst/>
              <a:rect l="l" t="t" r="r" b="b"/>
              <a:pathLst>
                <a:path w="320404" h="344995">
                  <a:moveTo>
                    <a:pt x="159908" y="0"/>
                  </a:moveTo>
                  <a:cubicBezTo>
                    <a:pt x="70373" y="0"/>
                    <a:pt x="7508" y="60008"/>
                    <a:pt x="650" y="146399"/>
                  </a:cubicBezTo>
                  <a:cubicBezTo>
                    <a:pt x="145" y="150762"/>
                    <a:pt x="1460" y="155134"/>
                    <a:pt x="4269" y="158496"/>
                  </a:cubicBezTo>
                  <a:cubicBezTo>
                    <a:pt x="7451" y="162316"/>
                    <a:pt x="11994" y="164744"/>
                    <a:pt x="16938" y="165259"/>
                  </a:cubicBezTo>
                  <a:lnTo>
                    <a:pt x="18366" y="165259"/>
                  </a:lnTo>
                  <a:cubicBezTo>
                    <a:pt x="27463" y="164773"/>
                    <a:pt x="34816" y="157667"/>
                    <a:pt x="35607" y="148590"/>
                  </a:cubicBezTo>
                  <a:cubicBezTo>
                    <a:pt x="42465" y="80200"/>
                    <a:pt x="89804" y="34290"/>
                    <a:pt x="159908" y="34290"/>
                  </a:cubicBezTo>
                  <a:cubicBezTo>
                    <a:pt x="236108" y="34290"/>
                    <a:pt x="285257" y="87154"/>
                    <a:pt x="285257" y="168974"/>
                  </a:cubicBezTo>
                  <a:cubicBezTo>
                    <a:pt x="285257" y="253937"/>
                    <a:pt x="234870" y="310991"/>
                    <a:pt x="159908" y="310991"/>
                  </a:cubicBezTo>
                  <a:cubicBezTo>
                    <a:pt x="89328" y="310991"/>
                    <a:pt x="41798" y="264509"/>
                    <a:pt x="35131" y="192119"/>
                  </a:cubicBezTo>
                  <a:cubicBezTo>
                    <a:pt x="34502" y="183023"/>
                    <a:pt x="27101" y="175870"/>
                    <a:pt x="17985" y="175546"/>
                  </a:cubicBezTo>
                  <a:lnTo>
                    <a:pt x="16461" y="175546"/>
                  </a:lnTo>
                  <a:cubicBezTo>
                    <a:pt x="11528" y="176041"/>
                    <a:pt x="6984" y="178432"/>
                    <a:pt x="3793" y="182213"/>
                  </a:cubicBezTo>
                  <a:cubicBezTo>
                    <a:pt x="993" y="185480"/>
                    <a:pt x="-350" y="189748"/>
                    <a:pt x="78" y="194024"/>
                  </a:cubicBezTo>
                  <a:cubicBezTo>
                    <a:pt x="6079" y="282416"/>
                    <a:pt x="69230" y="344996"/>
                    <a:pt x="159908" y="344996"/>
                  </a:cubicBezTo>
                  <a:cubicBezTo>
                    <a:pt x="255825" y="344996"/>
                    <a:pt x="320404" y="274130"/>
                    <a:pt x="320404" y="168878"/>
                  </a:cubicBezTo>
                  <a:cubicBezTo>
                    <a:pt x="320404" y="66199"/>
                    <a:pt x="257349" y="0"/>
                    <a:pt x="159908"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62" name="CustomShape 28"/>
            <p:cNvSpPr/>
            <p:nvPr/>
          </p:nvSpPr>
          <p:spPr>
            <a:xfrm>
              <a:off x="11034000" y="766080"/>
              <a:ext cx="63000" cy="14760"/>
            </a:xfrm>
            <a:custGeom>
              <a:avLst/>
              <a:gdLst/>
              <a:ahLst/>
              <a:cxnLst/>
              <a:rect l="l" t="t" r="r" b="b"/>
              <a:pathLst>
                <a:path w="141446" h="34099">
                  <a:moveTo>
                    <a:pt x="124396" y="0"/>
                  </a:moveTo>
                  <a:lnTo>
                    <a:pt x="17050" y="0"/>
                  </a:lnTo>
                  <a:cubicBezTo>
                    <a:pt x="7629" y="0"/>
                    <a:pt x="0" y="7629"/>
                    <a:pt x="0" y="17050"/>
                  </a:cubicBezTo>
                  <a:cubicBezTo>
                    <a:pt x="0" y="26470"/>
                    <a:pt x="7629" y="34100"/>
                    <a:pt x="17050" y="34100"/>
                  </a:cubicBezTo>
                  <a:lnTo>
                    <a:pt x="124396" y="34100"/>
                  </a:lnTo>
                  <a:cubicBezTo>
                    <a:pt x="133817" y="34100"/>
                    <a:pt x="141446" y="26470"/>
                    <a:pt x="141446" y="17050"/>
                  </a:cubicBezTo>
                  <a:cubicBezTo>
                    <a:pt x="141446" y="7629"/>
                    <a:pt x="133817" y="0"/>
                    <a:pt x="124396"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63" name="CustomShape 29"/>
            <p:cNvSpPr/>
            <p:nvPr/>
          </p:nvSpPr>
          <p:spPr>
            <a:xfrm>
              <a:off x="10778760" y="628920"/>
              <a:ext cx="112320" cy="41400"/>
            </a:xfrm>
            <a:custGeom>
              <a:avLst/>
              <a:gdLst/>
              <a:ahLst/>
              <a:cxnLst/>
              <a:rect l="l" t="t" r="r" b="b"/>
              <a:pathLst>
                <a:path w="251290" h="93637">
                  <a:moveTo>
                    <a:pt x="28799" y="68110"/>
                  </a:moveTo>
                  <a:cubicBezTo>
                    <a:pt x="55364" y="45526"/>
                    <a:pt x="89188" y="33277"/>
                    <a:pt x="124049" y="33630"/>
                  </a:cubicBezTo>
                  <a:cubicBezTo>
                    <a:pt x="169198" y="33630"/>
                    <a:pt x="203488" y="51632"/>
                    <a:pt x="217775" y="83064"/>
                  </a:cubicBezTo>
                  <a:cubicBezTo>
                    <a:pt x="220595" y="89532"/>
                    <a:pt x="227005" y="93694"/>
                    <a:pt x="234063" y="93637"/>
                  </a:cubicBezTo>
                  <a:cubicBezTo>
                    <a:pt x="236606" y="93666"/>
                    <a:pt x="239130" y="93085"/>
                    <a:pt x="241397" y="91923"/>
                  </a:cubicBezTo>
                  <a:cubicBezTo>
                    <a:pt x="245531" y="90122"/>
                    <a:pt x="248712" y="86665"/>
                    <a:pt x="250160" y="82398"/>
                  </a:cubicBezTo>
                  <a:cubicBezTo>
                    <a:pt x="251818" y="77940"/>
                    <a:pt x="251646" y="73015"/>
                    <a:pt x="249684" y="68682"/>
                  </a:cubicBezTo>
                  <a:cubicBezTo>
                    <a:pt x="229110" y="25057"/>
                    <a:pt x="183009" y="6"/>
                    <a:pt x="124049" y="6"/>
                  </a:cubicBezTo>
                  <a:cubicBezTo>
                    <a:pt x="80825" y="-356"/>
                    <a:pt x="38915" y="14818"/>
                    <a:pt x="5939" y="42773"/>
                  </a:cubicBezTo>
                  <a:cubicBezTo>
                    <a:pt x="-1157" y="48803"/>
                    <a:pt x="-2014" y="59442"/>
                    <a:pt x="4015" y="66538"/>
                  </a:cubicBezTo>
                  <a:cubicBezTo>
                    <a:pt x="4091" y="66615"/>
                    <a:pt x="4158" y="66700"/>
                    <a:pt x="4225" y="66777"/>
                  </a:cubicBezTo>
                  <a:cubicBezTo>
                    <a:pt x="10768" y="73673"/>
                    <a:pt x="21551" y="74254"/>
                    <a:pt x="28799" y="6811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64" name="CustomShape 30"/>
            <p:cNvSpPr/>
            <p:nvPr/>
          </p:nvSpPr>
          <p:spPr>
            <a:xfrm>
              <a:off x="10778040" y="676080"/>
              <a:ext cx="114480" cy="106200"/>
            </a:xfrm>
            <a:custGeom>
              <a:avLst/>
              <a:gdLst/>
              <a:ahLst/>
              <a:cxnLst/>
              <a:rect l="l" t="t" r="r" b="b"/>
              <a:pathLst>
                <a:path w="255891" h="237420">
                  <a:moveTo>
                    <a:pt x="237935" y="0"/>
                  </a:moveTo>
                  <a:cubicBezTo>
                    <a:pt x="228190" y="57"/>
                    <a:pt x="220313" y="7972"/>
                    <a:pt x="220313" y="17717"/>
                  </a:cubicBezTo>
                  <a:lnTo>
                    <a:pt x="220313" y="112109"/>
                  </a:lnTo>
                  <a:cubicBezTo>
                    <a:pt x="216980" y="200406"/>
                    <a:pt x="106490" y="201073"/>
                    <a:pt x="106490" y="201073"/>
                  </a:cubicBezTo>
                  <a:cubicBezTo>
                    <a:pt x="59436" y="201073"/>
                    <a:pt x="34671" y="174498"/>
                    <a:pt x="34671" y="148209"/>
                  </a:cubicBezTo>
                  <a:cubicBezTo>
                    <a:pt x="34671" y="108775"/>
                    <a:pt x="53721" y="89821"/>
                    <a:pt x="91821" y="81534"/>
                  </a:cubicBezTo>
                  <a:lnTo>
                    <a:pt x="198311" y="59436"/>
                  </a:lnTo>
                  <a:cubicBezTo>
                    <a:pt x="202940" y="58598"/>
                    <a:pt x="207007" y="55874"/>
                    <a:pt x="209550" y="51911"/>
                  </a:cubicBezTo>
                  <a:cubicBezTo>
                    <a:pt x="212131" y="48016"/>
                    <a:pt x="213093" y="43262"/>
                    <a:pt x="212217" y="38671"/>
                  </a:cubicBezTo>
                  <a:cubicBezTo>
                    <a:pt x="209998" y="30594"/>
                    <a:pt x="202778" y="24917"/>
                    <a:pt x="194405" y="24670"/>
                  </a:cubicBezTo>
                  <a:lnTo>
                    <a:pt x="191167" y="24670"/>
                  </a:lnTo>
                  <a:lnTo>
                    <a:pt x="83058" y="48196"/>
                  </a:lnTo>
                  <a:cubicBezTo>
                    <a:pt x="28861" y="60293"/>
                    <a:pt x="0" y="94869"/>
                    <a:pt x="0" y="147923"/>
                  </a:cubicBezTo>
                  <a:cubicBezTo>
                    <a:pt x="0" y="189833"/>
                    <a:pt x="33528" y="234887"/>
                    <a:pt x="106966" y="234887"/>
                  </a:cubicBezTo>
                  <a:cubicBezTo>
                    <a:pt x="136484" y="235201"/>
                    <a:pt x="165592" y="227886"/>
                    <a:pt x="191453" y="213646"/>
                  </a:cubicBezTo>
                  <a:cubicBezTo>
                    <a:pt x="197968" y="210207"/>
                    <a:pt x="204130" y="206121"/>
                    <a:pt x="209836" y="201454"/>
                  </a:cubicBezTo>
                  <a:cubicBezTo>
                    <a:pt x="211836" y="199834"/>
                    <a:pt x="213932" y="198310"/>
                    <a:pt x="215837" y="196596"/>
                  </a:cubicBezTo>
                  <a:lnTo>
                    <a:pt x="222123" y="185261"/>
                  </a:lnTo>
                  <a:lnTo>
                    <a:pt x="220694" y="196215"/>
                  </a:lnTo>
                  <a:lnTo>
                    <a:pt x="220694" y="218504"/>
                  </a:lnTo>
                  <a:cubicBezTo>
                    <a:pt x="219980" y="228209"/>
                    <a:pt x="227267" y="236658"/>
                    <a:pt x="236973" y="237373"/>
                  </a:cubicBezTo>
                  <a:cubicBezTo>
                    <a:pt x="246679" y="238087"/>
                    <a:pt x="255127" y="230800"/>
                    <a:pt x="255842" y="221094"/>
                  </a:cubicBezTo>
                  <a:cubicBezTo>
                    <a:pt x="255908" y="220228"/>
                    <a:pt x="255908" y="219370"/>
                    <a:pt x="255842" y="218504"/>
                  </a:cubicBezTo>
                  <a:lnTo>
                    <a:pt x="255842" y="17717"/>
                  </a:lnTo>
                  <a:cubicBezTo>
                    <a:pt x="255899" y="7982"/>
                    <a:pt x="248050" y="48"/>
                    <a:pt x="238316" y="0"/>
                  </a:cubicBezTo>
                  <a:cubicBezTo>
                    <a:pt x="238192" y="0"/>
                    <a:pt x="238058" y="0"/>
                    <a:pt x="237935"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65" name="CustomShape 31"/>
            <p:cNvSpPr/>
            <p:nvPr/>
          </p:nvSpPr>
          <p:spPr>
            <a:xfrm>
              <a:off x="10119600" y="693720"/>
              <a:ext cx="117000" cy="14760"/>
            </a:xfrm>
            <a:custGeom>
              <a:avLst/>
              <a:gdLst/>
              <a:ahLst/>
              <a:cxnLst/>
              <a:rect l="l" t="t" r="r" b="b"/>
              <a:pathLst>
                <a:path w="261270" h="34670">
                  <a:moveTo>
                    <a:pt x="243935" y="0"/>
                  </a:moveTo>
                  <a:lnTo>
                    <a:pt x="17335" y="0"/>
                  </a:lnTo>
                  <a:cubicBezTo>
                    <a:pt x="7761" y="0"/>
                    <a:pt x="0" y="7763"/>
                    <a:pt x="0" y="17335"/>
                  </a:cubicBezTo>
                  <a:cubicBezTo>
                    <a:pt x="0" y="26908"/>
                    <a:pt x="7761" y="34671"/>
                    <a:pt x="17335" y="34671"/>
                  </a:cubicBezTo>
                  <a:lnTo>
                    <a:pt x="243935" y="34671"/>
                  </a:lnTo>
                  <a:cubicBezTo>
                    <a:pt x="253510" y="34671"/>
                    <a:pt x="261271" y="26908"/>
                    <a:pt x="261271" y="17335"/>
                  </a:cubicBezTo>
                  <a:cubicBezTo>
                    <a:pt x="261271" y="7763"/>
                    <a:pt x="253510" y="0"/>
                    <a:pt x="243935"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66" name="CustomShape 32"/>
            <p:cNvSpPr/>
            <p:nvPr/>
          </p:nvSpPr>
          <p:spPr>
            <a:xfrm>
              <a:off x="10097280" y="653400"/>
              <a:ext cx="133560" cy="129600"/>
            </a:xfrm>
            <a:custGeom>
              <a:avLst/>
              <a:gdLst/>
              <a:ahLst/>
              <a:cxnLst/>
              <a:rect l="l" t="t" r="r" b="b"/>
              <a:pathLst>
                <a:path w="298447" h="289706">
                  <a:moveTo>
                    <a:pt x="268224" y="213397"/>
                  </a:moveTo>
                  <a:cubicBezTo>
                    <a:pt x="242772" y="240819"/>
                    <a:pt x="206758" y="255983"/>
                    <a:pt x="169355" y="255021"/>
                  </a:cubicBezTo>
                  <a:cubicBezTo>
                    <a:pt x="100394" y="255021"/>
                    <a:pt x="36005" y="214064"/>
                    <a:pt x="36005" y="115956"/>
                  </a:cubicBezTo>
                  <a:cubicBezTo>
                    <a:pt x="36005" y="85190"/>
                    <a:pt x="47435" y="48710"/>
                    <a:pt x="67247" y="29469"/>
                  </a:cubicBezTo>
                  <a:cubicBezTo>
                    <a:pt x="73980" y="22706"/>
                    <a:pt x="73959" y="11772"/>
                    <a:pt x="67199" y="5038"/>
                  </a:cubicBezTo>
                  <a:cubicBezTo>
                    <a:pt x="60439" y="-1697"/>
                    <a:pt x="49501" y="-1678"/>
                    <a:pt x="42767" y="5085"/>
                  </a:cubicBezTo>
                  <a:cubicBezTo>
                    <a:pt x="17907" y="29469"/>
                    <a:pt x="0" y="76237"/>
                    <a:pt x="0" y="115956"/>
                  </a:cubicBezTo>
                  <a:cubicBezTo>
                    <a:pt x="0" y="239781"/>
                    <a:pt x="83630" y="289692"/>
                    <a:pt x="169164" y="289692"/>
                  </a:cubicBezTo>
                  <a:cubicBezTo>
                    <a:pt x="216019" y="290311"/>
                    <a:pt x="261044" y="271518"/>
                    <a:pt x="293561" y="237781"/>
                  </a:cubicBezTo>
                  <a:cubicBezTo>
                    <a:pt x="300294" y="230732"/>
                    <a:pt x="300038" y="219560"/>
                    <a:pt x="292989" y="212825"/>
                  </a:cubicBezTo>
                  <a:cubicBezTo>
                    <a:pt x="285940" y="206091"/>
                    <a:pt x="274767" y="206348"/>
                    <a:pt x="268034" y="213397"/>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67" name="CustomShape 33"/>
            <p:cNvSpPr/>
            <p:nvPr/>
          </p:nvSpPr>
          <p:spPr>
            <a:xfrm>
              <a:off x="10128240" y="628200"/>
              <a:ext cx="107280" cy="60120"/>
            </a:xfrm>
            <a:custGeom>
              <a:avLst/>
              <a:gdLst/>
              <a:ahLst/>
              <a:cxnLst/>
              <a:rect l="l" t="t" r="r" b="b"/>
              <a:pathLst>
                <a:path w="239891" h="135339">
                  <a:moveTo>
                    <a:pt x="26997" y="53270"/>
                  </a:moveTo>
                  <a:cubicBezTo>
                    <a:pt x="45476" y="39173"/>
                    <a:pt x="66526" y="34697"/>
                    <a:pt x="93672" y="34697"/>
                  </a:cubicBezTo>
                  <a:cubicBezTo>
                    <a:pt x="158156" y="34697"/>
                    <a:pt x="202829" y="70606"/>
                    <a:pt x="204067" y="118040"/>
                  </a:cubicBezTo>
                  <a:cubicBezTo>
                    <a:pt x="204409" y="127927"/>
                    <a:pt x="212703" y="135671"/>
                    <a:pt x="222593" y="135328"/>
                  </a:cubicBezTo>
                  <a:cubicBezTo>
                    <a:pt x="232483" y="134985"/>
                    <a:pt x="240223" y="126689"/>
                    <a:pt x="239881" y="116802"/>
                  </a:cubicBezTo>
                  <a:cubicBezTo>
                    <a:pt x="238547" y="53937"/>
                    <a:pt x="184922" y="121"/>
                    <a:pt x="93672" y="121"/>
                  </a:cubicBezTo>
                  <a:cubicBezTo>
                    <a:pt x="62710" y="-1165"/>
                    <a:pt x="32194" y="7846"/>
                    <a:pt x="6899" y="25743"/>
                  </a:cubicBezTo>
                  <a:cubicBezTo>
                    <a:pt x="-530" y="31344"/>
                    <a:pt x="-2211" y="41812"/>
                    <a:pt x="3089" y="49460"/>
                  </a:cubicBezTo>
                  <a:cubicBezTo>
                    <a:pt x="8647" y="57099"/>
                    <a:pt x="19339" y="58804"/>
                    <a:pt x="26997" y="5327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68" name="CustomShape 34"/>
            <p:cNvSpPr/>
            <p:nvPr/>
          </p:nvSpPr>
          <p:spPr>
            <a:xfrm>
              <a:off x="10635840" y="627840"/>
              <a:ext cx="105480" cy="35640"/>
            </a:xfrm>
            <a:custGeom>
              <a:avLst/>
              <a:gdLst/>
              <a:ahLst/>
              <a:cxnLst/>
              <a:rect l="l" t="t" r="r" b="b"/>
              <a:pathLst>
                <a:path w="235686" h="80535">
                  <a:moveTo>
                    <a:pt x="26644" y="61541"/>
                  </a:moveTo>
                  <a:cubicBezTo>
                    <a:pt x="49475" y="45529"/>
                    <a:pt x="76412" y="36376"/>
                    <a:pt x="104272" y="35156"/>
                  </a:cubicBezTo>
                  <a:cubicBezTo>
                    <a:pt x="112597" y="35223"/>
                    <a:pt x="120903" y="35861"/>
                    <a:pt x="129132" y="37061"/>
                  </a:cubicBezTo>
                  <a:lnTo>
                    <a:pt x="210857" y="78686"/>
                  </a:lnTo>
                  <a:cubicBezTo>
                    <a:pt x="219201" y="82934"/>
                    <a:pt x="229412" y="79619"/>
                    <a:pt x="233660" y="71275"/>
                  </a:cubicBezTo>
                  <a:cubicBezTo>
                    <a:pt x="233708" y="71171"/>
                    <a:pt x="233765" y="71075"/>
                    <a:pt x="233812" y="70970"/>
                  </a:cubicBezTo>
                  <a:cubicBezTo>
                    <a:pt x="238099" y="62589"/>
                    <a:pt x="234784" y="52311"/>
                    <a:pt x="226402" y="48025"/>
                  </a:cubicBezTo>
                  <a:cubicBezTo>
                    <a:pt x="226335" y="47987"/>
                    <a:pt x="226259" y="47958"/>
                    <a:pt x="226192" y="47920"/>
                  </a:cubicBezTo>
                  <a:lnTo>
                    <a:pt x="142372" y="5153"/>
                  </a:lnTo>
                  <a:cubicBezTo>
                    <a:pt x="140982" y="4438"/>
                    <a:pt x="139458" y="4010"/>
                    <a:pt x="137895" y="3914"/>
                  </a:cubicBezTo>
                  <a:cubicBezTo>
                    <a:pt x="126837" y="1190"/>
                    <a:pt x="115474" y="-124"/>
                    <a:pt x="104082" y="9"/>
                  </a:cubicBezTo>
                  <a:cubicBezTo>
                    <a:pt x="69554" y="1343"/>
                    <a:pt x="36121" y="12477"/>
                    <a:pt x="7689" y="32108"/>
                  </a:cubicBezTo>
                  <a:cubicBezTo>
                    <a:pt x="-112" y="37623"/>
                    <a:pt x="-2313" y="48234"/>
                    <a:pt x="2641" y="56397"/>
                  </a:cubicBezTo>
                  <a:cubicBezTo>
                    <a:pt x="8051" y="64151"/>
                    <a:pt x="18528" y="66389"/>
                    <a:pt x="26644" y="61541"/>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69" name="CustomShape 35"/>
            <p:cNvSpPr/>
            <p:nvPr/>
          </p:nvSpPr>
          <p:spPr>
            <a:xfrm>
              <a:off x="10603800" y="655560"/>
              <a:ext cx="138600" cy="127080"/>
            </a:xfrm>
            <a:custGeom>
              <a:avLst/>
              <a:gdLst/>
              <a:ahLst/>
              <a:cxnLst/>
              <a:rect l="l" t="t" r="r" b="b"/>
              <a:pathLst>
                <a:path w="309212" h="283751">
                  <a:moveTo>
                    <a:pt x="279654" y="205552"/>
                  </a:moveTo>
                  <a:cubicBezTo>
                    <a:pt x="251774" y="233231"/>
                    <a:pt x="214170" y="248900"/>
                    <a:pt x="174879" y="249176"/>
                  </a:cubicBezTo>
                  <a:cubicBezTo>
                    <a:pt x="93154" y="249176"/>
                    <a:pt x="35719" y="194026"/>
                    <a:pt x="35719" y="117160"/>
                  </a:cubicBezTo>
                  <a:cubicBezTo>
                    <a:pt x="35719" y="79917"/>
                    <a:pt x="47149" y="48580"/>
                    <a:pt x="66961" y="30006"/>
                  </a:cubicBezTo>
                  <a:cubicBezTo>
                    <a:pt x="73419" y="22995"/>
                    <a:pt x="73704" y="12299"/>
                    <a:pt x="67627" y="4955"/>
                  </a:cubicBezTo>
                  <a:cubicBezTo>
                    <a:pt x="60646" y="-1389"/>
                    <a:pt x="50073" y="-1674"/>
                    <a:pt x="42767" y="4288"/>
                  </a:cubicBezTo>
                  <a:cubicBezTo>
                    <a:pt x="17812" y="28006"/>
                    <a:pt x="0" y="68392"/>
                    <a:pt x="0" y="117160"/>
                  </a:cubicBezTo>
                  <a:cubicBezTo>
                    <a:pt x="0" y="213267"/>
                    <a:pt x="71438" y="283752"/>
                    <a:pt x="174879" y="283752"/>
                  </a:cubicBezTo>
                  <a:cubicBezTo>
                    <a:pt x="223437" y="283476"/>
                    <a:pt x="269958" y="264150"/>
                    <a:pt x="304419" y="229936"/>
                  </a:cubicBezTo>
                  <a:cubicBezTo>
                    <a:pt x="310810" y="223059"/>
                    <a:pt x="310810" y="212429"/>
                    <a:pt x="304419" y="205552"/>
                  </a:cubicBezTo>
                  <a:cubicBezTo>
                    <a:pt x="297866" y="198713"/>
                    <a:pt x="287017" y="198475"/>
                    <a:pt x="280178" y="205028"/>
                  </a:cubicBezTo>
                  <a:cubicBezTo>
                    <a:pt x="279997" y="205199"/>
                    <a:pt x="279825" y="205371"/>
                    <a:pt x="279654" y="205552"/>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70" name="CustomShape 36"/>
            <p:cNvSpPr/>
            <p:nvPr/>
          </p:nvSpPr>
          <p:spPr>
            <a:xfrm>
              <a:off x="10944360" y="570600"/>
              <a:ext cx="15120" cy="54000"/>
            </a:xfrm>
            <a:custGeom>
              <a:avLst/>
              <a:gdLst/>
              <a:ahLst/>
              <a:cxnLst/>
              <a:rect l="l" t="t" r="r" b="b"/>
              <a:pathLst>
                <a:path w="35435" h="121502">
                  <a:moveTo>
                    <a:pt x="17671" y="121503"/>
                  </a:moveTo>
                  <a:cubicBezTo>
                    <a:pt x="27396" y="121455"/>
                    <a:pt x="35283" y="113606"/>
                    <a:pt x="35388" y="103881"/>
                  </a:cubicBezTo>
                  <a:lnTo>
                    <a:pt x="35388" y="19014"/>
                  </a:lnTo>
                  <a:cubicBezTo>
                    <a:pt x="36102" y="9260"/>
                    <a:pt x="28777" y="764"/>
                    <a:pt x="19014" y="49"/>
                  </a:cubicBezTo>
                  <a:cubicBezTo>
                    <a:pt x="9261" y="-675"/>
                    <a:pt x="764" y="6660"/>
                    <a:pt x="50" y="16413"/>
                  </a:cubicBezTo>
                  <a:cubicBezTo>
                    <a:pt x="-17" y="17280"/>
                    <a:pt x="-17" y="18147"/>
                    <a:pt x="50" y="19014"/>
                  </a:cubicBezTo>
                  <a:lnTo>
                    <a:pt x="50" y="103977"/>
                  </a:lnTo>
                  <a:cubicBezTo>
                    <a:pt x="155" y="113654"/>
                    <a:pt x="7994" y="121455"/>
                    <a:pt x="17671" y="121503"/>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71" name="CustomShape 37"/>
            <p:cNvSpPr/>
            <p:nvPr/>
          </p:nvSpPr>
          <p:spPr>
            <a:xfrm>
              <a:off x="11404080" y="694080"/>
              <a:ext cx="15120" cy="88920"/>
            </a:xfrm>
            <a:custGeom>
              <a:avLst/>
              <a:gdLst/>
              <a:ahLst/>
              <a:cxnLst/>
              <a:rect l="l" t="t" r="r" b="b"/>
              <a:pathLst>
                <a:path w="35435" h="198655">
                  <a:moveTo>
                    <a:pt x="17669" y="0"/>
                  </a:moveTo>
                  <a:cubicBezTo>
                    <a:pt x="7925" y="57"/>
                    <a:pt x="48" y="7972"/>
                    <a:pt x="48" y="17717"/>
                  </a:cubicBezTo>
                  <a:lnTo>
                    <a:pt x="48" y="179642"/>
                  </a:lnTo>
                  <a:cubicBezTo>
                    <a:pt x="-666" y="189395"/>
                    <a:pt x="6658" y="197891"/>
                    <a:pt x="16422" y="198606"/>
                  </a:cubicBezTo>
                  <a:cubicBezTo>
                    <a:pt x="26175" y="199330"/>
                    <a:pt x="34671" y="191995"/>
                    <a:pt x="35386" y="182242"/>
                  </a:cubicBezTo>
                  <a:cubicBezTo>
                    <a:pt x="35452" y="181375"/>
                    <a:pt x="35452" y="180508"/>
                    <a:pt x="35386" y="179642"/>
                  </a:cubicBezTo>
                  <a:lnTo>
                    <a:pt x="35386" y="17717"/>
                  </a:lnTo>
                  <a:cubicBezTo>
                    <a:pt x="35386" y="7934"/>
                    <a:pt x="27451" y="0"/>
                    <a:pt x="17669"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72" name="CustomShape 38"/>
            <p:cNvSpPr/>
            <p:nvPr/>
          </p:nvSpPr>
          <p:spPr>
            <a:xfrm>
              <a:off x="11297160" y="630360"/>
              <a:ext cx="15120" cy="152640"/>
            </a:xfrm>
            <a:custGeom>
              <a:avLst/>
              <a:gdLst/>
              <a:ahLst/>
              <a:cxnLst/>
              <a:rect l="l" t="t" r="r" b="b"/>
              <a:pathLst>
                <a:path w="35245" h="340290">
                  <a:moveTo>
                    <a:pt x="17670" y="0"/>
                  </a:moveTo>
                  <a:cubicBezTo>
                    <a:pt x="7964" y="48"/>
                    <a:pt x="96" y="7915"/>
                    <a:pt x="48" y="17621"/>
                  </a:cubicBezTo>
                  <a:lnTo>
                    <a:pt x="48" y="321374"/>
                  </a:lnTo>
                  <a:cubicBezTo>
                    <a:pt x="-666" y="331080"/>
                    <a:pt x="6621" y="339528"/>
                    <a:pt x="16327" y="340243"/>
                  </a:cubicBezTo>
                  <a:cubicBezTo>
                    <a:pt x="26032" y="340957"/>
                    <a:pt x="34481" y="333670"/>
                    <a:pt x="35196" y="323964"/>
                  </a:cubicBezTo>
                  <a:cubicBezTo>
                    <a:pt x="35262" y="323098"/>
                    <a:pt x="35262" y="322231"/>
                    <a:pt x="35196" y="321374"/>
                  </a:cubicBezTo>
                  <a:lnTo>
                    <a:pt x="35196" y="17621"/>
                  </a:lnTo>
                  <a:cubicBezTo>
                    <a:pt x="35148" y="7944"/>
                    <a:pt x="27347" y="105"/>
                    <a:pt x="17670"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73" name="CustomShape 39"/>
            <p:cNvSpPr/>
            <p:nvPr/>
          </p:nvSpPr>
          <p:spPr>
            <a:xfrm>
              <a:off x="11316600" y="630360"/>
              <a:ext cx="102600" cy="58680"/>
            </a:xfrm>
            <a:custGeom>
              <a:avLst/>
              <a:gdLst/>
              <a:ahLst/>
              <a:cxnLst/>
              <a:rect l="l" t="t" r="r" b="b"/>
              <a:pathLst>
                <a:path w="229481" h="131503">
                  <a:moveTo>
                    <a:pt x="100177" y="0"/>
                  </a:moveTo>
                  <a:lnTo>
                    <a:pt x="84556" y="0"/>
                  </a:lnTo>
                  <a:cubicBezTo>
                    <a:pt x="81794" y="67"/>
                    <a:pt x="79079" y="686"/>
                    <a:pt x="76555" y="1810"/>
                  </a:cubicBezTo>
                  <a:lnTo>
                    <a:pt x="9880" y="37529"/>
                  </a:lnTo>
                  <a:cubicBezTo>
                    <a:pt x="5499" y="39681"/>
                    <a:pt x="2241" y="43596"/>
                    <a:pt x="927" y="48292"/>
                  </a:cubicBezTo>
                  <a:cubicBezTo>
                    <a:pt x="-626" y="52664"/>
                    <a:pt x="-216" y="57493"/>
                    <a:pt x="2070" y="61532"/>
                  </a:cubicBezTo>
                  <a:cubicBezTo>
                    <a:pt x="6851" y="69847"/>
                    <a:pt x="17443" y="72743"/>
                    <a:pt x="25787" y="68009"/>
                  </a:cubicBezTo>
                  <a:lnTo>
                    <a:pt x="89033" y="34100"/>
                  </a:lnTo>
                  <a:lnTo>
                    <a:pt x="100177" y="34100"/>
                  </a:lnTo>
                  <a:cubicBezTo>
                    <a:pt x="158946" y="34100"/>
                    <a:pt x="194094" y="63341"/>
                    <a:pt x="194094" y="112490"/>
                  </a:cubicBezTo>
                  <a:cubicBezTo>
                    <a:pt x="193379" y="122244"/>
                    <a:pt x="200704" y="130740"/>
                    <a:pt x="210467" y="131455"/>
                  </a:cubicBezTo>
                  <a:cubicBezTo>
                    <a:pt x="220221" y="132179"/>
                    <a:pt x="228717" y="124844"/>
                    <a:pt x="229431" y="115091"/>
                  </a:cubicBezTo>
                  <a:cubicBezTo>
                    <a:pt x="229498" y="114224"/>
                    <a:pt x="229498" y="113357"/>
                    <a:pt x="229431" y="112490"/>
                  </a:cubicBezTo>
                  <a:cubicBezTo>
                    <a:pt x="229431" y="43148"/>
                    <a:pt x="179901" y="0"/>
                    <a:pt x="100177"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74" name="CustomShape 40"/>
            <p:cNvSpPr/>
            <p:nvPr/>
          </p:nvSpPr>
          <p:spPr>
            <a:xfrm>
              <a:off x="10965240" y="630360"/>
              <a:ext cx="43560" cy="14760"/>
            </a:xfrm>
            <a:custGeom>
              <a:avLst/>
              <a:gdLst/>
              <a:ahLst/>
              <a:cxnLst/>
              <a:rect l="l" t="t" r="r" b="b"/>
              <a:pathLst>
                <a:path w="98583" h="34106">
                  <a:moveTo>
                    <a:pt x="81534" y="0"/>
                  </a:moveTo>
                  <a:lnTo>
                    <a:pt x="17621" y="0"/>
                  </a:lnTo>
                  <a:cubicBezTo>
                    <a:pt x="7915" y="48"/>
                    <a:pt x="48" y="7915"/>
                    <a:pt x="0" y="17621"/>
                  </a:cubicBezTo>
                  <a:cubicBezTo>
                    <a:pt x="362" y="27013"/>
                    <a:pt x="8220" y="34366"/>
                    <a:pt x="17621" y="34100"/>
                  </a:cubicBezTo>
                  <a:lnTo>
                    <a:pt x="81534" y="34100"/>
                  </a:lnTo>
                  <a:cubicBezTo>
                    <a:pt x="90954" y="34100"/>
                    <a:pt x="98584" y="26470"/>
                    <a:pt x="98584" y="17050"/>
                  </a:cubicBezTo>
                  <a:cubicBezTo>
                    <a:pt x="98584" y="7630"/>
                    <a:pt x="90954" y="0"/>
                    <a:pt x="81534"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75" name="CustomShape 41"/>
            <p:cNvSpPr/>
            <p:nvPr/>
          </p:nvSpPr>
          <p:spPr>
            <a:xfrm>
              <a:off x="10913760" y="630360"/>
              <a:ext cx="94320" cy="151920"/>
            </a:xfrm>
            <a:custGeom>
              <a:avLst/>
              <a:gdLst/>
              <a:ahLst/>
              <a:cxnLst/>
              <a:rect l="l" t="t" r="r" b="b"/>
              <a:pathLst>
                <a:path w="211112" h="339138">
                  <a:moveTo>
                    <a:pt x="192691" y="305181"/>
                  </a:moveTo>
                  <a:lnTo>
                    <a:pt x="154591" y="305181"/>
                  </a:lnTo>
                  <a:cubicBezTo>
                    <a:pt x="119253" y="305181"/>
                    <a:pt x="103537" y="299561"/>
                    <a:pt x="103537" y="265271"/>
                  </a:cubicBezTo>
                  <a:lnTo>
                    <a:pt x="103537" y="17621"/>
                  </a:lnTo>
                  <a:cubicBezTo>
                    <a:pt x="103432" y="7896"/>
                    <a:pt x="95545" y="48"/>
                    <a:pt x="85820" y="0"/>
                  </a:cubicBezTo>
                  <a:lnTo>
                    <a:pt x="17050" y="0"/>
                  </a:lnTo>
                  <a:cubicBezTo>
                    <a:pt x="7629" y="0"/>
                    <a:pt x="0" y="7630"/>
                    <a:pt x="0" y="17050"/>
                  </a:cubicBezTo>
                  <a:cubicBezTo>
                    <a:pt x="0" y="26470"/>
                    <a:pt x="7629" y="34100"/>
                    <a:pt x="17050" y="34100"/>
                  </a:cubicBezTo>
                  <a:lnTo>
                    <a:pt x="68199" y="34100"/>
                  </a:lnTo>
                  <a:lnTo>
                    <a:pt x="68199" y="264986"/>
                  </a:lnTo>
                  <a:cubicBezTo>
                    <a:pt x="68199" y="326422"/>
                    <a:pt x="102775" y="339090"/>
                    <a:pt x="154591" y="339090"/>
                  </a:cubicBezTo>
                  <a:lnTo>
                    <a:pt x="192691" y="339090"/>
                  </a:lnTo>
                  <a:cubicBezTo>
                    <a:pt x="202130" y="339795"/>
                    <a:pt x="210360" y="332708"/>
                    <a:pt x="211064" y="323269"/>
                  </a:cubicBezTo>
                  <a:cubicBezTo>
                    <a:pt x="211769" y="313830"/>
                    <a:pt x="204692" y="305600"/>
                    <a:pt x="195243" y="304895"/>
                  </a:cubicBezTo>
                  <a:cubicBezTo>
                    <a:pt x="194396" y="304829"/>
                    <a:pt x="193538" y="304829"/>
                    <a:pt x="192691" y="304895"/>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76" name="CustomShape 42"/>
            <p:cNvSpPr/>
            <p:nvPr/>
          </p:nvSpPr>
          <p:spPr>
            <a:xfrm>
              <a:off x="10269000" y="628200"/>
              <a:ext cx="136440" cy="154800"/>
            </a:xfrm>
            <a:custGeom>
              <a:avLst/>
              <a:gdLst/>
              <a:ahLst/>
              <a:cxnLst/>
              <a:rect l="l" t="t" r="r" b="b"/>
              <a:pathLst>
                <a:path w="304574" h="345379">
                  <a:moveTo>
                    <a:pt x="169259" y="0"/>
                  </a:moveTo>
                  <a:cubicBezTo>
                    <a:pt x="69628" y="0"/>
                    <a:pt x="0" y="72961"/>
                    <a:pt x="0" y="177355"/>
                  </a:cubicBezTo>
                  <a:cubicBezTo>
                    <a:pt x="0" y="276320"/>
                    <a:pt x="67818" y="345376"/>
                    <a:pt x="164973" y="345376"/>
                  </a:cubicBezTo>
                  <a:cubicBezTo>
                    <a:pt x="196420" y="345595"/>
                    <a:pt x="227082" y="335566"/>
                    <a:pt x="252317" y="316801"/>
                  </a:cubicBezTo>
                  <a:cubicBezTo>
                    <a:pt x="255851" y="314363"/>
                    <a:pt x="258147" y="310496"/>
                    <a:pt x="258604" y="306229"/>
                  </a:cubicBezTo>
                  <a:cubicBezTo>
                    <a:pt x="259318" y="300457"/>
                    <a:pt x="257432" y="294665"/>
                    <a:pt x="253460" y="290417"/>
                  </a:cubicBezTo>
                  <a:cubicBezTo>
                    <a:pt x="246412" y="284674"/>
                    <a:pt x="236437" y="284207"/>
                    <a:pt x="228886" y="289274"/>
                  </a:cubicBezTo>
                  <a:cubicBezTo>
                    <a:pt x="210723" y="303619"/>
                    <a:pt x="188106" y="311134"/>
                    <a:pt x="164973" y="310515"/>
                  </a:cubicBezTo>
                  <a:cubicBezTo>
                    <a:pt x="88773" y="310515"/>
                    <a:pt x="35814" y="255556"/>
                    <a:pt x="35814" y="177165"/>
                  </a:cubicBezTo>
                  <a:cubicBezTo>
                    <a:pt x="35814" y="91440"/>
                    <a:pt x="89440" y="34290"/>
                    <a:pt x="169164" y="34290"/>
                  </a:cubicBezTo>
                  <a:cubicBezTo>
                    <a:pt x="204597" y="34290"/>
                    <a:pt x="249745" y="51530"/>
                    <a:pt x="270891" y="90488"/>
                  </a:cubicBezTo>
                  <a:cubicBezTo>
                    <a:pt x="276263" y="98803"/>
                    <a:pt x="287112" y="101622"/>
                    <a:pt x="295846" y="96964"/>
                  </a:cubicBezTo>
                  <a:cubicBezTo>
                    <a:pt x="303962" y="91954"/>
                    <a:pt x="306895" y="81572"/>
                    <a:pt x="302609" y="73057"/>
                  </a:cubicBezTo>
                  <a:cubicBezTo>
                    <a:pt x="272986" y="19240"/>
                    <a:pt x="212312" y="0"/>
                    <a:pt x="169259"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77" name="CustomShape 43"/>
            <p:cNvSpPr/>
            <p:nvPr/>
          </p:nvSpPr>
          <p:spPr>
            <a:xfrm>
              <a:off x="10390320" y="572760"/>
              <a:ext cx="15480" cy="68760"/>
            </a:xfrm>
            <a:custGeom>
              <a:avLst/>
              <a:gdLst/>
              <a:ahLst/>
              <a:cxnLst/>
              <a:rect l="l" t="t" r="r" b="b"/>
              <a:pathLst>
                <a:path w="35814" h="153924">
                  <a:moveTo>
                    <a:pt x="17907" y="153924"/>
                  </a:moveTo>
                  <a:cubicBezTo>
                    <a:pt x="27756" y="153924"/>
                    <a:pt x="35757" y="145961"/>
                    <a:pt x="35814" y="136112"/>
                  </a:cubicBezTo>
                  <a:lnTo>
                    <a:pt x="35814" y="17907"/>
                  </a:lnTo>
                  <a:cubicBezTo>
                    <a:pt x="35814" y="8020"/>
                    <a:pt x="27794" y="0"/>
                    <a:pt x="17907" y="0"/>
                  </a:cubicBezTo>
                  <a:cubicBezTo>
                    <a:pt x="8020" y="0"/>
                    <a:pt x="0" y="8020"/>
                    <a:pt x="0" y="17907"/>
                  </a:cubicBezTo>
                  <a:lnTo>
                    <a:pt x="0" y="136112"/>
                  </a:lnTo>
                  <a:cubicBezTo>
                    <a:pt x="48" y="145961"/>
                    <a:pt x="8058" y="153924"/>
                    <a:pt x="17907" y="153924"/>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78" name="CustomShape 44"/>
            <p:cNvSpPr/>
            <p:nvPr/>
          </p:nvSpPr>
          <p:spPr>
            <a:xfrm>
              <a:off x="10390320" y="677520"/>
              <a:ext cx="15480" cy="104400"/>
            </a:xfrm>
            <a:custGeom>
              <a:avLst/>
              <a:gdLst/>
              <a:ahLst/>
              <a:cxnLst/>
              <a:rect l="l" t="t" r="r" b="b"/>
              <a:pathLst>
                <a:path w="35814" h="233171">
                  <a:moveTo>
                    <a:pt x="17907" y="0"/>
                  </a:moveTo>
                  <a:cubicBezTo>
                    <a:pt x="8058" y="0"/>
                    <a:pt x="57" y="7963"/>
                    <a:pt x="0" y="17812"/>
                  </a:cubicBezTo>
                  <a:lnTo>
                    <a:pt x="0" y="215265"/>
                  </a:lnTo>
                  <a:cubicBezTo>
                    <a:pt x="0" y="225152"/>
                    <a:pt x="8020" y="233172"/>
                    <a:pt x="17907" y="233172"/>
                  </a:cubicBezTo>
                  <a:cubicBezTo>
                    <a:pt x="27794" y="233172"/>
                    <a:pt x="35814" y="225152"/>
                    <a:pt x="35814" y="215265"/>
                  </a:cubicBezTo>
                  <a:lnTo>
                    <a:pt x="35814" y="17812"/>
                  </a:lnTo>
                  <a:cubicBezTo>
                    <a:pt x="35757" y="7963"/>
                    <a:pt x="27756" y="0"/>
                    <a:pt x="17907"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79" name="CustomShape 45"/>
            <p:cNvSpPr/>
            <p:nvPr/>
          </p:nvSpPr>
          <p:spPr>
            <a:xfrm>
              <a:off x="10446480" y="630000"/>
              <a:ext cx="15480" cy="85680"/>
            </a:xfrm>
            <a:custGeom>
              <a:avLst/>
              <a:gdLst/>
              <a:ahLst/>
              <a:cxnLst/>
              <a:rect l="l" t="t" r="r" b="b"/>
              <a:pathLst>
                <a:path w="35816" h="192119">
                  <a:moveTo>
                    <a:pt x="17909" y="192119"/>
                  </a:moveTo>
                  <a:cubicBezTo>
                    <a:pt x="27796" y="192119"/>
                    <a:pt x="35816" y="184099"/>
                    <a:pt x="35816" y="174212"/>
                  </a:cubicBezTo>
                  <a:lnTo>
                    <a:pt x="35816" y="17907"/>
                  </a:lnTo>
                  <a:cubicBezTo>
                    <a:pt x="35816" y="8020"/>
                    <a:pt x="27796" y="0"/>
                    <a:pt x="17909" y="0"/>
                  </a:cubicBezTo>
                  <a:cubicBezTo>
                    <a:pt x="8022" y="0"/>
                    <a:pt x="2" y="8020"/>
                    <a:pt x="2" y="17907"/>
                  </a:cubicBezTo>
                  <a:lnTo>
                    <a:pt x="2" y="173926"/>
                  </a:lnTo>
                  <a:cubicBezTo>
                    <a:pt x="-160" y="183813"/>
                    <a:pt x="7737" y="191957"/>
                    <a:pt x="17624" y="192119"/>
                  </a:cubicBezTo>
                  <a:cubicBezTo>
                    <a:pt x="17719" y="192119"/>
                    <a:pt x="17814" y="192119"/>
                    <a:pt x="17909" y="192119"/>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80" name="CustomShape 46"/>
            <p:cNvSpPr/>
            <p:nvPr/>
          </p:nvSpPr>
          <p:spPr>
            <a:xfrm>
              <a:off x="10446480" y="630000"/>
              <a:ext cx="122040" cy="153000"/>
            </a:xfrm>
            <a:custGeom>
              <a:avLst/>
              <a:gdLst/>
              <a:ahLst/>
              <a:cxnLst/>
              <a:rect l="l" t="t" r="r" b="b"/>
              <a:pathLst>
                <a:path w="272510" h="340899">
                  <a:moveTo>
                    <a:pt x="254603" y="0"/>
                  </a:moveTo>
                  <a:cubicBezTo>
                    <a:pt x="244754" y="0"/>
                    <a:pt x="236753" y="7963"/>
                    <a:pt x="236696" y="17812"/>
                  </a:cubicBezTo>
                  <a:lnTo>
                    <a:pt x="236696" y="224504"/>
                  </a:lnTo>
                  <a:cubicBezTo>
                    <a:pt x="216503" y="284893"/>
                    <a:pt x="173355" y="306419"/>
                    <a:pt x="139636" y="306419"/>
                  </a:cubicBezTo>
                  <a:lnTo>
                    <a:pt x="129159" y="306419"/>
                  </a:lnTo>
                  <a:cubicBezTo>
                    <a:pt x="71533" y="306419"/>
                    <a:pt x="35814" y="273939"/>
                    <a:pt x="35814" y="221742"/>
                  </a:cubicBezTo>
                  <a:cubicBezTo>
                    <a:pt x="35814" y="211855"/>
                    <a:pt x="27794" y="203835"/>
                    <a:pt x="17907" y="203835"/>
                  </a:cubicBezTo>
                  <a:cubicBezTo>
                    <a:pt x="8020" y="203835"/>
                    <a:pt x="0" y="211855"/>
                    <a:pt x="0" y="221742"/>
                  </a:cubicBezTo>
                  <a:cubicBezTo>
                    <a:pt x="0" y="295275"/>
                    <a:pt x="49530" y="340900"/>
                    <a:pt x="129159" y="340900"/>
                  </a:cubicBezTo>
                  <a:lnTo>
                    <a:pt x="139636" y="340900"/>
                  </a:lnTo>
                  <a:cubicBezTo>
                    <a:pt x="174946" y="340176"/>
                    <a:pt x="208483" y="325279"/>
                    <a:pt x="232696" y="299561"/>
                  </a:cubicBezTo>
                  <a:lnTo>
                    <a:pt x="238125" y="290036"/>
                  </a:lnTo>
                  <a:lnTo>
                    <a:pt x="236696" y="302324"/>
                  </a:lnTo>
                  <a:lnTo>
                    <a:pt x="236696" y="320231"/>
                  </a:lnTo>
                  <a:cubicBezTo>
                    <a:pt x="236696" y="330118"/>
                    <a:pt x="244716" y="338138"/>
                    <a:pt x="254603" y="338138"/>
                  </a:cubicBezTo>
                  <a:cubicBezTo>
                    <a:pt x="264490" y="338138"/>
                    <a:pt x="272510" y="330118"/>
                    <a:pt x="272510" y="320231"/>
                  </a:cubicBezTo>
                  <a:lnTo>
                    <a:pt x="272510" y="17812"/>
                  </a:lnTo>
                  <a:cubicBezTo>
                    <a:pt x="272453" y="7963"/>
                    <a:pt x="264452" y="0"/>
                    <a:pt x="254603"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grpSp>
      <p:sp>
        <p:nvSpPr>
          <p:cNvPr id="237" name="CustomShape 3"/>
          <p:cNvSpPr/>
          <p:nvPr/>
        </p:nvSpPr>
        <p:spPr>
          <a:xfrm>
            <a:off x="623880" y="3429000"/>
            <a:ext cx="5471280" cy="280764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nSpc>
                <a:spcPct val="100000"/>
              </a:lnSpc>
              <a:spcBef>
                <a:spcPts val="201"/>
              </a:spcBef>
              <a:tabLst>
                <a:tab pos="0" algn="l"/>
              </a:tabLst>
            </a:pPr>
            <a:endParaRPr lang="et-EE" sz="2200" b="0" strike="noStrike" spc="-1">
              <a:latin typeface="Calibri"/>
            </a:endParaRPr>
          </a:p>
        </p:txBody>
      </p:sp>
      <p:sp>
        <p:nvSpPr>
          <p:cNvPr id="238" name="CustomShape 4"/>
          <p:cNvSpPr/>
          <p:nvPr/>
        </p:nvSpPr>
        <p:spPr>
          <a:xfrm>
            <a:off x="11568240" y="3429000"/>
            <a:ext cx="359640" cy="2807640"/>
          </a:xfrm>
          <a:prstGeom prst="rect">
            <a:avLst/>
          </a:prstGeom>
          <a:noFill/>
          <a:ln>
            <a:noFill/>
          </a:ln>
        </p:spPr>
        <p:style>
          <a:lnRef idx="0">
            <a:scrgbClr r="0" g="0" b="0"/>
          </a:lnRef>
          <a:fillRef idx="0">
            <a:scrgbClr r="0" g="0" b="0"/>
          </a:fillRef>
          <a:effectRef idx="0">
            <a:scrgbClr r="0" g="0" b="0"/>
          </a:effectRef>
          <a:fontRef idx="minor"/>
        </p:style>
        <p:txBody>
          <a:bodyPr rot="5400000" vert="vert" lIns="0" tIns="0" rIns="0" bIns="0" anchor="b">
            <a:noAutofit/>
          </a:bodyPr>
          <a:lstStyle/>
          <a:p>
            <a:pPr>
              <a:lnSpc>
                <a:spcPct val="100000"/>
              </a:lnSpc>
              <a:spcBef>
                <a:spcPts val="400"/>
              </a:spcBef>
              <a:tabLst>
                <a:tab pos="0" algn="l"/>
              </a:tabLst>
            </a:pPr>
            <a:endParaRPr lang="et-EE" sz="800" b="0" strike="noStrike" spc="-1">
              <a:latin typeface="Calibri"/>
            </a:endParaRPr>
          </a:p>
        </p:txBody>
      </p:sp>
      <p:sp>
        <p:nvSpPr>
          <p:cNvPr id="12" name="Pealkiri 11">
            <a:extLst>
              <a:ext uri="{FF2B5EF4-FFF2-40B4-BE49-F238E27FC236}">
                <a16:creationId xmlns:a16="http://schemas.microsoft.com/office/drawing/2014/main" id="{79BFEAB2-D410-F781-D52C-AE2A42E85F84}"/>
              </a:ext>
            </a:extLst>
          </p:cNvPr>
          <p:cNvSpPr>
            <a:spLocks noGrp="1"/>
          </p:cNvSpPr>
          <p:nvPr>
            <p:ph type="title"/>
          </p:nvPr>
        </p:nvSpPr>
        <p:spPr>
          <a:xfrm>
            <a:off x="623888" y="658801"/>
            <a:ext cx="8183512" cy="969974"/>
          </a:xfrm>
        </p:spPr>
        <p:txBody>
          <a:bodyPr/>
          <a:lstStyle/>
          <a:p>
            <a:r>
              <a:rPr lang="et-EE" dirty="0" err="1"/>
              <a:t>Vocational</a:t>
            </a:r>
            <a:r>
              <a:rPr lang="et-EE" dirty="0"/>
              <a:t> Education </a:t>
            </a:r>
            <a:br>
              <a:rPr lang="et-EE" dirty="0"/>
            </a:br>
            <a:r>
              <a:rPr lang="et-EE" dirty="0"/>
              <a:t>in Estonia</a:t>
            </a:r>
          </a:p>
        </p:txBody>
      </p:sp>
      <p:sp>
        <p:nvSpPr>
          <p:cNvPr id="13" name="Teksti kohatäide 12">
            <a:extLst>
              <a:ext uri="{FF2B5EF4-FFF2-40B4-BE49-F238E27FC236}">
                <a16:creationId xmlns:a16="http://schemas.microsoft.com/office/drawing/2014/main" id="{D3906339-0F84-553E-0C90-E994B9616BFC}"/>
              </a:ext>
            </a:extLst>
          </p:cNvPr>
          <p:cNvSpPr>
            <a:spLocks noGrp="1"/>
          </p:cNvSpPr>
          <p:nvPr>
            <p:ph type="body" sz="quarter" idx="12"/>
          </p:nvPr>
        </p:nvSpPr>
        <p:spPr>
          <a:xfrm>
            <a:off x="623888" y="5255417"/>
            <a:ext cx="7559676" cy="668216"/>
          </a:xfrm>
        </p:spPr>
        <p:txBody>
          <a:bodyPr/>
          <a:lstStyle/>
          <a:p>
            <a:endParaRPr lang="et-EE"/>
          </a:p>
        </p:txBody>
      </p:sp>
      <p:sp>
        <p:nvSpPr>
          <p:cNvPr id="15" name="Teksti kohatäide 14">
            <a:extLst>
              <a:ext uri="{FF2B5EF4-FFF2-40B4-BE49-F238E27FC236}">
                <a16:creationId xmlns:a16="http://schemas.microsoft.com/office/drawing/2014/main" id="{114C6957-528C-A77F-1375-ED745E94BEB1}"/>
              </a:ext>
            </a:extLst>
          </p:cNvPr>
          <p:cNvSpPr>
            <a:spLocks noGrp="1"/>
          </p:cNvSpPr>
          <p:nvPr>
            <p:ph type="body" sz="quarter" idx="16"/>
          </p:nvPr>
        </p:nvSpPr>
        <p:spPr>
          <a:xfrm>
            <a:off x="623888" y="5956291"/>
            <a:ext cx="7559676" cy="351692"/>
          </a:xfrm>
        </p:spPr>
        <p:txBody>
          <a:bodyPr/>
          <a:lstStyle/>
          <a:p>
            <a:endParaRPr lang="et-EE"/>
          </a:p>
        </p:txBody>
      </p:sp>
    </p:spTree>
    <p:extLst>
      <p:ext uri="{BB962C8B-B14F-4D97-AF65-F5344CB8AC3E}">
        <p14:creationId xmlns:p14="http://schemas.microsoft.com/office/powerpoint/2010/main" val="26981385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Pealkiri 3">
            <a:extLst>
              <a:ext uri="{FF2B5EF4-FFF2-40B4-BE49-F238E27FC236}">
                <a16:creationId xmlns:a16="http://schemas.microsoft.com/office/drawing/2014/main" id="{A41D3D72-587D-2F3E-1815-FBA5A6AF07F8}"/>
              </a:ext>
            </a:extLst>
          </p:cNvPr>
          <p:cNvSpPr>
            <a:spLocks noGrp="1"/>
          </p:cNvSpPr>
          <p:nvPr>
            <p:ph type="title"/>
          </p:nvPr>
        </p:nvSpPr>
        <p:spPr/>
        <p:txBody>
          <a:bodyPr/>
          <a:lstStyle/>
          <a:p>
            <a:r>
              <a:rPr lang="et-EE" dirty="0" err="1"/>
              <a:t>Funding</a:t>
            </a:r>
            <a:r>
              <a:rPr lang="et-EE" dirty="0"/>
              <a:t> </a:t>
            </a:r>
            <a:br>
              <a:rPr lang="et-EE" dirty="0"/>
            </a:br>
            <a:r>
              <a:rPr lang="et-EE" dirty="0" err="1"/>
              <a:t>model</a:t>
            </a:r>
            <a:endParaRPr lang="et-EE" dirty="0"/>
          </a:p>
        </p:txBody>
      </p:sp>
      <p:sp>
        <p:nvSpPr>
          <p:cNvPr id="15" name="Teksti kohatäide 14">
            <a:extLst>
              <a:ext uri="{FF2B5EF4-FFF2-40B4-BE49-F238E27FC236}">
                <a16:creationId xmlns:a16="http://schemas.microsoft.com/office/drawing/2014/main" id="{FF368DF8-92F3-ABDA-30B2-0BD053213163}"/>
              </a:ext>
            </a:extLst>
          </p:cNvPr>
          <p:cNvSpPr>
            <a:spLocks noGrp="1"/>
          </p:cNvSpPr>
          <p:nvPr>
            <p:ph type="body" sz="quarter" idx="12"/>
          </p:nvPr>
        </p:nvSpPr>
        <p:spPr>
          <a:xfrm>
            <a:off x="623888" y="2276475"/>
            <a:ext cx="4151776" cy="3960813"/>
          </a:xfrm>
        </p:spPr>
        <p:txBody>
          <a:bodyPr/>
          <a:lstStyle/>
          <a:p>
            <a:pPr marL="0" indent="0">
              <a:buNone/>
            </a:pPr>
            <a:r>
              <a:rPr lang="et-EE" b="1" dirty="0"/>
              <a:t>School </a:t>
            </a:r>
            <a:r>
              <a:rPr lang="et-EE" b="1" dirty="0" err="1"/>
              <a:t>performance</a:t>
            </a:r>
            <a:r>
              <a:rPr lang="et-EE" b="1" dirty="0"/>
              <a:t> </a:t>
            </a:r>
            <a:r>
              <a:rPr lang="et-EE" b="1" dirty="0" err="1"/>
              <a:t>indicators</a:t>
            </a:r>
            <a:endParaRPr lang="et-EE" b="1" dirty="0"/>
          </a:p>
          <a:p>
            <a:r>
              <a:rPr lang="et-EE" dirty="0"/>
              <a:t>% </a:t>
            </a:r>
            <a:r>
              <a:rPr lang="en-US" dirty="0"/>
              <a:t>of students graduated from </a:t>
            </a:r>
            <a:br>
              <a:rPr lang="et-EE" dirty="0"/>
            </a:br>
            <a:r>
              <a:rPr lang="en-US" dirty="0"/>
              <a:t>the professional examination</a:t>
            </a:r>
          </a:p>
          <a:p>
            <a:r>
              <a:rPr lang="et-EE" dirty="0"/>
              <a:t>% </a:t>
            </a:r>
            <a:r>
              <a:rPr lang="en-US" dirty="0"/>
              <a:t>of students participating </a:t>
            </a:r>
            <a:br>
              <a:rPr lang="et-EE" dirty="0"/>
            </a:br>
            <a:r>
              <a:rPr lang="en-US" dirty="0"/>
              <a:t>in apprenticeships</a:t>
            </a:r>
            <a:endParaRPr lang="et-EE" dirty="0"/>
          </a:p>
          <a:p>
            <a:r>
              <a:rPr lang="et-EE" dirty="0"/>
              <a:t>% </a:t>
            </a:r>
            <a:r>
              <a:rPr lang="en-US" dirty="0"/>
              <a:t>of vocational education</a:t>
            </a:r>
            <a:r>
              <a:rPr lang="et-EE" dirty="0"/>
              <a:t> </a:t>
            </a:r>
            <a:r>
              <a:rPr lang="et-EE" dirty="0" err="1"/>
              <a:t>graduates</a:t>
            </a:r>
            <a:r>
              <a:rPr lang="et-EE" dirty="0"/>
              <a:t> </a:t>
            </a:r>
            <a:r>
              <a:rPr lang="et-EE" dirty="0" err="1"/>
              <a:t>completing</a:t>
            </a:r>
            <a:r>
              <a:rPr lang="et-EE" dirty="0"/>
              <a:t> </a:t>
            </a:r>
            <a:r>
              <a:rPr lang="et-EE" dirty="0" err="1"/>
              <a:t>within</a:t>
            </a:r>
            <a:r>
              <a:rPr lang="et-EE" dirty="0"/>
              <a:t> </a:t>
            </a:r>
            <a:r>
              <a:rPr lang="et-EE" dirty="0" err="1"/>
              <a:t>nominal</a:t>
            </a:r>
            <a:r>
              <a:rPr lang="et-EE" dirty="0"/>
              <a:t> </a:t>
            </a:r>
            <a:r>
              <a:rPr lang="et-EE" dirty="0" err="1"/>
              <a:t>time</a:t>
            </a:r>
            <a:endParaRPr lang="et-EE" dirty="0"/>
          </a:p>
          <a:p>
            <a:r>
              <a:rPr lang="et-EE" dirty="0"/>
              <a:t>% </a:t>
            </a:r>
            <a:r>
              <a:rPr lang="en-GB" dirty="0"/>
              <a:t>of students studying further </a:t>
            </a:r>
            <a:br>
              <a:rPr lang="et-EE" dirty="0"/>
            </a:br>
            <a:r>
              <a:rPr lang="en-GB" dirty="0"/>
              <a:t>or employed</a:t>
            </a:r>
            <a:endParaRPr lang="et-EE" dirty="0"/>
          </a:p>
        </p:txBody>
      </p:sp>
      <mc:AlternateContent xmlns:mc="http://schemas.openxmlformats.org/markup-compatibility/2006" xmlns:cx1="http://schemas.microsoft.com/office/drawing/2015/9/8/chartex">
        <mc:Choice Requires="cx1">
          <p:graphicFrame>
            <p:nvGraphicFramePr>
              <p:cNvPr id="9" name="Diagramm 8">
                <a:extLst>
                  <a:ext uri="{FF2B5EF4-FFF2-40B4-BE49-F238E27FC236}">
                    <a16:creationId xmlns:a16="http://schemas.microsoft.com/office/drawing/2014/main" id="{6928E4C6-67A0-1AEE-6A0A-F88BBBE36ED4}"/>
                  </a:ext>
                </a:extLst>
              </p:cNvPr>
              <p:cNvGraphicFramePr/>
              <p:nvPr>
                <p:extLst>
                  <p:ext uri="{D42A27DB-BD31-4B8C-83A1-F6EECF244321}">
                    <p14:modId xmlns:p14="http://schemas.microsoft.com/office/powerpoint/2010/main" val="2935297604"/>
                  </p:ext>
                </p:extLst>
              </p:nvPr>
            </p:nvGraphicFramePr>
            <p:xfrm>
              <a:off x="5771686" y="379143"/>
              <a:ext cx="6119812" cy="6138332"/>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9" name="Diagramm 8">
                <a:extLst>
                  <a:ext uri="{FF2B5EF4-FFF2-40B4-BE49-F238E27FC236}">
                    <a16:creationId xmlns:a16="http://schemas.microsoft.com/office/drawing/2014/main" id="{6928E4C6-67A0-1AEE-6A0A-F88BBBE36ED4}"/>
                  </a:ext>
                </a:extLst>
              </p:cNvPr>
              <p:cNvPicPr>
                <a:picLocks noGrp="1" noRot="1" noChangeAspect="1" noMove="1" noResize="1" noEditPoints="1" noAdjustHandles="1" noChangeArrowheads="1" noChangeShapeType="1"/>
              </p:cNvPicPr>
              <p:nvPr/>
            </p:nvPicPr>
            <p:blipFill>
              <a:blip r:embed="rId4"/>
              <a:stretch>
                <a:fillRect/>
              </a:stretch>
            </p:blipFill>
            <p:spPr>
              <a:xfrm>
                <a:off x="5771686" y="379143"/>
                <a:ext cx="6119812" cy="6138332"/>
              </a:xfrm>
              <a:prstGeom prst="rect">
                <a:avLst/>
              </a:prstGeom>
            </p:spPr>
          </p:pic>
        </mc:Fallback>
      </mc:AlternateContent>
      <p:sp>
        <p:nvSpPr>
          <p:cNvPr id="6" name="TextBox 5">
            <a:extLst>
              <a:ext uri="{FF2B5EF4-FFF2-40B4-BE49-F238E27FC236}">
                <a16:creationId xmlns:a16="http://schemas.microsoft.com/office/drawing/2014/main" id="{3A298BAC-7E6A-B867-B8EE-1981C72DDEF9}"/>
              </a:ext>
            </a:extLst>
          </p:cNvPr>
          <p:cNvSpPr txBox="1"/>
          <p:nvPr/>
        </p:nvSpPr>
        <p:spPr>
          <a:xfrm>
            <a:off x="6132396" y="745346"/>
            <a:ext cx="2661306" cy="769441"/>
          </a:xfrm>
          <a:prstGeom prst="rect">
            <a:avLst/>
          </a:prstGeom>
          <a:noFill/>
        </p:spPr>
        <p:txBody>
          <a:bodyPr wrap="square" rtlCol="0">
            <a:spAutoFit/>
          </a:bodyPr>
          <a:lstStyle/>
          <a:p>
            <a:r>
              <a:rPr lang="et-EE" sz="4400">
                <a:solidFill>
                  <a:schemeClr val="accent1"/>
                </a:solidFill>
                <a:latin typeface="+mj-lt"/>
              </a:rPr>
              <a:t>80–95%</a:t>
            </a:r>
          </a:p>
        </p:txBody>
      </p:sp>
      <p:sp>
        <p:nvSpPr>
          <p:cNvPr id="7" name="TextBox 6">
            <a:extLst>
              <a:ext uri="{FF2B5EF4-FFF2-40B4-BE49-F238E27FC236}">
                <a16:creationId xmlns:a16="http://schemas.microsoft.com/office/drawing/2014/main" id="{C6FA5A3F-D41B-4655-D641-182A0DBA28DD}"/>
              </a:ext>
            </a:extLst>
          </p:cNvPr>
          <p:cNvSpPr txBox="1"/>
          <p:nvPr/>
        </p:nvSpPr>
        <p:spPr>
          <a:xfrm>
            <a:off x="6176535" y="5162996"/>
            <a:ext cx="2571538" cy="769441"/>
          </a:xfrm>
          <a:prstGeom prst="rect">
            <a:avLst/>
          </a:prstGeom>
          <a:noFill/>
        </p:spPr>
        <p:txBody>
          <a:bodyPr wrap="square" rtlCol="0">
            <a:spAutoFit/>
          </a:bodyPr>
          <a:lstStyle/>
          <a:p>
            <a:r>
              <a:rPr lang="et-EE" sz="4400">
                <a:solidFill>
                  <a:schemeClr val="bg1"/>
                </a:solidFill>
                <a:latin typeface="+mj-lt"/>
              </a:rPr>
              <a:t>10–20%</a:t>
            </a:r>
          </a:p>
        </p:txBody>
      </p:sp>
      <p:sp>
        <p:nvSpPr>
          <p:cNvPr id="8" name="TextBox 7">
            <a:extLst>
              <a:ext uri="{FF2B5EF4-FFF2-40B4-BE49-F238E27FC236}">
                <a16:creationId xmlns:a16="http://schemas.microsoft.com/office/drawing/2014/main" id="{C4ECA961-3F4F-7E7F-0869-00292B94918C}"/>
              </a:ext>
            </a:extLst>
          </p:cNvPr>
          <p:cNvSpPr txBox="1"/>
          <p:nvPr/>
        </p:nvSpPr>
        <p:spPr>
          <a:xfrm>
            <a:off x="6176535" y="5932437"/>
            <a:ext cx="3723981" cy="338554"/>
          </a:xfrm>
          <a:prstGeom prst="rect">
            <a:avLst/>
          </a:prstGeom>
          <a:noFill/>
        </p:spPr>
        <p:txBody>
          <a:bodyPr wrap="square" rtlCol="0">
            <a:spAutoFit/>
          </a:bodyPr>
          <a:lstStyle/>
          <a:p>
            <a:r>
              <a:rPr lang="et-EE" sz="1600" err="1">
                <a:solidFill>
                  <a:schemeClr val="bg1"/>
                </a:solidFill>
              </a:rPr>
              <a:t>Performance</a:t>
            </a:r>
            <a:r>
              <a:rPr lang="et-EE" sz="1600">
                <a:solidFill>
                  <a:schemeClr val="bg1"/>
                </a:solidFill>
              </a:rPr>
              <a:t> </a:t>
            </a:r>
            <a:r>
              <a:rPr lang="et-EE" sz="1600" err="1">
                <a:solidFill>
                  <a:schemeClr val="bg1"/>
                </a:solidFill>
              </a:rPr>
              <a:t>based</a:t>
            </a:r>
            <a:r>
              <a:rPr lang="et-EE" sz="1600">
                <a:solidFill>
                  <a:schemeClr val="bg1"/>
                </a:solidFill>
              </a:rPr>
              <a:t> </a:t>
            </a:r>
            <a:r>
              <a:rPr lang="et-EE" sz="1600" err="1">
                <a:solidFill>
                  <a:schemeClr val="bg1"/>
                </a:solidFill>
              </a:rPr>
              <a:t>funding</a:t>
            </a:r>
            <a:endParaRPr lang="et-EE" sz="1600">
              <a:solidFill>
                <a:schemeClr val="bg1"/>
              </a:solidFill>
            </a:endParaRPr>
          </a:p>
        </p:txBody>
      </p:sp>
      <p:sp>
        <p:nvSpPr>
          <p:cNvPr id="11" name="TextBox 10">
            <a:extLst>
              <a:ext uri="{FF2B5EF4-FFF2-40B4-BE49-F238E27FC236}">
                <a16:creationId xmlns:a16="http://schemas.microsoft.com/office/drawing/2014/main" id="{5DF7ECB5-4F04-1760-C456-A5497738ED7D}"/>
              </a:ext>
            </a:extLst>
          </p:cNvPr>
          <p:cNvSpPr txBox="1"/>
          <p:nvPr/>
        </p:nvSpPr>
        <p:spPr>
          <a:xfrm>
            <a:off x="10653003" y="5439994"/>
            <a:ext cx="1048925" cy="830997"/>
          </a:xfrm>
          <a:prstGeom prst="rect">
            <a:avLst/>
          </a:prstGeom>
          <a:noFill/>
        </p:spPr>
        <p:txBody>
          <a:bodyPr vert="horz" wrap="square" rtlCol="0">
            <a:spAutoFit/>
          </a:bodyPr>
          <a:lstStyle/>
          <a:p>
            <a:r>
              <a:rPr lang="et-EE" sz="1600" err="1">
                <a:solidFill>
                  <a:schemeClr val="bg1"/>
                </a:solidFill>
              </a:rPr>
              <a:t>Grants</a:t>
            </a:r>
            <a:r>
              <a:rPr lang="et-EE" sz="1600">
                <a:solidFill>
                  <a:schemeClr val="bg1"/>
                </a:solidFill>
              </a:rPr>
              <a:t> </a:t>
            </a:r>
          </a:p>
          <a:p>
            <a:r>
              <a:rPr lang="et-EE" sz="1600" err="1">
                <a:solidFill>
                  <a:schemeClr val="bg1"/>
                </a:solidFill>
              </a:rPr>
              <a:t>for</a:t>
            </a:r>
            <a:r>
              <a:rPr lang="et-EE" sz="1600">
                <a:solidFill>
                  <a:schemeClr val="bg1"/>
                </a:solidFill>
              </a:rPr>
              <a:t> </a:t>
            </a:r>
          </a:p>
          <a:p>
            <a:r>
              <a:rPr lang="et-EE" sz="1600" err="1">
                <a:solidFill>
                  <a:schemeClr val="bg1"/>
                </a:solidFill>
              </a:rPr>
              <a:t>students</a:t>
            </a:r>
            <a:endParaRPr lang="et-EE" sz="1600">
              <a:solidFill>
                <a:schemeClr val="bg1"/>
              </a:solidFill>
            </a:endParaRPr>
          </a:p>
        </p:txBody>
      </p:sp>
      <p:sp>
        <p:nvSpPr>
          <p:cNvPr id="12" name="TextBox 11">
            <a:extLst>
              <a:ext uri="{FF2B5EF4-FFF2-40B4-BE49-F238E27FC236}">
                <a16:creationId xmlns:a16="http://schemas.microsoft.com/office/drawing/2014/main" id="{4E9A0872-A92B-31EC-153B-E37DC1CB7780}"/>
              </a:ext>
            </a:extLst>
          </p:cNvPr>
          <p:cNvSpPr txBox="1"/>
          <p:nvPr/>
        </p:nvSpPr>
        <p:spPr>
          <a:xfrm>
            <a:off x="6176535" y="1497832"/>
            <a:ext cx="1758815" cy="338554"/>
          </a:xfrm>
          <a:prstGeom prst="rect">
            <a:avLst/>
          </a:prstGeom>
          <a:noFill/>
        </p:spPr>
        <p:txBody>
          <a:bodyPr wrap="square" rtlCol="0">
            <a:spAutoFit/>
          </a:bodyPr>
          <a:lstStyle/>
          <a:p>
            <a:r>
              <a:rPr lang="et-EE" sz="1600">
                <a:solidFill>
                  <a:schemeClr val="accent1"/>
                </a:solidFill>
              </a:rPr>
              <a:t>Basic </a:t>
            </a:r>
            <a:r>
              <a:rPr lang="et-EE" sz="1600" err="1">
                <a:solidFill>
                  <a:schemeClr val="accent1"/>
                </a:solidFill>
              </a:rPr>
              <a:t>funding</a:t>
            </a:r>
            <a:endParaRPr lang="et-EE" sz="1600">
              <a:solidFill>
                <a:schemeClr val="accent1"/>
              </a:solidFill>
            </a:endParaRPr>
          </a:p>
        </p:txBody>
      </p:sp>
    </p:spTree>
    <p:extLst>
      <p:ext uri="{BB962C8B-B14F-4D97-AF65-F5344CB8AC3E}">
        <p14:creationId xmlns:p14="http://schemas.microsoft.com/office/powerpoint/2010/main" val="25355499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lt 1">
            <a:extLst>
              <a:ext uri="{FF2B5EF4-FFF2-40B4-BE49-F238E27FC236}">
                <a16:creationId xmlns:a16="http://schemas.microsoft.com/office/drawing/2014/main" id="{85DF12B9-F98E-D74D-78ED-462FCADD56BA}"/>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3541421" y="518"/>
            <a:ext cx="9155905" cy="6881027"/>
          </a:xfrm>
          <a:prstGeom prst="rect">
            <a:avLst/>
          </a:prstGeom>
        </p:spPr>
      </p:pic>
      <p:sp>
        <p:nvSpPr>
          <p:cNvPr id="9" name="CustomShape 1">
            <a:extLst>
              <a:ext uri="{FF2B5EF4-FFF2-40B4-BE49-F238E27FC236}">
                <a16:creationId xmlns:a16="http://schemas.microsoft.com/office/drawing/2014/main" id="{789B12EC-2F75-122C-441D-CC38E39378CC}"/>
              </a:ext>
            </a:extLst>
          </p:cNvPr>
          <p:cNvSpPr/>
          <p:nvPr/>
        </p:nvSpPr>
        <p:spPr>
          <a:xfrm>
            <a:off x="3529389" y="518"/>
            <a:ext cx="7184012" cy="6881027"/>
          </a:xfrm>
          <a:prstGeom prst="rect">
            <a:avLst/>
          </a:prstGeom>
          <a:gradFill rotWithShape="0">
            <a:gsLst>
              <a:gs pos="44000">
                <a:schemeClr val="bg1">
                  <a:alpha val="0"/>
                </a:schemeClr>
              </a:gs>
              <a:gs pos="84000">
                <a:schemeClr val="bg1"/>
              </a:gs>
            </a:gsLst>
            <a:lin ang="11400000" scaled="0"/>
          </a:gradFill>
          <a:ln>
            <a:noFill/>
          </a:ln>
        </p:spPr>
        <p:style>
          <a:lnRef idx="2">
            <a:schemeClr val="accent1">
              <a:shade val="50000"/>
            </a:schemeClr>
          </a:lnRef>
          <a:fillRef idx="1">
            <a:schemeClr val="accent1"/>
          </a:fillRef>
          <a:effectRef idx="0">
            <a:schemeClr val="accent1"/>
          </a:effectRef>
          <a:fontRef idx="minor"/>
        </p:style>
        <p:txBody>
          <a:bodyPr/>
          <a:lstStyle/>
          <a:p>
            <a:endParaRPr lang="et-EE"/>
          </a:p>
        </p:txBody>
      </p:sp>
      <p:sp>
        <p:nvSpPr>
          <p:cNvPr id="29698" name="Pealkiri 1"/>
          <p:cNvSpPr>
            <a:spLocks noGrp="1"/>
          </p:cNvSpPr>
          <p:nvPr>
            <p:ph type="title"/>
          </p:nvPr>
        </p:nvSpPr>
        <p:spPr/>
        <p:txBody>
          <a:bodyPr/>
          <a:lstStyle/>
          <a:p>
            <a:r>
              <a:rPr lang="et-EE" altLang="et-EE" dirty="0"/>
              <a:t>Quality </a:t>
            </a:r>
            <a:br>
              <a:rPr lang="et-EE" altLang="et-EE" dirty="0"/>
            </a:br>
            <a:r>
              <a:rPr lang="et-EE" altLang="et-EE" dirty="0" err="1"/>
              <a:t>assessment</a:t>
            </a:r>
            <a:endParaRPr lang="et-EE" altLang="et-EE" dirty="0"/>
          </a:p>
        </p:txBody>
      </p:sp>
      <p:sp>
        <p:nvSpPr>
          <p:cNvPr id="3" name="Sisu kohatäide 2"/>
          <p:cNvSpPr>
            <a:spLocks noGrp="1"/>
          </p:cNvSpPr>
          <p:nvPr>
            <p:ph type="body" sz="quarter" idx="12"/>
          </p:nvPr>
        </p:nvSpPr>
        <p:spPr>
          <a:xfrm>
            <a:off x="623888" y="2276475"/>
            <a:ext cx="4044365" cy="3960813"/>
          </a:xfrm>
        </p:spPr>
        <p:txBody>
          <a:bodyPr/>
          <a:lstStyle/>
          <a:p>
            <a:r>
              <a:rPr lang="en-US" dirty="0"/>
              <a:t>Internal evaluations for quality control and improvement</a:t>
            </a:r>
          </a:p>
          <a:p>
            <a:r>
              <a:rPr lang="en-US" dirty="0"/>
              <a:t>External evaluations to align with national educational standards</a:t>
            </a:r>
          </a:p>
          <a:p>
            <a:r>
              <a:rPr lang="en-US" dirty="0"/>
              <a:t>Incorporating feedback from students and employers for curriculum development</a:t>
            </a:r>
          </a:p>
        </p:txBody>
      </p:sp>
    </p:spTree>
    <p:extLst>
      <p:ext uri="{BB962C8B-B14F-4D97-AF65-F5344CB8AC3E}">
        <p14:creationId xmlns:p14="http://schemas.microsoft.com/office/powerpoint/2010/main" val="25945880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lt 10">
            <a:extLst>
              <a:ext uri="{FF2B5EF4-FFF2-40B4-BE49-F238E27FC236}">
                <a16:creationId xmlns:a16="http://schemas.microsoft.com/office/drawing/2014/main" id="{133B4063-C12A-8AC0-897D-8310E8762C32}"/>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l="10865" r="-571"/>
          <a:stretch/>
        </p:blipFill>
        <p:spPr>
          <a:xfrm>
            <a:off x="520003" y="-13949"/>
            <a:ext cx="11779405" cy="6871949"/>
          </a:xfrm>
          <a:prstGeom prst="rect">
            <a:avLst/>
          </a:prstGeom>
        </p:spPr>
      </p:pic>
      <p:sp>
        <p:nvSpPr>
          <p:cNvPr id="33" name="Ristkülik 32">
            <a:extLst>
              <a:ext uri="{FF2B5EF4-FFF2-40B4-BE49-F238E27FC236}">
                <a16:creationId xmlns:a16="http://schemas.microsoft.com/office/drawing/2014/main" id="{83931DAF-D5DC-99F3-7FB2-5521A211C1EE}"/>
              </a:ext>
            </a:extLst>
          </p:cNvPr>
          <p:cNvSpPr>
            <a:spLocks noGrp="1" noRot="1" noMove="1" noResize="1" noEditPoints="1" noAdjustHandles="1" noChangeArrowheads="1" noChangeShapeType="1"/>
          </p:cNvSpPr>
          <p:nvPr/>
        </p:nvSpPr>
        <p:spPr>
          <a:xfrm>
            <a:off x="4760180" y="-23027"/>
            <a:ext cx="7471563" cy="6881027"/>
          </a:xfrm>
          <a:prstGeom prst="rect">
            <a:avLst/>
          </a:prstGeom>
          <a:gradFill flip="none" rotWithShape="1">
            <a:gsLst>
              <a:gs pos="7000">
                <a:srgbClr val="000000"/>
              </a:gs>
              <a:gs pos="44000">
                <a:srgbClr val="000000">
                  <a:alpha val="0"/>
                </a:srgb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pic>
        <p:nvPicPr>
          <p:cNvPr id="35" name="Pilt 34" descr="Pilt, millel on kujutatud hammasratas, metalltooted, ring, ratas&#10;&#10;Kirjeldus on genereeritud automaatselt">
            <a:extLst>
              <a:ext uri="{FF2B5EF4-FFF2-40B4-BE49-F238E27FC236}">
                <a16:creationId xmlns:a16="http://schemas.microsoft.com/office/drawing/2014/main" id="{761A1BA7-2CD5-275A-DAE9-3E84B8280D6E}"/>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10197841" y="5375565"/>
            <a:ext cx="460216" cy="461667"/>
          </a:xfrm>
          <a:prstGeom prst="rect">
            <a:avLst/>
          </a:prstGeom>
        </p:spPr>
      </p:pic>
      <p:sp>
        <p:nvSpPr>
          <p:cNvPr id="12" name="Ristkülik 11">
            <a:extLst>
              <a:ext uri="{FF2B5EF4-FFF2-40B4-BE49-F238E27FC236}">
                <a16:creationId xmlns:a16="http://schemas.microsoft.com/office/drawing/2014/main" id="{59F05449-371A-2D59-2FAA-7E08B9E06BB4}"/>
              </a:ext>
            </a:extLst>
          </p:cNvPr>
          <p:cNvSpPr>
            <a:spLocks noGrp="1" noRot="1" noMove="1" noResize="1" noEditPoints="1" noAdjustHandles="1" noChangeArrowheads="1" noChangeShapeType="1"/>
          </p:cNvSpPr>
          <p:nvPr/>
        </p:nvSpPr>
        <p:spPr>
          <a:xfrm>
            <a:off x="2036410" y="-11514"/>
            <a:ext cx="7471563" cy="6881027"/>
          </a:xfrm>
          <a:prstGeom prst="rect">
            <a:avLst/>
          </a:prstGeom>
          <a:gradFill flip="none" rotWithShape="1">
            <a:gsLst>
              <a:gs pos="22000">
                <a:schemeClr val="accent1">
                  <a:alpha val="0"/>
                </a:schemeClr>
              </a:gs>
              <a:gs pos="72000">
                <a:schemeClr val="accent1"/>
              </a:gs>
            </a:gsLst>
            <a:lin ang="11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3" name="Pealkiri 2">
            <a:extLst>
              <a:ext uri="{FF2B5EF4-FFF2-40B4-BE49-F238E27FC236}">
                <a16:creationId xmlns:a16="http://schemas.microsoft.com/office/drawing/2014/main" id="{15B0D997-F951-4699-66CA-C948CDD46C21}"/>
              </a:ext>
            </a:extLst>
          </p:cNvPr>
          <p:cNvSpPr>
            <a:spLocks noGrp="1"/>
          </p:cNvSpPr>
          <p:nvPr>
            <p:ph type="title"/>
          </p:nvPr>
        </p:nvSpPr>
        <p:spPr>
          <a:xfrm>
            <a:off x="623889" y="658813"/>
            <a:ext cx="10348826" cy="969962"/>
          </a:xfrm>
        </p:spPr>
        <p:txBody>
          <a:bodyPr/>
          <a:lstStyle/>
          <a:p>
            <a:r>
              <a:rPr lang="et-EE" dirty="0" err="1">
                <a:effectLst>
                  <a:outerShdw blurRad="38100" dist="38100" dir="2700000" algn="tl">
                    <a:srgbClr val="000000">
                      <a:alpha val="43137"/>
                    </a:srgbClr>
                  </a:outerShdw>
                </a:effectLst>
              </a:rPr>
              <a:t>Competitions</a:t>
            </a:r>
            <a:r>
              <a:rPr lang="et-EE" dirty="0">
                <a:effectLst>
                  <a:outerShdw blurRad="38100" dist="38100" dir="2700000" algn="tl">
                    <a:srgbClr val="000000">
                      <a:alpha val="43137"/>
                    </a:srgbClr>
                  </a:outerShdw>
                </a:effectLst>
              </a:rPr>
              <a:t> </a:t>
            </a:r>
            <a:r>
              <a:rPr lang="et-EE" dirty="0" err="1">
                <a:effectLst>
                  <a:outerShdw blurRad="38100" dist="38100" dir="2700000" algn="tl">
                    <a:srgbClr val="000000">
                      <a:alpha val="43137"/>
                    </a:srgbClr>
                  </a:outerShdw>
                </a:effectLst>
              </a:rPr>
              <a:t>drive</a:t>
            </a:r>
            <a:r>
              <a:rPr lang="et-EE" dirty="0">
                <a:effectLst>
                  <a:outerShdw blurRad="38100" dist="38100" dir="2700000" algn="tl">
                    <a:srgbClr val="000000">
                      <a:alpha val="43137"/>
                    </a:srgbClr>
                  </a:outerShdw>
                </a:effectLst>
              </a:rPr>
              <a:t> </a:t>
            </a:r>
            <a:r>
              <a:rPr lang="et-EE" dirty="0" err="1">
                <a:effectLst>
                  <a:outerShdw blurRad="38100" dist="38100" dir="2700000" algn="tl">
                    <a:srgbClr val="000000">
                      <a:alpha val="43137"/>
                    </a:srgbClr>
                  </a:outerShdw>
                </a:effectLst>
              </a:rPr>
              <a:t>excellence</a:t>
            </a:r>
            <a:endParaRPr lang="et-EE" dirty="0">
              <a:effectLst>
                <a:outerShdw blurRad="38100" dist="38100" dir="2700000" algn="tl">
                  <a:srgbClr val="000000">
                    <a:alpha val="43137"/>
                  </a:srgbClr>
                </a:outerShdw>
              </a:effectLst>
            </a:endParaRPr>
          </a:p>
        </p:txBody>
      </p:sp>
      <p:sp>
        <p:nvSpPr>
          <p:cNvPr id="5" name="Teksti kohatäide 4">
            <a:extLst>
              <a:ext uri="{FF2B5EF4-FFF2-40B4-BE49-F238E27FC236}">
                <a16:creationId xmlns:a16="http://schemas.microsoft.com/office/drawing/2014/main" id="{A8E1D273-A196-CC29-BE06-BBF8ADB68C45}"/>
              </a:ext>
            </a:extLst>
          </p:cNvPr>
          <p:cNvSpPr>
            <a:spLocks noGrp="1"/>
          </p:cNvSpPr>
          <p:nvPr>
            <p:ph type="body" sz="quarter" idx="12"/>
          </p:nvPr>
        </p:nvSpPr>
        <p:spPr>
          <a:xfrm>
            <a:off x="623889" y="2276475"/>
            <a:ext cx="4416462" cy="3960813"/>
          </a:xfrm>
        </p:spPr>
        <p:txBody>
          <a:bodyPr/>
          <a:lstStyle/>
          <a:p>
            <a:r>
              <a:rPr lang="et-EE" err="1">
                <a:effectLst>
                  <a:outerShdw blurRad="38100" dist="38100" dir="2700000" algn="tl">
                    <a:srgbClr val="000000">
                      <a:alpha val="43137"/>
                    </a:srgbClr>
                  </a:outerShdw>
                </a:effectLst>
              </a:rPr>
              <a:t>Strategic</a:t>
            </a:r>
            <a:r>
              <a:rPr lang="et-EE">
                <a:effectLst>
                  <a:outerShdw blurRad="38100" dist="38100" dir="2700000" algn="tl">
                    <a:srgbClr val="000000">
                      <a:alpha val="43137"/>
                    </a:srgbClr>
                  </a:outerShdw>
                </a:effectLst>
              </a:rPr>
              <a:t> tool </a:t>
            </a:r>
            <a:r>
              <a:rPr lang="et-EE" err="1">
                <a:effectLst>
                  <a:outerShdw blurRad="38100" dist="38100" dir="2700000" algn="tl">
                    <a:srgbClr val="000000">
                      <a:alpha val="43137"/>
                    </a:srgbClr>
                  </a:outerShdw>
                </a:effectLst>
              </a:rPr>
              <a:t>for</a:t>
            </a:r>
            <a:r>
              <a:rPr lang="et-EE">
                <a:effectLst>
                  <a:outerShdw blurRad="38100" dist="38100" dir="2700000" algn="tl">
                    <a:srgbClr val="000000">
                      <a:alpha val="43137"/>
                    </a:srgbClr>
                  </a:outerShdw>
                </a:effectLst>
              </a:rPr>
              <a:t> </a:t>
            </a:r>
            <a:r>
              <a:rPr lang="et-EE" err="1">
                <a:effectLst>
                  <a:outerShdw blurRad="38100" dist="38100" dir="2700000" algn="tl">
                    <a:srgbClr val="000000">
                      <a:alpha val="43137"/>
                    </a:srgbClr>
                  </a:outerShdw>
                </a:effectLst>
              </a:rPr>
              <a:t>improving</a:t>
            </a:r>
            <a:r>
              <a:rPr lang="et-EE">
                <a:effectLst>
                  <a:outerShdw blurRad="38100" dist="38100" dir="2700000" algn="tl">
                    <a:srgbClr val="000000">
                      <a:alpha val="43137"/>
                    </a:srgbClr>
                  </a:outerShdw>
                </a:effectLst>
              </a:rPr>
              <a:t> </a:t>
            </a:r>
            <a:r>
              <a:rPr lang="et-EE" err="1">
                <a:effectLst>
                  <a:outerShdw blurRad="38100" dist="38100" dir="2700000" algn="tl">
                    <a:srgbClr val="000000">
                      <a:alpha val="43137"/>
                    </a:srgbClr>
                  </a:outerShdw>
                </a:effectLst>
              </a:rPr>
              <a:t>vocational</a:t>
            </a:r>
            <a:r>
              <a:rPr lang="et-EE">
                <a:effectLst>
                  <a:outerShdw blurRad="38100" dist="38100" dir="2700000" algn="tl">
                    <a:srgbClr val="000000">
                      <a:alpha val="43137"/>
                    </a:srgbClr>
                  </a:outerShdw>
                </a:effectLst>
              </a:rPr>
              <a:t> </a:t>
            </a:r>
            <a:r>
              <a:rPr lang="et-EE" err="1">
                <a:effectLst>
                  <a:outerShdw blurRad="38100" dist="38100" dir="2700000" algn="tl">
                    <a:srgbClr val="000000">
                      <a:alpha val="43137"/>
                    </a:srgbClr>
                  </a:outerShdw>
                </a:effectLst>
              </a:rPr>
              <a:t>education</a:t>
            </a:r>
            <a:r>
              <a:rPr lang="et-EE">
                <a:effectLst>
                  <a:outerShdw blurRad="38100" dist="38100" dir="2700000" algn="tl">
                    <a:srgbClr val="000000">
                      <a:alpha val="43137"/>
                    </a:srgbClr>
                  </a:outerShdw>
                </a:effectLst>
              </a:rPr>
              <a:t> </a:t>
            </a:r>
            <a:r>
              <a:rPr lang="et-EE" err="1">
                <a:effectLst>
                  <a:outerShdw blurRad="38100" dist="38100" dir="2700000" algn="tl">
                    <a:srgbClr val="000000">
                      <a:alpha val="43137"/>
                    </a:srgbClr>
                  </a:outerShdw>
                </a:effectLst>
              </a:rPr>
              <a:t>quality</a:t>
            </a:r>
            <a:endParaRPr lang="et-EE">
              <a:effectLst>
                <a:outerShdw blurRad="38100" dist="38100" dir="2700000" algn="tl">
                  <a:srgbClr val="000000">
                    <a:alpha val="43137"/>
                  </a:srgbClr>
                </a:outerShdw>
              </a:effectLst>
            </a:endParaRPr>
          </a:p>
          <a:p>
            <a:r>
              <a:rPr lang="et-EE">
                <a:effectLst>
                  <a:outerShdw blurRad="38100" dist="38100" dir="2700000" algn="tl">
                    <a:srgbClr val="000000">
                      <a:alpha val="43137"/>
                    </a:srgbClr>
                  </a:outerShdw>
                </a:effectLst>
              </a:rPr>
              <a:t>T</a:t>
            </a:r>
            <a:r>
              <a:rPr lang="en-US">
                <a:effectLst>
                  <a:outerShdw blurRad="38100" dist="38100" dir="2700000" algn="tl">
                    <a:srgbClr val="000000">
                      <a:alpha val="43137"/>
                    </a:srgbClr>
                  </a:outerShdw>
                </a:effectLst>
              </a:rPr>
              <a:t>he chance to test and develop </a:t>
            </a:r>
            <a:r>
              <a:rPr lang="et-EE" err="1">
                <a:effectLst>
                  <a:outerShdw blurRad="38100" dist="38100" dir="2700000" algn="tl">
                    <a:srgbClr val="000000">
                      <a:alpha val="43137"/>
                    </a:srgbClr>
                  </a:outerShdw>
                </a:effectLst>
              </a:rPr>
              <a:t>students</a:t>
            </a:r>
            <a:r>
              <a:rPr lang="et-EE">
                <a:effectLst>
                  <a:outerShdw blurRad="38100" dist="38100" dir="2700000" algn="tl">
                    <a:srgbClr val="000000">
                      <a:alpha val="43137"/>
                    </a:srgbClr>
                  </a:outerShdw>
                </a:effectLst>
              </a:rPr>
              <a:t> </a:t>
            </a:r>
            <a:r>
              <a:rPr lang="en-US">
                <a:effectLst>
                  <a:outerShdw blurRad="38100" dist="38100" dir="2700000" algn="tl">
                    <a:srgbClr val="000000">
                      <a:alpha val="43137"/>
                    </a:srgbClr>
                  </a:outerShdw>
                </a:effectLst>
              </a:rPr>
              <a:t>skills in </a:t>
            </a:r>
            <a:br>
              <a:rPr lang="et-EE">
                <a:effectLst>
                  <a:outerShdw blurRad="38100" dist="38100" dir="2700000" algn="tl">
                    <a:srgbClr val="000000">
                      <a:alpha val="43137"/>
                    </a:srgbClr>
                  </a:outerShdw>
                </a:effectLst>
              </a:rPr>
            </a:br>
            <a:r>
              <a:rPr lang="en-US">
                <a:effectLst>
                  <a:outerShdw blurRad="38100" dist="38100" dir="2700000" algn="tl">
                    <a:srgbClr val="000000">
                      <a:alpha val="43137"/>
                    </a:srgbClr>
                  </a:outerShdw>
                </a:effectLst>
              </a:rPr>
              <a:t>a professional environment</a:t>
            </a:r>
            <a:endParaRPr lang="et-EE">
              <a:effectLst>
                <a:outerShdw blurRad="38100" dist="38100" dir="2700000" algn="tl">
                  <a:srgbClr val="000000">
                    <a:alpha val="43137"/>
                  </a:srgbClr>
                </a:outerShdw>
              </a:effectLst>
            </a:endParaRPr>
          </a:p>
          <a:p>
            <a:r>
              <a:rPr lang="en-US" err="1">
                <a:effectLst>
                  <a:outerShdw blurRad="38100" dist="38100" dir="2700000" algn="tl">
                    <a:srgbClr val="000000">
                      <a:alpha val="43137"/>
                    </a:srgbClr>
                  </a:outerShdw>
                </a:effectLst>
              </a:rPr>
              <a:t>Enhanc</a:t>
            </a:r>
            <a:r>
              <a:rPr lang="et-EE">
                <a:effectLst>
                  <a:outerShdw blurRad="38100" dist="38100" dir="2700000" algn="tl">
                    <a:srgbClr val="000000">
                      <a:alpha val="43137"/>
                    </a:srgbClr>
                  </a:outerShdw>
                </a:effectLst>
              </a:rPr>
              <a:t>e</a:t>
            </a:r>
            <a:r>
              <a:rPr lang="en-US">
                <a:effectLst>
                  <a:outerShdw blurRad="38100" dist="38100" dir="2700000" algn="tl">
                    <a:srgbClr val="000000">
                      <a:alpha val="43137"/>
                    </a:srgbClr>
                  </a:outerShdw>
                </a:effectLst>
              </a:rPr>
              <a:t> the attractiveness of vocational fields among young people</a:t>
            </a:r>
            <a:endParaRPr lang="et-EE">
              <a:effectLst>
                <a:outerShdw blurRad="38100" dist="38100" dir="2700000" algn="tl">
                  <a:srgbClr val="000000">
                    <a:alpha val="43137"/>
                  </a:srgbClr>
                </a:outerShdw>
              </a:effectLst>
            </a:endParaRPr>
          </a:p>
        </p:txBody>
      </p:sp>
      <p:sp>
        <p:nvSpPr>
          <p:cNvPr id="7" name="TextBox 6">
            <a:extLst>
              <a:ext uri="{FF2B5EF4-FFF2-40B4-BE49-F238E27FC236}">
                <a16:creationId xmlns:a16="http://schemas.microsoft.com/office/drawing/2014/main" id="{8D23BE1F-B92B-184C-CD32-01D95CEE67E1}"/>
              </a:ext>
            </a:extLst>
          </p:cNvPr>
          <p:cNvSpPr txBox="1"/>
          <p:nvPr/>
        </p:nvSpPr>
        <p:spPr>
          <a:xfrm rot="10800000" flipV="1">
            <a:off x="10252062" y="3063196"/>
            <a:ext cx="1475130" cy="461665"/>
          </a:xfrm>
          <a:prstGeom prst="rect">
            <a:avLst/>
          </a:prstGeom>
          <a:noFill/>
        </p:spPr>
        <p:txBody>
          <a:bodyPr wrap="square" rtlCol="0">
            <a:spAutoFit/>
          </a:bodyPr>
          <a:lstStyle/>
          <a:p>
            <a:pPr algn="ctr" rtl="0"/>
            <a:r>
              <a:rPr lang="et-EE" sz="1200" err="1">
                <a:solidFill>
                  <a:schemeClr val="bg1"/>
                </a:solidFill>
              </a:rPr>
              <a:t>EuroSkills</a:t>
            </a:r>
            <a:r>
              <a:rPr lang="et-EE" sz="1200">
                <a:solidFill>
                  <a:schemeClr val="bg1"/>
                </a:solidFill>
              </a:rPr>
              <a:t> </a:t>
            </a:r>
          </a:p>
          <a:p>
            <a:pPr algn="ctr" rtl="0"/>
            <a:r>
              <a:rPr lang="et-EE" sz="1200">
                <a:solidFill>
                  <a:schemeClr val="bg1"/>
                </a:solidFill>
              </a:rPr>
              <a:t>2023</a:t>
            </a:r>
          </a:p>
        </p:txBody>
      </p:sp>
      <p:sp>
        <p:nvSpPr>
          <p:cNvPr id="14" name="TextBox 13">
            <a:extLst>
              <a:ext uri="{FF2B5EF4-FFF2-40B4-BE49-F238E27FC236}">
                <a16:creationId xmlns:a16="http://schemas.microsoft.com/office/drawing/2014/main" id="{4F3FE7BD-8382-54C4-EC3B-6824B1023FBA}"/>
              </a:ext>
            </a:extLst>
          </p:cNvPr>
          <p:cNvSpPr txBox="1"/>
          <p:nvPr/>
        </p:nvSpPr>
        <p:spPr>
          <a:xfrm rot="10800000" flipV="1">
            <a:off x="10263639" y="4434618"/>
            <a:ext cx="1475130" cy="461665"/>
          </a:xfrm>
          <a:prstGeom prst="rect">
            <a:avLst/>
          </a:prstGeom>
          <a:noFill/>
        </p:spPr>
        <p:txBody>
          <a:bodyPr wrap="square" rtlCol="0">
            <a:spAutoFit/>
          </a:bodyPr>
          <a:lstStyle/>
          <a:p>
            <a:pPr algn="ctr" rtl="0"/>
            <a:r>
              <a:rPr lang="et-EE" sz="1200" err="1">
                <a:solidFill>
                  <a:schemeClr val="bg1"/>
                </a:solidFill>
              </a:rPr>
              <a:t>WorldSkills</a:t>
            </a:r>
            <a:r>
              <a:rPr lang="et-EE" sz="1200">
                <a:solidFill>
                  <a:schemeClr val="bg1"/>
                </a:solidFill>
              </a:rPr>
              <a:t> </a:t>
            </a:r>
          </a:p>
          <a:p>
            <a:pPr algn="ctr" rtl="0"/>
            <a:r>
              <a:rPr lang="et-EE" sz="1200">
                <a:solidFill>
                  <a:schemeClr val="bg1"/>
                </a:solidFill>
              </a:rPr>
              <a:t>2022</a:t>
            </a:r>
          </a:p>
        </p:txBody>
      </p:sp>
      <p:sp>
        <p:nvSpPr>
          <p:cNvPr id="27" name="TextBox 26">
            <a:extLst>
              <a:ext uri="{FF2B5EF4-FFF2-40B4-BE49-F238E27FC236}">
                <a16:creationId xmlns:a16="http://schemas.microsoft.com/office/drawing/2014/main" id="{8A355344-DFFA-7002-5723-F59DA10C4B7C}"/>
              </a:ext>
            </a:extLst>
          </p:cNvPr>
          <p:cNvSpPr txBox="1"/>
          <p:nvPr/>
        </p:nvSpPr>
        <p:spPr>
          <a:xfrm rot="10800000" flipV="1">
            <a:off x="10247183" y="5846398"/>
            <a:ext cx="1475130" cy="461665"/>
          </a:xfrm>
          <a:prstGeom prst="rect">
            <a:avLst/>
          </a:prstGeom>
          <a:noFill/>
        </p:spPr>
        <p:txBody>
          <a:bodyPr wrap="square" rtlCol="0">
            <a:spAutoFit/>
          </a:bodyPr>
          <a:lstStyle/>
          <a:p>
            <a:pPr algn="ctr" rtl="0"/>
            <a:r>
              <a:rPr lang="et-EE" sz="1200" err="1">
                <a:solidFill>
                  <a:schemeClr val="bg1"/>
                </a:solidFill>
              </a:rPr>
              <a:t>EuroSkills</a:t>
            </a:r>
            <a:r>
              <a:rPr lang="et-EE" sz="1200">
                <a:solidFill>
                  <a:schemeClr val="bg1"/>
                </a:solidFill>
              </a:rPr>
              <a:t> </a:t>
            </a:r>
          </a:p>
          <a:p>
            <a:pPr algn="ctr" rtl="0"/>
            <a:r>
              <a:rPr lang="et-EE" sz="1200">
                <a:solidFill>
                  <a:schemeClr val="bg1"/>
                </a:solidFill>
              </a:rPr>
              <a:t>2021</a:t>
            </a:r>
          </a:p>
        </p:txBody>
      </p:sp>
      <p:pic>
        <p:nvPicPr>
          <p:cNvPr id="2" name="Pilt 1" descr="Pilt, millel on kujutatud hammasratas, metalltooted, ring, ratas&#10;&#10;Kirjeldus on genereeritud automaatselt">
            <a:extLst>
              <a:ext uri="{FF2B5EF4-FFF2-40B4-BE49-F238E27FC236}">
                <a16:creationId xmlns:a16="http://schemas.microsoft.com/office/drawing/2014/main" id="{59DD3DEC-A348-6A62-9851-D4DDAF984011}"/>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10726151" y="5386677"/>
            <a:ext cx="460216" cy="461667"/>
          </a:xfrm>
          <a:prstGeom prst="rect">
            <a:avLst/>
          </a:prstGeom>
        </p:spPr>
      </p:pic>
      <p:pic>
        <p:nvPicPr>
          <p:cNvPr id="4" name="Pilt 3" descr="Pilt, millel on kujutatud hammasratas, metalltooted, ring, ratas&#10;&#10;Kirjeldus on genereeritud automaatselt">
            <a:extLst>
              <a:ext uri="{FF2B5EF4-FFF2-40B4-BE49-F238E27FC236}">
                <a16:creationId xmlns:a16="http://schemas.microsoft.com/office/drawing/2014/main" id="{3F053B51-7562-84C5-12AD-26677BA002AF}"/>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11254032" y="5386678"/>
            <a:ext cx="460216" cy="461667"/>
          </a:xfrm>
          <a:prstGeom prst="rect">
            <a:avLst/>
          </a:prstGeom>
        </p:spPr>
      </p:pic>
      <p:pic>
        <p:nvPicPr>
          <p:cNvPr id="6" name="Pilt 5" descr="Pilt, millel on kujutatud hammasratas, metalltooted, ring, ratas&#10;&#10;Kirjeldus on genereeritud automaatselt">
            <a:extLst>
              <a:ext uri="{FF2B5EF4-FFF2-40B4-BE49-F238E27FC236}">
                <a16:creationId xmlns:a16="http://schemas.microsoft.com/office/drawing/2014/main" id="{0DB24D08-4405-8A23-A94C-89CC920FEE3E}"/>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10742607" y="3907530"/>
            <a:ext cx="460216" cy="461667"/>
          </a:xfrm>
          <a:prstGeom prst="rect">
            <a:avLst/>
          </a:prstGeom>
        </p:spPr>
      </p:pic>
      <p:pic>
        <p:nvPicPr>
          <p:cNvPr id="9" name="Pilt 8" descr="Pilt, millel on kujutatud hammasratas, metalltooted, ring, ratas&#10;&#10;Kirjeldus on genereeritud automaatselt">
            <a:extLst>
              <a:ext uri="{FF2B5EF4-FFF2-40B4-BE49-F238E27FC236}">
                <a16:creationId xmlns:a16="http://schemas.microsoft.com/office/drawing/2014/main" id="{30A5AE77-ECF4-3BA1-13CE-972E821DB29A}"/>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9916524" y="2459054"/>
            <a:ext cx="460216" cy="461667"/>
          </a:xfrm>
          <a:prstGeom prst="rect">
            <a:avLst/>
          </a:prstGeom>
        </p:spPr>
      </p:pic>
      <p:pic>
        <p:nvPicPr>
          <p:cNvPr id="10" name="Pilt 9" descr="Pilt, millel on kujutatud hammasratas, metalltooted, ring, ratas&#10;&#10;Kirjeldus on genereeritud automaatselt">
            <a:extLst>
              <a:ext uri="{FF2B5EF4-FFF2-40B4-BE49-F238E27FC236}">
                <a16:creationId xmlns:a16="http://schemas.microsoft.com/office/drawing/2014/main" id="{1FD5AA52-B760-9BC0-F65F-BE218A8138BB}"/>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10444834" y="2470166"/>
            <a:ext cx="460216" cy="461667"/>
          </a:xfrm>
          <a:prstGeom prst="rect">
            <a:avLst/>
          </a:prstGeom>
        </p:spPr>
      </p:pic>
      <p:pic>
        <p:nvPicPr>
          <p:cNvPr id="13" name="Pilt 12" descr="Pilt, millel on kujutatud hammasratas, metalltooted, ring, ratas&#10;&#10;Kirjeldus on genereeritud automaatselt">
            <a:extLst>
              <a:ext uri="{FF2B5EF4-FFF2-40B4-BE49-F238E27FC236}">
                <a16:creationId xmlns:a16="http://schemas.microsoft.com/office/drawing/2014/main" id="{EBC4EE69-6E8C-0D87-7575-8D32435A2084}"/>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10972715" y="2470167"/>
            <a:ext cx="460216" cy="461667"/>
          </a:xfrm>
          <a:prstGeom prst="rect">
            <a:avLst/>
          </a:prstGeom>
        </p:spPr>
      </p:pic>
      <p:pic>
        <p:nvPicPr>
          <p:cNvPr id="16" name="Pilt 15" descr="Pilt, millel on kujutatud hammasratas, metalltooted, ring, ratas&#10;&#10;Kirjeldus on genereeritud automaatselt">
            <a:extLst>
              <a:ext uri="{FF2B5EF4-FFF2-40B4-BE49-F238E27FC236}">
                <a16:creationId xmlns:a16="http://schemas.microsoft.com/office/drawing/2014/main" id="{0689D481-EA75-3320-0EC1-FFE9431728DA}"/>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11479453" y="2459054"/>
            <a:ext cx="460216" cy="461667"/>
          </a:xfrm>
          <a:prstGeom prst="rect">
            <a:avLst/>
          </a:prstGeom>
        </p:spPr>
      </p:pic>
      <p:sp>
        <p:nvSpPr>
          <p:cNvPr id="17" name="Teksti kohatäide 4">
            <a:extLst>
              <a:ext uri="{FF2B5EF4-FFF2-40B4-BE49-F238E27FC236}">
                <a16:creationId xmlns:a16="http://schemas.microsoft.com/office/drawing/2014/main" id="{C7BBDDA7-042F-22D8-355A-1568D094D503}"/>
              </a:ext>
            </a:extLst>
          </p:cNvPr>
          <p:cNvSpPr txBox="1">
            <a:spLocks/>
          </p:cNvSpPr>
          <p:nvPr/>
        </p:nvSpPr>
        <p:spPr>
          <a:xfrm>
            <a:off x="9042400" y="6429425"/>
            <a:ext cx="2886076" cy="668216"/>
          </a:xfrm>
          <a:prstGeom prst="rect">
            <a:avLst/>
          </a:prstGeom>
        </p:spPr>
        <p:txBody>
          <a:bodyPr/>
          <a:lstStyle>
            <a:lvl1pPr marL="270000" indent="-270000" algn="l" defTabSz="270000" rtl="0" eaLnBrk="1" latinLnBrk="0" hangingPunct="1">
              <a:lnSpc>
                <a:spcPct val="100000"/>
              </a:lnSpc>
              <a:spcBef>
                <a:spcPts val="400"/>
              </a:spcBef>
              <a:spcAft>
                <a:spcPts val="0"/>
              </a:spcAft>
              <a:buClr>
                <a:schemeClr val="accent1"/>
              </a:buClr>
              <a:buFont typeface="Aino" panose="02000603040504020204" pitchFamily="50" charset="0"/>
              <a:buChar char="+"/>
              <a:defRPr sz="1800" kern="1200">
                <a:solidFill>
                  <a:schemeClr val="accent1"/>
                </a:solidFill>
                <a:latin typeface="+mn-lt"/>
                <a:ea typeface="+mn-ea"/>
                <a:cs typeface="+mn-cs"/>
              </a:defRPr>
            </a:lvl1pPr>
            <a:lvl2pPr marL="540000" indent="-270000" algn="l" defTabSz="914400" rtl="0" eaLnBrk="1" latinLnBrk="0" hangingPunct="1">
              <a:lnSpc>
                <a:spcPct val="100000"/>
              </a:lnSpc>
              <a:spcBef>
                <a:spcPts val="400"/>
              </a:spcBef>
              <a:spcAft>
                <a:spcPts val="200"/>
              </a:spcAft>
              <a:buClr>
                <a:schemeClr val="accent1"/>
              </a:buClr>
              <a:buFont typeface="Aino" panose="02000603040504020204" pitchFamily="50" charset="0"/>
              <a:buChar char="+"/>
              <a:defRPr sz="1800" kern="1200">
                <a:solidFill>
                  <a:schemeClr val="accent1"/>
                </a:solidFill>
                <a:latin typeface="+mn-lt"/>
                <a:ea typeface="+mn-ea"/>
                <a:cs typeface="+mn-cs"/>
              </a:defRPr>
            </a:lvl2pPr>
            <a:lvl3pPr marL="810000" indent="-270000" algn="l" defTabSz="270000" rtl="0" eaLnBrk="1" latinLnBrk="0" hangingPunct="1">
              <a:lnSpc>
                <a:spcPct val="100000"/>
              </a:lnSpc>
              <a:spcBef>
                <a:spcPts val="400"/>
              </a:spcBef>
              <a:spcAft>
                <a:spcPts val="200"/>
              </a:spcAft>
              <a:buClr>
                <a:schemeClr val="accent1"/>
              </a:buClr>
              <a:buFont typeface="Aino" panose="02000603040504020204" pitchFamily="50" charset="0"/>
              <a:buChar char="+"/>
              <a:defRPr sz="1800" kern="1200">
                <a:solidFill>
                  <a:schemeClr val="accent1"/>
                </a:solidFill>
                <a:latin typeface="+mn-lt"/>
                <a:ea typeface="+mn-ea"/>
                <a:cs typeface="+mn-cs"/>
              </a:defRPr>
            </a:lvl3pPr>
            <a:lvl4pPr marL="1170000" indent="-270000" algn="l" defTabSz="270000" rtl="0" eaLnBrk="1" latinLnBrk="0" hangingPunct="1">
              <a:lnSpc>
                <a:spcPct val="100000"/>
              </a:lnSpc>
              <a:spcBef>
                <a:spcPts val="400"/>
              </a:spcBef>
              <a:spcAft>
                <a:spcPts val="0"/>
              </a:spcAft>
              <a:buClr>
                <a:schemeClr val="accent1"/>
              </a:buClr>
              <a:buFont typeface="Aino" panose="02000603040504020204" pitchFamily="50" charset="0"/>
              <a:buChar char="+"/>
              <a:defRPr sz="1800" kern="1200">
                <a:solidFill>
                  <a:schemeClr val="accent1"/>
                </a:solidFill>
                <a:latin typeface="+mn-lt"/>
                <a:ea typeface="+mn-ea"/>
                <a:cs typeface="+mn-cs"/>
              </a:defRPr>
            </a:lvl4pPr>
            <a:lvl5pPr marL="1080000" indent="-270000" algn="l" defTabSz="270000" rtl="0" eaLnBrk="1" latinLnBrk="0" hangingPunct="1">
              <a:lnSpc>
                <a:spcPct val="100000"/>
              </a:lnSpc>
              <a:spcBef>
                <a:spcPts val="400"/>
              </a:spcBef>
              <a:spcAft>
                <a:spcPts val="0"/>
              </a:spcAft>
              <a:buClr>
                <a:schemeClr val="accent1"/>
              </a:buClr>
              <a:buFont typeface="Aino" panose="02000603040504020204" pitchFamily="50" charset="0"/>
              <a:buChar char="+"/>
              <a:defRPr sz="1800" kern="1200">
                <a:solidFill>
                  <a:schemeClr val="accent1"/>
                </a:solidFill>
                <a:latin typeface="+mn-lt"/>
                <a:ea typeface="+mn-ea"/>
                <a:cs typeface="+mn-cs"/>
              </a:defRPr>
            </a:lvl5pPr>
            <a:lvl6pPr marL="0" indent="-270000" algn="l" defTabSz="914400" rtl="0" eaLnBrk="1" latinLnBrk="0" hangingPunct="1">
              <a:lnSpc>
                <a:spcPct val="100000"/>
              </a:lnSpc>
              <a:spcBef>
                <a:spcPts val="200"/>
              </a:spcBef>
              <a:spcAft>
                <a:spcPts val="200"/>
              </a:spcAft>
              <a:buClr>
                <a:schemeClr val="tx2"/>
              </a:buClr>
              <a:buFont typeface="Aino" panose="02000603040504020204" pitchFamily="50" charset="0"/>
              <a:buChar char="+"/>
              <a:defRPr sz="1800" kern="1200">
                <a:solidFill>
                  <a:schemeClr val="tx2"/>
                </a:solidFill>
                <a:latin typeface="+mn-lt"/>
                <a:ea typeface="+mn-ea"/>
                <a:cs typeface="+mn-cs"/>
              </a:defRPr>
            </a:lvl6pPr>
            <a:lvl7pPr marL="0" indent="-270000" algn="l" defTabSz="914400" rtl="0" eaLnBrk="1" latinLnBrk="0" hangingPunct="1">
              <a:lnSpc>
                <a:spcPct val="100000"/>
              </a:lnSpc>
              <a:spcBef>
                <a:spcPts val="200"/>
              </a:spcBef>
              <a:spcAft>
                <a:spcPts val="200"/>
              </a:spcAft>
              <a:buClr>
                <a:schemeClr val="tx2"/>
              </a:buClr>
              <a:buFont typeface="Aino" panose="02000603040504020204" pitchFamily="50" charset="0"/>
              <a:buChar char="+"/>
              <a:defRPr sz="1800" kern="1200">
                <a:solidFill>
                  <a:schemeClr val="tx2"/>
                </a:solidFill>
                <a:latin typeface="+mn-lt"/>
                <a:ea typeface="+mn-ea"/>
                <a:cs typeface="+mn-cs"/>
              </a:defRPr>
            </a:lvl7pPr>
            <a:lvl8pPr marL="540000" indent="-270000" algn="l" defTabSz="914400" rtl="0" eaLnBrk="1" latinLnBrk="0" hangingPunct="1">
              <a:lnSpc>
                <a:spcPct val="100000"/>
              </a:lnSpc>
              <a:spcBef>
                <a:spcPts val="200"/>
              </a:spcBef>
              <a:spcAft>
                <a:spcPts val="200"/>
              </a:spcAft>
              <a:buClr>
                <a:schemeClr val="tx2"/>
              </a:buClr>
              <a:buFont typeface="Aino" panose="02000603040504020204" pitchFamily="50" charset="0"/>
              <a:buChar char="+"/>
              <a:defRPr sz="1800" kern="1200">
                <a:solidFill>
                  <a:schemeClr val="tx2"/>
                </a:solidFill>
                <a:latin typeface="+mn-lt"/>
                <a:ea typeface="+mn-ea"/>
                <a:cs typeface="+mn-cs"/>
              </a:defRPr>
            </a:lvl8pPr>
            <a:lvl9pPr marL="810000" indent="-270000" algn="l" defTabSz="914400" rtl="0" eaLnBrk="1" latinLnBrk="0" hangingPunct="1">
              <a:lnSpc>
                <a:spcPct val="100000"/>
              </a:lnSpc>
              <a:spcBef>
                <a:spcPts val="400"/>
              </a:spcBef>
              <a:spcAft>
                <a:spcPts val="0"/>
              </a:spcAft>
              <a:buClr>
                <a:schemeClr val="accent1"/>
              </a:buClr>
              <a:buFont typeface="Aino" panose="02000603040504020204" pitchFamily="50" charset="0"/>
              <a:buChar char="+"/>
              <a:defRPr sz="1800" kern="1200">
                <a:solidFill>
                  <a:schemeClr val="accent1"/>
                </a:solidFill>
                <a:latin typeface="+mn-lt"/>
                <a:ea typeface="+mn-ea"/>
                <a:cs typeface="+mn-cs"/>
              </a:defRPr>
            </a:lvl9pPr>
          </a:lstStyle>
          <a:p>
            <a:pPr marL="0" indent="0" algn="r">
              <a:buNone/>
            </a:pPr>
            <a:r>
              <a:rPr lang="et-EE" sz="900" dirty="0" err="1">
                <a:solidFill>
                  <a:schemeClr val="tx1"/>
                </a:solidFill>
              </a:rPr>
              <a:t>Photo</a:t>
            </a:r>
            <a:r>
              <a:rPr lang="et-EE" sz="900" dirty="0">
                <a:solidFill>
                  <a:schemeClr val="tx1"/>
                </a:solidFill>
              </a:rPr>
              <a:t>: </a:t>
            </a:r>
            <a:r>
              <a:rPr lang="et-EE" sz="900" dirty="0" err="1">
                <a:solidFill>
                  <a:schemeClr val="tx1"/>
                </a:solidFill>
              </a:rPr>
              <a:t>EuroSkills</a:t>
            </a:r>
            <a:r>
              <a:rPr lang="et-EE" sz="900" dirty="0">
                <a:solidFill>
                  <a:schemeClr val="tx1"/>
                </a:solidFill>
              </a:rPr>
              <a:t> 2021 </a:t>
            </a:r>
            <a:r>
              <a:rPr lang="et-EE" sz="900" dirty="0" err="1">
                <a:solidFill>
                  <a:schemeClr val="tx1"/>
                </a:solidFill>
              </a:rPr>
              <a:t>silver</a:t>
            </a:r>
            <a:r>
              <a:rPr lang="et-EE" sz="900" dirty="0">
                <a:solidFill>
                  <a:schemeClr val="tx1"/>
                </a:solidFill>
              </a:rPr>
              <a:t> </a:t>
            </a:r>
            <a:r>
              <a:rPr lang="et-EE" sz="900" dirty="0" err="1">
                <a:solidFill>
                  <a:schemeClr val="tx1"/>
                </a:solidFill>
              </a:rPr>
              <a:t>medalists</a:t>
            </a:r>
            <a:endParaRPr lang="et-EE" sz="900" dirty="0">
              <a:solidFill>
                <a:schemeClr val="tx1"/>
              </a:solidFill>
            </a:endParaRPr>
          </a:p>
        </p:txBody>
      </p:sp>
    </p:spTree>
    <p:extLst>
      <p:ext uri="{BB962C8B-B14F-4D97-AF65-F5344CB8AC3E}">
        <p14:creationId xmlns:p14="http://schemas.microsoft.com/office/powerpoint/2010/main" val="24793580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381FF7AD-4E3F-0B80-F36B-3516EF2F23E2}"/>
              </a:ext>
            </a:extLst>
          </p:cNvPr>
          <p:cNvSpPr>
            <a:spLocks noGrp="1"/>
          </p:cNvSpPr>
          <p:nvPr>
            <p:ph type="title"/>
          </p:nvPr>
        </p:nvSpPr>
        <p:spPr/>
        <p:txBody>
          <a:bodyPr/>
          <a:lstStyle/>
          <a:p>
            <a:r>
              <a:rPr lang="en-US" dirty="0"/>
              <a:t>OSKA: Bridging </a:t>
            </a:r>
            <a:r>
              <a:rPr lang="et-EE" dirty="0"/>
              <a:t>s</a:t>
            </a:r>
            <a:r>
              <a:rPr lang="en-US" dirty="0"/>
              <a:t>kills </a:t>
            </a:r>
            <a:br>
              <a:rPr lang="et-EE" dirty="0"/>
            </a:br>
            <a:r>
              <a:rPr lang="en-US" dirty="0"/>
              <a:t>and </a:t>
            </a:r>
            <a:r>
              <a:rPr lang="et-EE" dirty="0"/>
              <a:t>l</a:t>
            </a:r>
            <a:r>
              <a:rPr lang="en-US" dirty="0" err="1"/>
              <a:t>abour</a:t>
            </a:r>
            <a:r>
              <a:rPr lang="en-US" dirty="0"/>
              <a:t> </a:t>
            </a:r>
            <a:r>
              <a:rPr lang="et-EE" dirty="0"/>
              <a:t>m</a:t>
            </a:r>
            <a:r>
              <a:rPr lang="en-US" dirty="0" err="1"/>
              <a:t>arket</a:t>
            </a:r>
            <a:r>
              <a:rPr lang="en-US" dirty="0"/>
              <a:t> </a:t>
            </a:r>
            <a:r>
              <a:rPr lang="et-EE" dirty="0"/>
              <a:t>n</a:t>
            </a:r>
            <a:r>
              <a:rPr lang="en-US" dirty="0" err="1"/>
              <a:t>eeds</a:t>
            </a:r>
            <a:br>
              <a:rPr lang="en-US" dirty="0"/>
            </a:br>
            <a:endParaRPr lang="et-EE" dirty="0"/>
          </a:p>
        </p:txBody>
      </p:sp>
      <p:sp>
        <p:nvSpPr>
          <p:cNvPr id="3" name="Teksti kohatäide 2">
            <a:extLst>
              <a:ext uri="{FF2B5EF4-FFF2-40B4-BE49-F238E27FC236}">
                <a16:creationId xmlns:a16="http://schemas.microsoft.com/office/drawing/2014/main" id="{F463BCFF-B5DA-2B5B-EF0F-B1A9CC32E791}"/>
              </a:ext>
            </a:extLst>
          </p:cNvPr>
          <p:cNvSpPr>
            <a:spLocks noGrp="1"/>
          </p:cNvSpPr>
          <p:nvPr>
            <p:ph type="body" sz="quarter" idx="12"/>
          </p:nvPr>
        </p:nvSpPr>
        <p:spPr>
          <a:xfrm>
            <a:off x="623887" y="2276475"/>
            <a:ext cx="10944226" cy="3960813"/>
          </a:xfrm>
        </p:spPr>
        <p:txBody>
          <a:bodyPr/>
          <a:lstStyle/>
          <a:p>
            <a:pPr marL="0" indent="0">
              <a:buNone/>
            </a:pPr>
            <a:r>
              <a:rPr lang="en-US" dirty="0"/>
              <a:t>ADDRESSING KEY QUESTIONS:</a:t>
            </a:r>
          </a:p>
          <a:p>
            <a:r>
              <a:rPr lang="et-EE" dirty="0" err="1"/>
              <a:t>How</a:t>
            </a:r>
            <a:r>
              <a:rPr lang="et-EE" dirty="0"/>
              <a:t> </a:t>
            </a:r>
            <a:r>
              <a:rPr lang="et-EE" dirty="0" err="1"/>
              <a:t>many</a:t>
            </a:r>
            <a:r>
              <a:rPr lang="et-EE" dirty="0"/>
              <a:t> </a:t>
            </a:r>
            <a:r>
              <a:rPr lang="et-EE" dirty="0" err="1"/>
              <a:t>people</a:t>
            </a:r>
            <a:r>
              <a:rPr lang="et-EE" dirty="0"/>
              <a:t> and </a:t>
            </a:r>
            <a:r>
              <a:rPr lang="et-EE" dirty="0" err="1"/>
              <a:t>which</a:t>
            </a:r>
            <a:r>
              <a:rPr lang="et-EE" dirty="0"/>
              <a:t> </a:t>
            </a:r>
            <a:r>
              <a:rPr lang="et-EE" dirty="0" err="1"/>
              <a:t>skills</a:t>
            </a:r>
            <a:r>
              <a:rPr lang="et-EE" dirty="0"/>
              <a:t> </a:t>
            </a:r>
            <a:br>
              <a:rPr lang="et-EE" dirty="0"/>
            </a:br>
            <a:r>
              <a:rPr lang="et-EE" dirty="0"/>
              <a:t>are </a:t>
            </a:r>
            <a:r>
              <a:rPr lang="et-EE" dirty="0" err="1"/>
              <a:t>needed</a:t>
            </a:r>
            <a:r>
              <a:rPr lang="et-EE" dirty="0"/>
              <a:t> in </a:t>
            </a:r>
            <a:r>
              <a:rPr lang="et-EE" dirty="0" err="1"/>
              <a:t>our</a:t>
            </a:r>
            <a:r>
              <a:rPr lang="et-EE" dirty="0"/>
              <a:t> </a:t>
            </a:r>
            <a:r>
              <a:rPr lang="et-EE" dirty="0" err="1"/>
              <a:t>labour</a:t>
            </a:r>
            <a:r>
              <a:rPr lang="et-EE" dirty="0"/>
              <a:t> market </a:t>
            </a:r>
            <a:r>
              <a:rPr lang="et-EE" dirty="0" err="1"/>
              <a:t>today</a:t>
            </a:r>
            <a:r>
              <a:rPr lang="et-EE" dirty="0"/>
              <a:t> and </a:t>
            </a:r>
            <a:r>
              <a:rPr lang="et-EE" dirty="0" err="1"/>
              <a:t>tomorrow</a:t>
            </a:r>
            <a:r>
              <a:rPr lang="et-EE" dirty="0"/>
              <a:t>?</a:t>
            </a:r>
          </a:p>
          <a:p>
            <a:r>
              <a:rPr lang="et-EE" dirty="0" err="1"/>
              <a:t>Where</a:t>
            </a:r>
            <a:r>
              <a:rPr lang="et-EE" dirty="0"/>
              <a:t> and </a:t>
            </a:r>
            <a:r>
              <a:rPr lang="et-EE" dirty="0" err="1"/>
              <a:t>how</a:t>
            </a:r>
            <a:r>
              <a:rPr lang="et-EE" dirty="0"/>
              <a:t> </a:t>
            </a:r>
            <a:r>
              <a:rPr lang="et-EE" dirty="0" err="1"/>
              <a:t>to</a:t>
            </a:r>
            <a:r>
              <a:rPr lang="et-EE" dirty="0"/>
              <a:t> </a:t>
            </a:r>
            <a:r>
              <a:rPr lang="et-EE" dirty="0" err="1"/>
              <a:t>aquire</a:t>
            </a:r>
            <a:r>
              <a:rPr lang="et-EE" dirty="0"/>
              <a:t> </a:t>
            </a:r>
            <a:r>
              <a:rPr lang="et-EE" dirty="0" err="1"/>
              <a:t>those</a:t>
            </a:r>
            <a:r>
              <a:rPr lang="et-EE" dirty="0"/>
              <a:t> </a:t>
            </a:r>
            <a:r>
              <a:rPr lang="et-EE" dirty="0" err="1"/>
              <a:t>skills</a:t>
            </a:r>
            <a:r>
              <a:rPr lang="et-EE" dirty="0"/>
              <a:t>?</a:t>
            </a:r>
          </a:p>
          <a:p>
            <a:r>
              <a:rPr lang="et-EE" dirty="0" err="1"/>
              <a:t>What</a:t>
            </a:r>
            <a:r>
              <a:rPr lang="et-EE" dirty="0"/>
              <a:t> </a:t>
            </a:r>
            <a:r>
              <a:rPr lang="et-EE" dirty="0" err="1"/>
              <a:t>should</a:t>
            </a:r>
            <a:r>
              <a:rPr lang="et-EE" dirty="0"/>
              <a:t> </a:t>
            </a:r>
            <a:r>
              <a:rPr lang="et-EE" dirty="0" err="1"/>
              <a:t>be</a:t>
            </a:r>
            <a:r>
              <a:rPr lang="et-EE" dirty="0"/>
              <a:t> </a:t>
            </a:r>
            <a:r>
              <a:rPr lang="et-EE" dirty="0" err="1"/>
              <a:t>changed</a:t>
            </a:r>
            <a:r>
              <a:rPr lang="et-EE" dirty="0"/>
              <a:t> </a:t>
            </a:r>
            <a:r>
              <a:rPr lang="et-EE" dirty="0" err="1"/>
              <a:t>to</a:t>
            </a:r>
            <a:r>
              <a:rPr lang="et-EE" dirty="0"/>
              <a:t> </a:t>
            </a:r>
            <a:r>
              <a:rPr lang="et-EE" dirty="0" err="1"/>
              <a:t>meet</a:t>
            </a:r>
            <a:r>
              <a:rPr lang="et-EE" dirty="0"/>
              <a:t> </a:t>
            </a:r>
            <a:r>
              <a:rPr lang="et-EE" dirty="0" err="1"/>
              <a:t>the</a:t>
            </a:r>
            <a:r>
              <a:rPr lang="et-EE" dirty="0"/>
              <a:t> </a:t>
            </a:r>
            <a:r>
              <a:rPr lang="et-EE" dirty="0" err="1"/>
              <a:t>future</a:t>
            </a:r>
            <a:r>
              <a:rPr lang="et-EE" dirty="0"/>
              <a:t> needs?</a:t>
            </a:r>
          </a:p>
          <a:p>
            <a:endParaRPr lang="et-EE" dirty="0"/>
          </a:p>
          <a:p>
            <a:pPr marL="0" indent="0">
              <a:buNone/>
            </a:pPr>
            <a:r>
              <a:rPr lang="en-US" dirty="0"/>
              <a:t>THE RESULTS OF ANALYSIS ARE USED AS: </a:t>
            </a:r>
          </a:p>
          <a:p>
            <a:pPr lvl="1"/>
            <a:r>
              <a:rPr lang="en-GB" dirty="0"/>
              <a:t>input to the qualification and career counselling system</a:t>
            </a:r>
            <a:endParaRPr lang="et-EE" dirty="0"/>
          </a:p>
          <a:p>
            <a:pPr lvl="1"/>
            <a:r>
              <a:rPr lang="en-GB" dirty="0"/>
              <a:t>curriculum development of educational institutions</a:t>
            </a:r>
            <a:endParaRPr lang="et-EE" dirty="0"/>
          </a:p>
          <a:p>
            <a:pPr lvl="1"/>
            <a:r>
              <a:rPr lang="et-EE" dirty="0" err="1"/>
              <a:t>financing</a:t>
            </a:r>
            <a:r>
              <a:rPr lang="et-EE" dirty="0"/>
              <a:t> of </a:t>
            </a:r>
            <a:r>
              <a:rPr lang="et-EE" dirty="0" err="1"/>
              <a:t>educational</a:t>
            </a:r>
            <a:r>
              <a:rPr lang="et-EE" dirty="0"/>
              <a:t> </a:t>
            </a:r>
            <a:r>
              <a:rPr lang="et-EE" dirty="0" err="1"/>
              <a:t>institutions</a:t>
            </a:r>
            <a:r>
              <a:rPr lang="et-EE" dirty="0"/>
              <a:t> (</a:t>
            </a:r>
            <a:r>
              <a:rPr lang="et-EE" dirty="0" err="1"/>
              <a:t>allocation</a:t>
            </a:r>
            <a:r>
              <a:rPr lang="et-EE" dirty="0"/>
              <a:t> of </a:t>
            </a:r>
            <a:r>
              <a:rPr lang="et-EE" dirty="0" err="1"/>
              <a:t>study</a:t>
            </a:r>
            <a:r>
              <a:rPr lang="et-EE" dirty="0"/>
              <a:t> </a:t>
            </a:r>
            <a:r>
              <a:rPr lang="et-EE" dirty="0" err="1"/>
              <a:t>places</a:t>
            </a:r>
            <a:r>
              <a:rPr lang="et-EE" dirty="0"/>
              <a:t>)</a:t>
            </a:r>
            <a:endParaRPr lang="en-US" dirty="0"/>
          </a:p>
        </p:txBody>
      </p:sp>
    </p:spTree>
    <p:extLst>
      <p:ext uri="{BB962C8B-B14F-4D97-AF65-F5344CB8AC3E}">
        <p14:creationId xmlns:p14="http://schemas.microsoft.com/office/powerpoint/2010/main" val="16328919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lt 7" descr="Pilt, millel on kujutatud isik, siseruumis, tööriist&#10;&#10;Kirjeldus on genereeritud automaatselt">
            <a:extLst>
              <a:ext uri="{FF2B5EF4-FFF2-40B4-BE49-F238E27FC236}">
                <a16:creationId xmlns:a16="http://schemas.microsoft.com/office/drawing/2014/main" id="{2F216846-A7AE-A8A5-9D30-ED50370F1FCF}"/>
              </a:ext>
            </a:extLst>
          </p:cNvPr>
          <p:cNvPicPr>
            <a:picLocks noChangeAspect="1"/>
          </p:cNvPicPr>
          <p:nvPr/>
        </p:nvPicPr>
        <p:blipFill>
          <a:blip r:embed="rId2"/>
          <a:stretch>
            <a:fillRect/>
          </a:stretch>
        </p:blipFill>
        <p:spPr>
          <a:xfrm>
            <a:off x="3038053" y="0"/>
            <a:ext cx="10291020" cy="6858000"/>
          </a:xfrm>
          <a:prstGeom prst="rect">
            <a:avLst/>
          </a:prstGeom>
        </p:spPr>
      </p:pic>
      <p:sp>
        <p:nvSpPr>
          <p:cNvPr id="9" name="CustomShape 1">
            <a:extLst>
              <a:ext uri="{FF2B5EF4-FFF2-40B4-BE49-F238E27FC236}">
                <a16:creationId xmlns:a16="http://schemas.microsoft.com/office/drawing/2014/main" id="{789B12EC-2F75-122C-441D-CC38E39378CC}"/>
              </a:ext>
            </a:extLst>
          </p:cNvPr>
          <p:cNvSpPr/>
          <p:nvPr/>
        </p:nvSpPr>
        <p:spPr>
          <a:xfrm>
            <a:off x="2989925" y="-12032"/>
            <a:ext cx="10390909" cy="7044858"/>
          </a:xfrm>
          <a:prstGeom prst="rect">
            <a:avLst/>
          </a:prstGeom>
          <a:gradFill rotWithShape="0">
            <a:gsLst>
              <a:gs pos="34000">
                <a:schemeClr val="bg1">
                  <a:alpha val="0"/>
                </a:schemeClr>
              </a:gs>
              <a:gs pos="69000">
                <a:schemeClr val="bg1"/>
              </a:gs>
            </a:gsLst>
            <a:lin ang="10800000" scaled="0"/>
          </a:gradFill>
          <a:ln>
            <a:noFill/>
          </a:ln>
        </p:spPr>
        <p:style>
          <a:lnRef idx="2">
            <a:schemeClr val="accent1">
              <a:shade val="50000"/>
            </a:schemeClr>
          </a:lnRef>
          <a:fillRef idx="1">
            <a:schemeClr val="accent1"/>
          </a:fillRef>
          <a:effectRef idx="0">
            <a:schemeClr val="accent1"/>
          </a:effectRef>
          <a:fontRef idx="minor"/>
        </p:style>
        <p:txBody>
          <a:bodyPr/>
          <a:lstStyle/>
          <a:p>
            <a:endParaRPr lang="et-EE" dirty="0"/>
          </a:p>
        </p:txBody>
      </p:sp>
      <p:sp>
        <p:nvSpPr>
          <p:cNvPr id="29698" name="Pealkiri 1"/>
          <p:cNvSpPr>
            <a:spLocks noGrp="1"/>
          </p:cNvSpPr>
          <p:nvPr>
            <p:ph type="title"/>
          </p:nvPr>
        </p:nvSpPr>
        <p:spPr>
          <a:xfrm>
            <a:off x="623887" y="658801"/>
            <a:ext cx="5324331" cy="1617674"/>
          </a:xfrm>
        </p:spPr>
        <p:txBody>
          <a:bodyPr/>
          <a:lstStyle/>
          <a:p>
            <a:r>
              <a:rPr lang="et-EE" dirty="0" err="1"/>
              <a:t>Navigating</a:t>
            </a:r>
            <a:r>
              <a:rPr lang="et-EE" dirty="0"/>
              <a:t> </a:t>
            </a:r>
            <a:br>
              <a:rPr lang="et-EE" dirty="0"/>
            </a:br>
            <a:r>
              <a:rPr lang="et-EE" dirty="0" err="1"/>
              <a:t>the</a:t>
            </a:r>
            <a:r>
              <a:rPr lang="et-EE" dirty="0"/>
              <a:t> c</a:t>
            </a:r>
            <a:r>
              <a:rPr lang="en-US" dirty="0" err="1"/>
              <a:t>hallenges</a:t>
            </a:r>
            <a:br>
              <a:rPr lang="en-US" dirty="0"/>
            </a:br>
            <a:endParaRPr lang="et-EE" altLang="et-EE" dirty="0"/>
          </a:p>
        </p:txBody>
      </p:sp>
      <p:sp>
        <p:nvSpPr>
          <p:cNvPr id="3" name="Sisu kohatäide 2"/>
          <p:cNvSpPr>
            <a:spLocks noGrp="1"/>
          </p:cNvSpPr>
          <p:nvPr>
            <p:ph type="body" sz="quarter" idx="12"/>
          </p:nvPr>
        </p:nvSpPr>
        <p:spPr>
          <a:xfrm>
            <a:off x="623887" y="2276475"/>
            <a:ext cx="8784807" cy="3960813"/>
          </a:xfrm>
        </p:spPr>
        <p:txBody>
          <a:bodyPr/>
          <a:lstStyle/>
          <a:p>
            <a:pPr marL="0" indent="0">
              <a:buNone/>
            </a:pPr>
            <a:r>
              <a:rPr lang="en-US" dirty="0"/>
              <a:t> </a:t>
            </a:r>
            <a:endParaRPr lang="et-EE" dirty="0"/>
          </a:p>
          <a:p>
            <a:r>
              <a:rPr lang="en-US" dirty="0"/>
              <a:t>NEET rate among 18-24</a:t>
            </a:r>
            <a:r>
              <a:rPr lang="et-EE" dirty="0"/>
              <a:t>y </a:t>
            </a:r>
            <a:r>
              <a:rPr lang="et-EE" dirty="0" err="1"/>
              <a:t>is</a:t>
            </a:r>
            <a:r>
              <a:rPr lang="et-EE" dirty="0"/>
              <a:t> </a:t>
            </a:r>
            <a:r>
              <a:rPr lang="en-US" dirty="0"/>
              <a:t>9.8%</a:t>
            </a:r>
            <a:r>
              <a:rPr lang="et-EE" dirty="0"/>
              <a:t>.</a:t>
            </a:r>
          </a:p>
          <a:p>
            <a:r>
              <a:rPr lang="et-EE" dirty="0" err="1"/>
              <a:t>High</a:t>
            </a:r>
            <a:r>
              <a:rPr lang="et-EE" dirty="0"/>
              <a:t> </a:t>
            </a:r>
            <a:r>
              <a:rPr lang="en-US" dirty="0"/>
              <a:t>drop-out rate</a:t>
            </a:r>
            <a:r>
              <a:rPr lang="et-EE" dirty="0"/>
              <a:t> in VET</a:t>
            </a:r>
            <a:endParaRPr lang="en-US" dirty="0"/>
          </a:p>
          <a:p>
            <a:r>
              <a:rPr lang="et-EE" dirty="0"/>
              <a:t>T</a:t>
            </a:r>
            <a:r>
              <a:rPr lang="en-US" dirty="0"/>
              <a:t>he</a:t>
            </a:r>
            <a:r>
              <a:rPr lang="et-EE" dirty="0"/>
              <a:t> </a:t>
            </a:r>
            <a:r>
              <a:rPr lang="en-US" dirty="0"/>
              <a:t>share of </a:t>
            </a:r>
            <a:r>
              <a:rPr lang="et-EE" dirty="0" err="1"/>
              <a:t>boys</a:t>
            </a:r>
            <a:r>
              <a:rPr lang="et-EE" dirty="0"/>
              <a:t> </a:t>
            </a:r>
            <a:r>
              <a:rPr lang="en-US" dirty="0"/>
              <a:t>is much higher</a:t>
            </a:r>
            <a:r>
              <a:rPr lang="et-EE" dirty="0"/>
              <a:t> </a:t>
            </a:r>
            <a:br>
              <a:rPr lang="et-EE" dirty="0"/>
            </a:br>
            <a:r>
              <a:rPr lang="en-US" dirty="0"/>
              <a:t>among </a:t>
            </a:r>
            <a:r>
              <a:rPr lang="et-EE" dirty="0" err="1"/>
              <a:t>low</a:t>
            </a:r>
            <a:r>
              <a:rPr lang="et-EE" dirty="0"/>
              <a:t> </a:t>
            </a:r>
            <a:r>
              <a:rPr lang="et-EE" dirty="0" err="1"/>
              <a:t>achievers</a:t>
            </a:r>
            <a:r>
              <a:rPr lang="et-EE" dirty="0"/>
              <a:t> and </a:t>
            </a:r>
            <a:r>
              <a:rPr lang="et-EE" dirty="0" err="1"/>
              <a:t>secondary</a:t>
            </a:r>
            <a:r>
              <a:rPr lang="et-EE" dirty="0"/>
              <a:t> </a:t>
            </a:r>
            <a:r>
              <a:rPr lang="et-EE" dirty="0" err="1"/>
              <a:t>education</a:t>
            </a:r>
            <a:r>
              <a:rPr lang="et-EE" dirty="0"/>
              <a:t> </a:t>
            </a:r>
            <a:r>
              <a:rPr lang="et-EE" dirty="0" err="1"/>
              <a:t>dropouts</a:t>
            </a:r>
            <a:r>
              <a:rPr lang="et-EE" dirty="0"/>
              <a:t>.</a:t>
            </a:r>
            <a:endParaRPr lang="en-US" dirty="0"/>
          </a:p>
          <a:p>
            <a:r>
              <a:rPr lang="en-US" dirty="0"/>
              <a:t>Differing paths in secondary education are not equally valued</a:t>
            </a:r>
            <a:endParaRPr lang="et-EE" dirty="0"/>
          </a:p>
          <a:p>
            <a:r>
              <a:rPr lang="et-EE" dirty="0" err="1"/>
              <a:t>Lack</a:t>
            </a:r>
            <a:r>
              <a:rPr lang="et-EE" dirty="0"/>
              <a:t> </a:t>
            </a:r>
            <a:r>
              <a:rPr lang="en-US" dirty="0"/>
              <a:t>of </a:t>
            </a:r>
            <a:r>
              <a:rPr lang="et-EE" dirty="0" err="1"/>
              <a:t>qualified</a:t>
            </a:r>
            <a:r>
              <a:rPr lang="et-EE" dirty="0"/>
              <a:t> </a:t>
            </a:r>
            <a:r>
              <a:rPr lang="en-US" dirty="0"/>
              <a:t>vocational educators and specialists</a:t>
            </a:r>
            <a:endParaRPr lang="et-EE" dirty="0"/>
          </a:p>
        </p:txBody>
      </p:sp>
    </p:spTree>
    <p:extLst>
      <p:ext uri="{BB962C8B-B14F-4D97-AF65-F5344CB8AC3E}">
        <p14:creationId xmlns:p14="http://schemas.microsoft.com/office/powerpoint/2010/main" val="5100304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0F1F2"/>
        </a:solidFill>
        <a:effectLst/>
      </p:bgPr>
    </p:bg>
    <p:spTree>
      <p:nvGrpSpPr>
        <p:cNvPr id="1" name=""/>
        <p:cNvGrpSpPr/>
        <p:nvPr/>
      </p:nvGrpSpPr>
      <p:grpSpPr>
        <a:xfrm>
          <a:off x="0" y="0"/>
          <a:ext cx="0" cy="0"/>
          <a:chOff x="0" y="0"/>
          <a:chExt cx="0" cy="0"/>
        </a:xfrm>
      </p:grpSpPr>
      <p:sp>
        <p:nvSpPr>
          <p:cNvPr id="21" name="Ristkülik: ümarnurkne 20">
            <a:extLst>
              <a:ext uri="{FF2B5EF4-FFF2-40B4-BE49-F238E27FC236}">
                <a16:creationId xmlns:a16="http://schemas.microsoft.com/office/drawing/2014/main" id="{00543D36-9610-4FC5-6860-7CEB1E3D4270}"/>
              </a:ext>
            </a:extLst>
          </p:cNvPr>
          <p:cNvSpPr>
            <a:spLocks/>
          </p:cNvSpPr>
          <p:nvPr/>
        </p:nvSpPr>
        <p:spPr>
          <a:xfrm>
            <a:off x="4372664" y="3429000"/>
            <a:ext cx="3400543" cy="3043719"/>
          </a:xfrm>
          <a:prstGeom prst="roundRect">
            <a:avLst>
              <a:gd name="adj" fmla="val 7246"/>
            </a:avLst>
          </a:prstGeom>
          <a:solidFill>
            <a:srgbClr val="F321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11" name="TextBox 10">
            <a:extLst>
              <a:ext uri="{FF2B5EF4-FFF2-40B4-BE49-F238E27FC236}">
                <a16:creationId xmlns:a16="http://schemas.microsoft.com/office/drawing/2014/main" id="{B72012B8-68A7-3919-58C1-F2638D8F480E}"/>
              </a:ext>
            </a:extLst>
          </p:cNvPr>
          <p:cNvSpPr txBox="1">
            <a:spLocks/>
          </p:cNvSpPr>
          <p:nvPr/>
        </p:nvSpPr>
        <p:spPr>
          <a:xfrm>
            <a:off x="4181582" y="2526419"/>
            <a:ext cx="3811713" cy="707886"/>
          </a:xfrm>
          <a:prstGeom prst="rect">
            <a:avLst/>
          </a:prstGeom>
          <a:noFill/>
        </p:spPr>
        <p:txBody>
          <a:bodyPr wrap="square" rtlCol="0">
            <a:spAutoFit/>
          </a:bodyPr>
          <a:lstStyle/>
          <a:p>
            <a:pPr algn="ctr"/>
            <a:r>
              <a:rPr lang="et-EE" sz="2000" b="1">
                <a:solidFill>
                  <a:schemeClr val="accent1"/>
                </a:solidFill>
              </a:rPr>
              <a:t>SCHOOL NETWORK REFORM</a:t>
            </a:r>
          </a:p>
        </p:txBody>
      </p:sp>
      <p:sp>
        <p:nvSpPr>
          <p:cNvPr id="15" name="TextBox 14">
            <a:extLst>
              <a:ext uri="{FF2B5EF4-FFF2-40B4-BE49-F238E27FC236}">
                <a16:creationId xmlns:a16="http://schemas.microsoft.com/office/drawing/2014/main" id="{83AC7477-FBC7-51FE-0C47-7B8B621FDF18}"/>
              </a:ext>
            </a:extLst>
          </p:cNvPr>
          <p:cNvSpPr txBox="1">
            <a:spLocks/>
          </p:cNvSpPr>
          <p:nvPr/>
        </p:nvSpPr>
        <p:spPr>
          <a:xfrm>
            <a:off x="4493941" y="3774395"/>
            <a:ext cx="3047287" cy="2308324"/>
          </a:xfrm>
          <a:prstGeom prst="rect">
            <a:avLst/>
          </a:prstGeom>
          <a:noFill/>
        </p:spPr>
        <p:txBody>
          <a:bodyPr wrap="square" rtlCol="0">
            <a:spAutoFit/>
          </a:bodyPr>
          <a:lstStyle/>
          <a:p>
            <a:pPr marL="285750" indent="-285750">
              <a:buClr>
                <a:schemeClr val="bg1"/>
              </a:buClr>
              <a:buFont typeface="Aino" panose="02000603040504020204" pitchFamily="50" charset="-70"/>
              <a:buChar char="+"/>
            </a:pPr>
            <a:r>
              <a:rPr lang="et-EE">
                <a:solidFill>
                  <a:schemeClr val="bg1"/>
                </a:solidFill>
              </a:rPr>
              <a:t>R</a:t>
            </a:r>
            <a:r>
              <a:rPr lang="en-US" err="1">
                <a:solidFill>
                  <a:schemeClr val="bg1"/>
                </a:solidFill>
              </a:rPr>
              <a:t>egional</a:t>
            </a:r>
            <a:r>
              <a:rPr lang="en-US">
                <a:solidFill>
                  <a:schemeClr val="bg1"/>
                </a:solidFill>
              </a:rPr>
              <a:t> education centers to provide wide</a:t>
            </a:r>
            <a:r>
              <a:rPr lang="et-EE">
                <a:solidFill>
                  <a:schemeClr val="bg1"/>
                </a:solidFill>
              </a:rPr>
              <a:t> </a:t>
            </a:r>
            <a:r>
              <a:rPr lang="en-US">
                <a:solidFill>
                  <a:schemeClr val="bg1"/>
                </a:solidFill>
              </a:rPr>
              <a:t>range of learning pathways</a:t>
            </a:r>
            <a:endParaRPr lang="et-EE">
              <a:solidFill>
                <a:schemeClr val="bg1"/>
              </a:solidFill>
            </a:endParaRPr>
          </a:p>
          <a:p>
            <a:pPr marL="285750" indent="-285750">
              <a:buClr>
                <a:schemeClr val="bg1"/>
              </a:buClr>
              <a:buFont typeface="Aino" panose="02000603040504020204" pitchFamily="50" charset="-70"/>
              <a:buChar char="+"/>
            </a:pPr>
            <a:r>
              <a:rPr lang="en-US">
                <a:solidFill>
                  <a:schemeClr val="bg1"/>
                </a:solidFill>
              </a:rPr>
              <a:t>Competency-based </a:t>
            </a:r>
            <a:r>
              <a:rPr lang="et-EE" err="1">
                <a:solidFill>
                  <a:schemeClr val="bg1"/>
                </a:solidFill>
              </a:rPr>
              <a:t>division</a:t>
            </a:r>
            <a:r>
              <a:rPr lang="et-EE">
                <a:solidFill>
                  <a:schemeClr val="bg1"/>
                </a:solidFill>
              </a:rPr>
              <a:t> of </a:t>
            </a:r>
            <a:r>
              <a:rPr lang="en-US">
                <a:solidFill>
                  <a:schemeClr val="bg1"/>
                </a:solidFill>
              </a:rPr>
              <a:t>school</a:t>
            </a:r>
            <a:r>
              <a:rPr lang="et-EE">
                <a:solidFill>
                  <a:schemeClr val="bg1"/>
                </a:solidFill>
              </a:rPr>
              <a:t>s</a:t>
            </a:r>
            <a:endParaRPr lang="en-US">
              <a:solidFill>
                <a:schemeClr val="bg1"/>
              </a:solidFill>
            </a:endParaRPr>
          </a:p>
          <a:p>
            <a:pPr marL="285750" indent="-285750">
              <a:buClr>
                <a:schemeClr val="bg1"/>
              </a:buClr>
              <a:buFont typeface="Aino" panose="02000603040504020204" pitchFamily="50" charset="-70"/>
              <a:buChar char="+"/>
            </a:pPr>
            <a:r>
              <a:rPr lang="en-US">
                <a:solidFill>
                  <a:schemeClr val="bg1"/>
                </a:solidFill>
              </a:rPr>
              <a:t>New funding </a:t>
            </a:r>
            <a:r>
              <a:rPr lang="et-EE" err="1">
                <a:solidFill>
                  <a:schemeClr val="bg1"/>
                </a:solidFill>
              </a:rPr>
              <a:t>mechanisms</a:t>
            </a:r>
            <a:endParaRPr lang="et-EE">
              <a:solidFill>
                <a:schemeClr val="bg1"/>
              </a:solidFill>
            </a:endParaRPr>
          </a:p>
        </p:txBody>
      </p:sp>
      <p:sp>
        <p:nvSpPr>
          <p:cNvPr id="22" name="Ristkülik: ümarnurkne 21">
            <a:extLst>
              <a:ext uri="{FF2B5EF4-FFF2-40B4-BE49-F238E27FC236}">
                <a16:creationId xmlns:a16="http://schemas.microsoft.com/office/drawing/2014/main" id="{549C63AF-D85B-BEB5-B2E2-D331ADC7AC3F}"/>
              </a:ext>
            </a:extLst>
          </p:cNvPr>
          <p:cNvSpPr>
            <a:spLocks/>
          </p:cNvSpPr>
          <p:nvPr/>
        </p:nvSpPr>
        <p:spPr>
          <a:xfrm>
            <a:off x="8207894" y="3429000"/>
            <a:ext cx="3400543" cy="3043719"/>
          </a:xfrm>
          <a:prstGeom prst="roundRect">
            <a:avLst>
              <a:gd name="adj" fmla="val 7246"/>
            </a:avLst>
          </a:prstGeom>
          <a:solidFill>
            <a:srgbClr val="3C007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12" name="TextBox 11">
            <a:extLst>
              <a:ext uri="{FF2B5EF4-FFF2-40B4-BE49-F238E27FC236}">
                <a16:creationId xmlns:a16="http://schemas.microsoft.com/office/drawing/2014/main" id="{0162904A-682D-E7E9-17AF-430A419D5239}"/>
              </a:ext>
            </a:extLst>
          </p:cNvPr>
          <p:cNvSpPr txBox="1">
            <a:spLocks/>
          </p:cNvSpPr>
          <p:nvPr/>
        </p:nvSpPr>
        <p:spPr>
          <a:xfrm>
            <a:off x="8341111" y="2525447"/>
            <a:ext cx="2997656" cy="707886"/>
          </a:xfrm>
          <a:prstGeom prst="rect">
            <a:avLst/>
          </a:prstGeom>
          <a:noFill/>
        </p:spPr>
        <p:txBody>
          <a:bodyPr wrap="square" rtlCol="0">
            <a:spAutoFit/>
          </a:bodyPr>
          <a:lstStyle/>
          <a:p>
            <a:pPr algn="ctr"/>
            <a:r>
              <a:rPr lang="et-EE" sz="2000" b="1">
                <a:solidFill>
                  <a:schemeClr val="accent1"/>
                </a:solidFill>
              </a:rPr>
              <a:t>NEW VET LAW</a:t>
            </a:r>
          </a:p>
          <a:p>
            <a:pPr algn="ctr"/>
            <a:r>
              <a:rPr lang="et-EE" sz="2000" b="1">
                <a:solidFill>
                  <a:schemeClr val="accent1"/>
                </a:solidFill>
              </a:rPr>
              <a:t>in 2024</a:t>
            </a:r>
          </a:p>
        </p:txBody>
      </p:sp>
      <p:sp>
        <p:nvSpPr>
          <p:cNvPr id="16" name="TextBox 15">
            <a:extLst>
              <a:ext uri="{FF2B5EF4-FFF2-40B4-BE49-F238E27FC236}">
                <a16:creationId xmlns:a16="http://schemas.microsoft.com/office/drawing/2014/main" id="{ECFCD6E6-DAF6-AC28-34A1-EB6AF896D848}"/>
              </a:ext>
            </a:extLst>
          </p:cNvPr>
          <p:cNvSpPr txBox="1">
            <a:spLocks/>
          </p:cNvSpPr>
          <p:nvPr/>
        </p:nvSpPr>
        <p:spPr>
          <a:xfrm>
            <a:off x="8341111" y="3778482"/>
            <a:ext cx="3066587" cy="1754326"/>
          </a:xfrm>
          <a:prstGeom prst="rect">
            <a:avLst/>
          </a:prstGeom>
          <a:noFill/>
        </p:spPr>
        <p:txBody>
          <a:bodyPr wrap="square" rtlCol="0">
            <a:spAutoFit/>
          </a:bodyPr>
          <a:lstStyle/>
          <a:p>
            <a:pPr marL="285750" indent="-285750">
              <a:buClr>
                <a:schemeClr val="bg1"/>
              </a:buClr>
              <a:buFont typeface="Aino" panose="02000603040504020204" pitchFamily="50" charset="-70"/>
              <a:buChar char="+"/>
            </a:pPr>
            <a:r>
              <a:rPr lang="et-EE" i="0">
                <a:solidFill>
                  <a:schemeClr val="bg1"/>
                </a:solidFill>
                <a:effectLst/>
              </a:rPr>
              <a:t>Makes </a:t>
            </a:r>
            <a:r>
              <a:rPr lang="en-US" i="0">
                <a:solidFill>
                  <a:schemeClr val="bg1"/>
                </a:solidFill>
                <a:effectLst/>
              </a:rPr>
              <a:t>changes </a:t>
            </a:r>
            <a:br>
              <a:rPr lang="et-EE" i="0">
                <a:solidFill>
                  <a:schemeClr val="bg1"/>
                </a:solidFill>
                <a:effectLst/>
              </a:rPr>
            </a:br>
            <a:r>
              <a:rPr lang="en-US" i="0">
                <a:solidFill>
                  <a:schemeClr val="bg1"/>
                </a:solidFill>
                <a:effectLst/>
              </a:rPr>
              <a:t>to start reforms</a:t>
            </a:r>
            <a:br>
              <a:rPr lang="et-EE" i="0">
                <a:solidFill>
                  <a:schemeClr val="bg1"/>
                </a:solidFill>
                <a:effectLst/>
              </a:rPr>
            </a:br>
            <a:endParaRPr lang="et-EE" i="0">
              <a:solidFill>
                <a:schemeClr val="bg1"/>
              </a:solidFill>
              <a:effectLst/>
            </a:endParaRPr>
          </a:p>
          <a:p>
            <a:pPr marL="285750" indent="-285750">
              <a:buClr>
                <a:schemeClr val="bg1"/>
              </a:buClr>
              <a:buFont typeface="Aino" panose="02000603040504020204" pitchFamily="50" charset="-70"/>
              <a:buChar char="+"/>
            </a:pPr>
            <a:r>
              <a:rPr lang="et-EE">
                <a:solidFill>
                  <a:schemeClr val="bg1"/>
                </a:solidFill>
              </a:rPr>
              <a:t>N</a:t>
            </a:r>
            <a:r>
              <a:rPr lang="en-US" i="0" err="1">
                <a:solidFill>
                  <a:schemeClr val="bg1"/>
                </a:solidFill>
                <a:effectLst/>
              </a:rPr>
              <a:t>ew</a:t>
            </a:r>
            <a:r>
              <a:rPr lang="en-US" i="0">
                <a:solidFill>
                  <a:schemeClr val="bg1"/>
                </a:solidFill>
                <a:effectLst/>
              </a:rPr>
              <a:t> VET Law for 2027 to perpetuate the new concept</a:t>
            </a:r>
          </a:p>
        </p:txBody>
      </p:sp>
      <p:sp>
        <p:nvSpPr>
          <p:cNvPr id="20" name="Ristkülik: ümarnurkne 19">
            <a:extLst>
              <a:ext uri="{FF2B5EF4-FFF2-40B4-BE49-F238E27FC236}">
                <a16:creationId xmlns:a16="http://schemas.microsoft.com/office/drawing/2014/main" id="{C6E53D2A-97FB-709E-0755-E401CBB66522}"/>
              </a:ext>
            </a:extLst>
          </p:cNvPr>
          <p:cNvSpPr>
            <a:spLocks/>
          </p:cNvSpPr>
          <p:nvPr/>
        </p:nvSpPr>
        <p:spPr>
          <a:xfrm>
            <a:off x="537434" y="3429000"/>
            <a:ext cx="3400543" cy="3043719"/>
          </a:xfrm>
          <a:prstGeom prst="roundRect">
            <a:avLst>
              <a:gd name="adj" fmla="val 7246"/>
            </a:avLst>
          </a:prstGeom>
          <a:solidFill>
            <a:srgbClr val="FFCA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10" name="TextBox 9">
            <a:extLst>
              <a:ext uri="{FF2B5EF4-FFF2-40B4-BE49-F238E27FC236}">
                <a16:creationId xmlns:a16="http://schemas.microsoft.com/office/drawing/2014/main" id="{11D391CE-0460-D6DA-994F-4849087FBEAF}"/>
              </a:ext>
            </a:extLst>
          </p:cNvPr>
          <p:cNvSpPr txBox="1">
            <a:spLocks/>
          </p:cNvSpPr>
          <p:nvPr/>
        </p:nvSpPr>
        <p:spPr>
          <a:xfrm>
            <a:off x="750650" y="2543862"/>
            <a:ext cx="2997657" cy="707886"/>
          </a:xfrm>
          <a:prstGeom prst="rect">
            <a:avLst/>
          </a:prstGeom>
          <a:noFill/>
        </p:spPr>
        <p:txBody>
          <a:bodyPr wrap="square" rtlCol="0">
            <a:spAutoFit/>
          </a:bodyPr>
          <a:lstStyle/>
          <a:p>
            <a:pPr algn="ctr"/>
            <a:r>
              <a:rPr lang="et-EE" sz="2000" b="1" i="0">
                <a:solidFill>
                  <a:schemeClr val="accent1"/>
                </a:solidFill>
                <a:effectLst/>
              </a:rPr>
              <a:t>CURRICULUM REFORM</a:t>
            </a:r>
            <a:endParaRPr lang="et-EE" sz="2000" b="1">
              <a:solidFill>
                <a:schemeClr val="accent1"/>
              </a:solidFill>
            </a:endParaRPr>
          </a:p>
        </p:txBody>
      </p:sp>
      <p:sp>
        <p:nvSpPr>
          <p:cNvPr id="14" name="TextBox 13">
            <a:extLst>
              <a:ext uri="{FF2B5EF4-FFF2-40B4-BE49-F238E27FC236}">
                <a16:creationId xmlns:a16="http://schemas.microsoft.com/office/drawing/2014/main" id="{FC658BC2-CBC1-320C-2184-7EEC530891DE}"/>
              </a:ext>
            </a:extLst>
          </p:cNvPr>
          <p:cNvSpPr txBox="1">
            <a:spLocks/>
          </p:cNvSpPr>
          <p:nvPr/>
        </p:nvSpPr>
        <p:spPr>
          <a:xfrm>
            <a:off x="676970" y="3783505"/>
            <a:ext cx="3145018" cy="2585323"/>
          </a:xfrm>
          <a:prstGeom prst="rect">
            <a:avLst/>
          </a:prstGeom>
          <a:noFill/>
        </p:spPr>
        <p:txBody>
          <a:bodyPr wrap="square" rtlCol="0">
            <a:spAutoFit/>
          </a:bodyPr>
          <a:lstStyle/>
          <a:p>
            <a:pPr marL="285750" indent="-285750">
              <a:buClr>
                <a:srgbClr val="3C0078"/>
              </a:buClr>
              <a:buFont typeface="Aino" panose="02000603040504020204" pitchFamily="50" charset="-70"/>
              <a:buChar char="+"/>
            </a:pPr>
            <a:r>
              <a:rPr lang="en-US">
                <a:solidFill>
                  <a:schemeClr val="accent1"/>
                </a:solidFill>
              </a:rPr>
              <a:t>Extended study duration</a:t>
            </a:r>
          </a:p>
          <a:p>
            <a:pPr marL="285750" indent="-285750">
              <a:buClr>
                <a:srgbClr val="3C0078"/>
              </a:buClr>
              <a:buFont typeface="Aino" panose="02000603040504020204" pitchFamily="50" charset="-70"/>
              <a:buChar char="+"/>
            </a:pPr>
            <a:r>
              <a:rPr lang="et-EE">
                <a:solidFill>
                  <a:schemeClr val="accent1"/>
                </a:solidFill>
              </a:rPr>
              <a:t>New </a:t>
            </a:r>
            <a:r>
              <a:rPr lang="et-EE" err="1">
                <a:solidFill>
                  <a:schemeClr val="accent1"/>
                </a:solidFill>
              </a:rPr>
              <a:t>concept</a:t>
            </a:r>
            <a:r>
              <a:rPr lang="et-EE">
                <a:solidFill>
                  <a:schemeClr val="accent1"/>
                </a:solidFill>
              </a:rPr>
              <a:t> </a:t>
            </a:r>
            <a:r>
              <a:rPr lang="et-EE" err="1">
                <a:solidFill>
                  <a:schemeClr val="accent1"/>
                </a:solidFill>
              </a:rPr>
              <a:t>for</a:t>
            </a:r>
            <a:r>
              <a:rPr lang="et-EE">
                <a:solidFill>
                  <a:schemeClr val="accent1"/>
                </a:solidFill>
              </a:rPr>
              <a:t> s</a:t>
            </a:r>
            <a:r>
              <a:rPr lang="en-US" err="1">
                <a:solidFill>
                  <a:schemeClr val="accent1"/>
                </a:solidFill>
              </a:rPr>
              <a:t>econdary</a:t>
            </a:r>
            <a:r>
              <a:rPr lang="en-US">
                <a:solidFill>
                  <a:schemeClr val="accent1"/>
                </a:solidFill>
              </a:rPr>
              <a:t> education</a:t>
            </a:r>
          </a:p>
          <a:p>
            <a:pPr marL="285750" indent="-285750">
              <a:buClr>
                <a:srgbClr val="3C0078"/>
              </a:buClr>
              <a:buFont typeface="Aino" panose="02000603040504020204" pitchFamily="50" charset="-70"/>
              <a:buChar char="+"/>
            </a:pPr>
            <a:r>
              <a:rPr lang="en-US">
                <a:solidFill>
                  <a:schemeClr val="accent1"/>
                </a:solidFill>
              </a:rPr>
              <a:t>Emphasis on </a:t>
            </a:r>
            <a:br>
              <a:rPr lang="et-EE">
                <a:solidFill>
                  <a:schemeClr val="accent1"/>
                </a:solidFill>
              </a:rPr>
            </a:br>
            <a:r>
              <a:rPr lang="en-US">
                <a:solidFill>
                  <a:schemeClr val="accent1"/>
                </a:solidFill>
              </a:rPr>
              <a:t>cross-disciplinary skills</a:t>
            </a:r>
          </a:p>
          <a:p>
            <a:pPr marL="285750" indent="-285750">
              <a:buClr>
                <a:srgbClr val="3C0078"/>
              </a:buClr>
              <a:buFont typeface="Aino" panose="02000603040504020204" pitchFamily="50" charset="-70"/>
              <a:buChar char="+"/>
            </a:pPr>
            <a:r>
              <a:rPr lang="en-US">
                <a:solidFill>
                  <a:schemeClr val="accent1"/>
                </a:solidFill>
              </a:rPr>
              <a:t>Comprehensive, </a:t>
            </a:r>
            <a:r>
              <a:rPr lang="en-US" err="1">
                <a:solidFill>
                  <a:schemeClr val="accent1"/>
                </a:solidFill>
              </a:rPr>
              <a:t>individualised</a:t>
            </a:r>
            <a:r>
              <a:rPr lang="en-US">
                <a:solidFill>
                  <a:schemeClr val="accent1"/>
                </a:solidFill>
              </a:rPr>
              <a:t> curricula</a:t>
            </a:r>
          </a:p>
          <a:p>
            <a:pPr marL="285750" indent="-285750">
              <a:buClr>
                <a:srgbClr val="3C0078"/>
              </a:buClr>
              <a:buFont typeface="Aino" panose="02000603040504020204" pitchFamily="50" charset="-70"/>
              <a:buChar char="+"/>
            </a:pPr>
            <a:r>
              <a:rPr lang="en-US">
                <a:solidFill>
                  <a:schemeClr val="accent1"/>
                </a:solidFill>
              </a:rPr>
              <a:t>Practical skill</a:t>
            </a:r>
            <a:r>
              <a:rPr lang="et-EE">
                <a:solidFill>
                  <a:schemeClr val="accent1"/>
                </a:solidFill>
              </a:rPr>
              <a:t> </a:t>
            </a:r>
            <a:r>
              <a:rPr lang="et-EE" err="1">
                <a:solidFill>
                  <a:schemeClr val="accent1"/>
                </a:solidFill>
              </a:rPr>
              <a:t>assessments</a:t>
            </a:r>
            <a:endParaRPr lang="et-EE">
              <a:solidFill>
                <a:schemeClr val="accent1"/>
              </a:solidFill>
            </a:endParaRPr>
          </a:p>
        </p:txBody>
      </p:sp>
      <p:sp>
        <p:nvSpPr>
          <p:cNvPr id="4" name="Pealkiri 18">
            <a:extLst>
              <a:ext uri="{FF2B5EF4-FFF2-40B4-BE49-F238E27FC236}">
                <a16:creationId xmlns:a16="http://schemas.microsoft.com/office/drawing/2014/main" id="{9F26BD27-7334-F242-5F3F-E1796F0ACDA7}"/>
              </a:ext>
            </a:extLst>
          </p:cNvPr>
          <p:cNvSpPr>
            <a:spLocks noGrp="1"/>
          </p:cNvSpPr>
          <p:nvPr>
            <p:ph type="title"/>
          </p:nvPr>
        </p:nvSpPr>
        <p:spPr>
          <a:xfrm>
            <a:off x="623887" y="658801"/>
            <a:ext cx="10944225" cy="969974"/>
          </a:xfrm>
        </p:spPr>
        <p:txBody>
          <a:bodyPr/>
          <a:lstStyle/>
          <a:p>
            <a:pPr algn="ctr"/>
            <a:r>
              <a:rPr lang="et-EE" dirty="0" err="1">
                <a:solidFill>
                  <a:schemeClr val="accent1"/>
                </a:solidFill>
              </a:rPr>
              <a:t>Vocational</a:t>
            </a:r>
            <a:r>
              <a:rPr lang="et-EE" dirty="0">
                <a:solidFill>
                  <a:schemeClr val="accent1"/>
                </a:solidFill>
              </a:rPr>
              <a:t> </a:t>
            </a:r>
            <a:r>
              <a:rPr lang="et-EE" dirty="0" err="1">
                <a:solidFill>
                  <a:schemeClr val="accent1"/>
                </a:solidFill>
              </a:rPr>
              <a:t>education</a:t>
            </a:r>
            <a:r>
              <a:rPr lang="et-EE" dirty="0">
                <a:solidFill>
                  <a:schemeClr val="accent1"/>
                </a:solidFill>
              </a:rPr>
              <a:t> reform</a:t>
            </a:r>
          </a:p>
        </p:txBody>
      </p:sp>
      <p:sp>
        <p:nvSpPr>
          <p:cNvPr id="5" name="TextBox 4">
            <a:extLst>
              <a:ext uri="{FF2B5EF4-FFF2-40B4-BE49-F238E27FC236}">
                <a16:creationId xmlns:a16="http://schemas.microsoft.com/office/drawing/2014/main" id="{212BE4A2-1DBB-39D2-3BF2-0525CCCF5789}"/>
              </a:ext>
            </a:extLst>
          </p:cNvPr>
          <p:cNvSpPr txBox="1">
            <a:spLocks/>
          </p:cNvSpPr>
          <p:nvPr/>
        </p:nvSpPr>
        <p:spPr>
          <a:xfrm>
            <a:off x="1332916" y="1306355"/>
            <a:ext cx="9480037" cy="646331"/>
          </a:xfrm>
          <a:prstGeom prst="rect">
            <a:avLst/>
          </a:prstGeom>
          <a:noFill/>
        </p:spPr>
        <p:txBody>
          <a:bodyPr wrap="square" rtlCol="0">
            <a:spAutoFit/>
          </a:bodyPr>
          <a:lstStyle/>
          <a:p>
            <a:pPr algn="ctr"/>
            <a:r>
              <a:rPr lang="et-EE">
                <a:solidFill>
                  <a:schemeClr val="accent1"/>
                </a:solidFill>
              </a:rPr>
              <a:t>t</a:t>
            </a:r>
            <a:r>
              <a:rPr lang="en-US">
                <a:solidFill>
                  <a:schemeClr val="accent1"/>
                </a:solidFill>
              </a:rPr>
              <a:t>o enhance VET's appeal</a:t>
            </a:r>
            <a:r>
              <a:rPr lang="et-EE">
                <a:solidFill>
                  <a:schemeClr val="accent1"/>
                </a:solidFill>
              </a:rPr>
              <a:t> </a:t>
            </a:r>
            <a:r>
              <a:rPr lang="et-EE" err="1">
                <a:solidFill>
                  <a:schemeClr val="accent1"/>
                </a:solidFill>
              </a:rPr>
              <a:t>to</a:t>
            </a:r>
            <a:r>
              <a:rPr lang="et-EE">
                <a:solidFill>
                  <a:schemeClr val="accent1"/>
                </a:solidFill>
              </a:rPr>
              <a:t> </a:t>
            </a:r>
            <a:r>
              <a:rPr lang="en-US">
                <a:solidFill>
                  <a:schemeClr val="accent1"/>
                </a:solidFill>
              </a:rPr>
              <a:t>better align with future trends, expand choices after graduation, and ensure a longer-lasting skill set.</a:t>
            </a:r>
            <a:endParaRPr lang="et-EE">
              <a:solidFill>
                <a:schemeClr val="accent1"/>
              </a:solidFill>
            </a:endParaRPr>
          </a:p>
        </p:txBody>
      </p:sp>
    </p:spTree>
    <p:extLst>
      <p:ext uri="{BB962C8B-B14F-4D97-AF65-F5344CB8AC3E}">
        <p14:creationId xmlns:p14="http://schemas.microsoft.com/office/powerpoint/2010/main" val="37316488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545901" y="1633479"/>
            <a:ext cx="7023945" cy="2072739"/>
            <a:chOff x="0" y="0"/>
            <a:chExt cx="2371797" cy="699908"/>
          </a:xfrm>
        </p:grpSpPr>
        <p:sp>
          <p:nvSpPr>
            <p:cNvPr id="3" name="Freeform 3"/>
            <p:cNvSpPr/>
            <p:nvPr/>
          </p:nvSpPr>
          <p:spPr>
            <a:xfrm>
              <a:off x="0" y="0"/>
              <a:ext cx="2371797" cy="699908"/>
            </a:xfrm>
            <a:custGeom>
              <a:avLst/>
              <a:gdLst/>
              <a:ahLst/>
              <a:cxnLst/>
              <a:rect l="l" t="t" r="r" b="b"/>
              <a:pathLst>
                <a:path w="2371797" h="699908">
                  <a:moveTo>
                    <a:pt x="2247337" y="699908"/>
                  </a:moveTo>
                  <a:lnTo>
                    <a:pt x="124460" y="699908"/>
                  </a:lnTo>
                  <a:cubicBezTo>
                    <a:pt x="55880" y="699908"/>
                    <a:pt x="0" y="644028"/>
                    <a:pt x="0" y="575448"/>
                  </a:cubicBezTo>
                  <a:lnTo>
                    <a:pt x="0" y="124460"/>
                  </a:lnTo>
                  <a:cubicBezTo>
                    <a:pt x="0" y="55880"/>
                    <a:pt x="55880" y="0"/>
                    <a:pt x="124460" y="0"/>
                  </a:cubicBezTo>
                  <a:lnTo>
                    <a:pt x="2247337" y="0"/>
                  </a:lnTo>
                  <a:cubicBezTo>
                    <a:pt x="2315917" y="0"/>
                    <a:pt x="2371797" y="55880"/>
                    <a:pt x="2371797" y="124460"/>
                  </a:cubicBezTo>
                  <a:lnTo>
                    <a:pt x="2371797" y="575448"/>
                  </a:lnTo>
                  <a:cubicBezTo>
                    <a:pt x="2371797" y="644028"/>
                    <a:pt x="2315917" y="699908"/>
                    <a:pt x="2247337" y="699908"/>
                  </a:cubicBezTo>
                  <a:close/>
                </a:path>
              </a:pathLst>
            </a:custGeom>
            <a:solidFill>
              <a:srgbClr val="3C0078"/>
            </a:solidFill>
          </p:spPr>
          <p:txBody>
            <a:bodyPr/>
            <a:lstStyle/>
            <a:p>
              <a:endParaRPr lang="et-EE" sz="1440"/>
            </a:p>
          </p:txBody>
        </p:sp>
      </p:grpSp>
      <p:grpSp>
        <p:nvGrpSpPr>
          <p:cNvPr id="5" name="Group 5"/>
          <p:cNvGrpSpPr/>
          <p:nvPr/>
        </p:nvGrpSpPr>
        <p:grpSpPr>
          <a:xfrm>
            <a:off x="4826648" y="2630607"/>
            <a:ext cx="2972698" cy="784234"/>
            <a:chOff x="0" y="0"/>
            <a:chExt cx="3332004" cy="958461"/>
          </a:xfrm>
        </p:grpSpPr>
        <p:sp>
          <p:nvSpPr>
            <p:cNvPr id="6" name="Freeform 6"/>
            <p:cNvSpPr/>
            <p:nvPr/>
          </p:nvSpPr>
          <p:spPr>
            <a:xfrm>
              <a:off x="0" y="0"/>
              <a:ext cx="3332004" cy="958461"/>
            </a:xfrm>
            <a:custGeom>
              <a:avLst/>
              <a:gdLst/>
              <a:ahLst/>
              <a:cxnLst/>
              <a:rect l="l" t="t" r="r" b="b"/>
              <a:pathLst>
                <a:path w="3332004" h="958461">
                  <a:moveTo>
                    <a:pt x="3207544" y="958460"/>
                  </a:moveTo>
                  <a:lnTo>
                    <a:pt x="124460" y="958460"/>
                  </a:lnTo>
                  <a:cubicBezTo>
                    <a:pt x="55880" y="958460"/>
                    <a:pt x="0" y="902581"/>
                    <a:pt x="0" y="834000"/>
                  </a:cubicBezTo>
                  <a:lnTo>
                    <a:pt x="0" y="124460"/>
                  </a:lnTo>
                  <a:cubicBezTo>
                    <a:pt x="0" y="55880"/>
                    <a:pt x="55880" y="0"/>
                    <a:pt x="124460" y="0"/>
                  </a:cubicBezTo>
                  <a:lnTo>
                    <a:pt x="3207544" y="0"/>
                  </a:lnTo>
                  <a:cubicBezTo>
                    <a:pt x="3276124" y="0"/>
                    <a:pt x="3332004" y="55880"/>
                    <a:pt x="3332004" y="124460"/>
                  </a:cubicBezTo>
                  <a:lnTo>
                    <a:pt x="3332004" y="834001"/>
                  </a:lnTo>
                  <a:cubicBezTo>
                    <a:pt x="3332004" y="902581"/>
                    <a:pt x="3276124" y="958461"/>
                    <a:pt x="3207544" y="958461"/>
                  </a:cubicBezTo>
                  <a:close/>
                </a:path>
              </a:pathLst>
            </a:custGeom>
            <a:solidFill>
              <a:srgbClr val="FFCA9F"/>
            </a:solidFill>
          </p:spPr>
          <p:txBody>
            <a:bodyPr/>
            <a:lstStyle/>
            <a:p>
              <a:endParaRPr lang="et-EE" sz="1440"/>
            </a:p>
          </p:txBody>
        </p:sp>
      </p:grpSp>
      <p:sp>
        <p:nvSpPr>
          <p:cNvPr id="7" name="TextBox 7"/>
          <p:cNvSpPr txBox="1"/>
          <p:nvPr/>
        </p:nvSpPr>
        <p:spPr>
          <a:xfrm>
            <a:off x="4463562" y="2773711"/>
            <a:ext cx="3612128" cy="487313"/>
          </a:xfrm>
          <a:prstGeom prst="rect">
            <a:avLst/>
          </a:prstGeom>
        </p:spPr>
        <p:txBody>
          <a:bodyPr lIns="0" tIns="0" rIns="0" bIns="0" rtlCol="0" anchor="t">
            <a:spAutoFit/>
          </a:bodyPr>
          <a:lstStyle/>
          <a:p>
            <a:pPr algn="ctr">
              <a:lnSpc>
                <a:spcPts val="1920"/>
              </a:lnSpc>
            </a:pPr>
            <a:r>
              <a:rPr lang="et-EE" sz="1920" dirty="0">
                <a:solidFill>
                  <a:srgbClr val="000096"/>
                </a:solidFill>
                <a:latin typeface="Aino"/>
                <a:ea typeface="Aino"/>
                <a:cs typeface="Aino"/>
                <a:sym typeface="Aino"/>
              </a:rPr>
              <a:t>G</a:t>
            </a:r>
            <a:r>
              <a:rPr lang="en-US" sz="1920" dirty="0" err="1">
                <a:solidFill>
                  <a:srgbClr val="000096"/>
                </a:solidFill>
                <a:latin typeface="Aino"/>
                <a:ea typeface="Aino"/>
                <a:cs typeface="Aino"/>
                <a:sym typeface="Aino"/>
              </a:rPr>
              <a:t>eneral</a:t>
            </a:r>
            <a:r>
              <a:rPr lang="en-US" sz="1920" dirty="0">
                <a:solidFill>
                  <a:srgbClr val="000096"/>
                </a:solidFill>
                <a:latin typeface="Aino"/>
                <a:ea typeface="Aino"/>
                <a:cs typeface="Aino"/>
                <a:sym typeface="Aino"/>
              </a:rPr>
              <a:t> education</a:t>
            </a:r>
          </a:p>
          <a:p>
            <a:pPr algn="ctr">
              <a:lnSpc>
                <a:spcPts val="1920"/>
              </a:lnSpc>
            </a:pPr>
            <a:r>
              <a:rPr lang="en-US" sz="1920" dirty="0" err="1">
                <a:solidFill>
                  <a:srgbClr val="000096"/>
                </a:solidFill>
                <a:latin typeface="Aino"/>
                <a:ea typeface="Aino"/>
                <a:cs typeface="Aino"/>
                <a:sym typeface="Aino"/>
              </a:rPr>
              <a:t>programmes</a:t>
            </a:r>
            <a:endParaRPr lang="en-US" sz="1920" dirty="0">
              <a:solidFill>
                <a:srgbClr val="000096"/>
              </a:solidFill>
              <a:latin typeface="Aino"/>
              <a:ea typeface="Aino"/>
              <a:cs typeface="Aino"/>
              <a:sym typeface="Aino"/>
            </a:endParaRPr>
          </a:p>
        </p:txBody>
      </p:sp>
      <p:grpSp>
        <p:nvGrpSpPr>
          <p:cNvPr id="8" name="Group 8"/>
          <p:cNvGrpSpPr/>
          <p:nvPr/>
        </p:nvGrpSpPr>
        <p:grpSpPr>
          <a:xfrm>
            <a:off x="8529524" y="2630607"/>
            <a:ext cx="2778948" cy="768914"/>
            <a:chOff x="0" y="0"/>
            <a:chExt cx="3332004" cy="939738"/>
          </a:xfrm>
        </p:grpSpPr>
        <p:sp>
          <p:nvSpPr>
            <p:cNvPr id="9" name="Freeform 9"/>
            <p:cNvSpPr/>
            <p:nvPr/>
          </p:nvSpPr>
          <p:spPr>
            <a:xfrm>
              <a:off x="0" y="0"/>
              <a:ext cx="3332004" cy="939738"/>
            </a:xfrm>
            <a:custGeom>
              <a:avLst/>
              <a:gdLst/>
              <a:ahLst/>
              <a:cxnLst/>
              <a:rect l="l" t="t" r="r" b="b"/>
              <a:pathLst>
                <a:path w="3332004" h="939738">
                  <a:moveTo>
                    <a:pt x="3207544" y="939738"/>
                  </a:moveTo>
                  <a:lnTo>
                    <a:pt x="124460" y="939738"/>
                  </a:lnTo>
                  <a:cubicBezTo>
                    <a:pt x="55880" y="939738"/>
                    <a:pt x="0" y="883858"/>
                    <a:pt x="0" y="815277"/>
                  </a:cubicBezTo>
                  <a:lnTo>
                    <a:pt x="0" y="124460"/>
                  </a:lnTo>
                  <a:cubicBezTo>
                    <a:pt x="0" y="55880"/>
                    <a:pt x="55880" y="0"/>
                    <a:pt x="124460" y="0"/>
                  </a:cubicBezTo>
                  <a:lnTo>
                    <a:pt x="3207544" y="0"/>
                  </a:lnTo>
                  <a:cubicBezTo>
                    <a:pt x="3276124" y="0"/>
                    <a:pt x="3332004" y="55880"/>
                    <a:pt x="3332004" y="124460"/>
                  </a:cubicBezTo>
                  <a:lnTo>
                    <a:pt x="3332004" y="815278"/>
                  </a:lnTo>
                  <a:cubicBezTo>
                    <a:pt x="3332004" y="883858"/>
                    <a:pt x="3276124" y="939738"/>
                    <a:pt x="3207544" y="939738"/>
                  </a:cubicBezTo>
                  <a:close/>
                </a:path>
              </a:pathLst>
            </a:custGeom>
            <a:solidFill>
              <a:srgbClr val="FF2DB4"/>
            </a:solidFill>
          </p:spPr>
          <p:txBody>
            <a:bodyPr/>
            <a:lstStyle/>
            <a:p>
              <a:endParaRPr lang="et-EE" sz="1440"/>
            </a:p>
          </p:txBody>
        </p:sp>
      </p:grpSp>
      <p:sp>
        <p:nvSpPr>
          <p:cNvPr id="10" name="TextBox 10"/>
          <p:cNvSpPr txBox="1"/>
          <p:nvPr/>
        </p:nvSpPr>
        <p:spPr>
          <a:xfrm>
            <a:off x="8060720" y="2779425"/>
            <a:ext cx="3612128" cy="487313"/>
          </a:xfrm>
          <a:prstGeom prst="rect">
            <a:avLst/>
          </a:prstGeom>
        </p:spPr>
        <p:txBody>
          <a:bodyPr lIns="0" tIns="0" rIns="0" bIns="0" rtlCol="0" anchor="t">
            <a:spAutoFit/>
          </a:bodyPr>
          <a:lstStyle/>
          <a:p>
            <a:pPr algn="ctr">
              <a:lnSpc>
                <a:spcPts val="1919"/>
              </a:lnSpc>
              <a:spcBef>
                <a:spcPct val="0"/>
              </a:spcBef>
            </a:pPr>
            <a:r>
              <a:rPr lang="et-EE" sz="1919" dirty="0">
                <a:solidFill>
                  <a:srgbClr val="FFFFFF"/>
                </a:solidFill>
                <a:latin typeface="Aino"/>
                <a:ea typeface="Aino"/>
                <a:cs typeface="Aino"/>
                <a:sym typeface="Aino"/>
              </a:rPr>
              <a:t>U</a:t>
            </a:r>
            <a:r>
              <a:rPr lang="en-US" sz="1919" dirty="0" err="1">
                <a:solidFill>
                  <a:srgbClr val="FFFFFF"/>
                </a:solidFill>
                <a:latin typeface="Aino"/>
                <a:ea typeface="Aino"/>
                <a:cs typeface="Aino"/>
                <a:sym typeface="Aino"/>
              </a:rPr>
              <a:t>pdated</a:t>
            </a:r>
            <a:endParaRPr lang="en-US" sz="1919" dirty="0">
              <a:solidFill>
                <a:srgbClr val="FFFFFF"/>
              </a:solidFill>
              <a:latin typeface="Aino"/>
              <a:ea typeface="Aino"/>
              <a:cs typeface="Aino"/>
              <a:sym typeface="Aino"/>
            </a:endParaRPr>
          </a:p>
          <a:p>
            <a:pPr algn="ctr">
              <a:lnSpc>
                <a:spcPts val="1919"/>
              </a:lnSpc>
              <a:spcBef>
                <a:spcPct val="0"/>
              </a:spcBef>
            </a:pPr>
            <a:r>
              <a:rPr lang="en-US" sz="1919" dirty="0">
                <a:solidFill>
                  <a:srgbClr val="FFFFFF"/>
                </a:solidFill>
                <a:latin typeface="Aino"/>
                <a:ea typeface="Aino"/>
                <a:cs typeface="Aino"/>
                <a:sym typeface="Aino"/>
              </a:rPr>
              <a:t>VET </a:t>
            </a:r>
            <a:r>
              <a:rPr lang="en-US" sz="1919" dirty="0" err="1">
                <a:solidFill>
                  <a:srgbClr val="FFFFFF"/>
                </a:solidFill>
                <a:latin typeface="Aino"/>
                <a:ea typeface="Aino"/>
                <a:cs typeface="Aino"/>
                <a:sym typeface="Aino"/>
              </a:rPr>
              <a:t>programmes</a:t>
            </a:r>
            <a:endParaRPr lang="en-US" sz="1919" dirty="0">
              <a:solidFill>
                <a:srgbClr val="FFFFFF"/>
              </a:solidFill>
              <a:latin typeface="Aino"/>
              <a:ea typeface="Aino"/>
              <a:cs typeface="Aino"/>
              <a:sym typeface="Aino"/>
            </a:endParaRPr>
          </a:p>
        </p:txBody>
      </p:sp>
      <p:grpSp>
        <p:nvGrpSpPr>
          <p:cNvPr id="11" name="Group 11"/>
          <p:cNvGrpSpPr/>
          <p:nvPr/>
        </p:nvGrpSpPr>
        <p:grpSpPr>
          <a:xfrm>
            <a:off x="623888" y="4152465"/>
            <a:ext cx="4853421" cy="1027994"/>
            <a:chOff x="0" y="-270084"/>
            <a:chExt cx="9672393" cy="1713324"/>
          </a:xfrm>
        </p:grpSpPr>
        <p:grpSp>
          <p:nvGrpSpPr>
            <p:cNvPr id="12" name="Group 12"/>
            <p:cNvGrpSpPr/>
            <p:nvPr/>
          </p:nvGrpSpPr>
          <p:grpSpPr>
            <a:xfrm>
              <a:off x="0" y="-270084"/>
              <a:ext cx="9672393" cy="1713324"/>
              <a:chOff x="0" y="-198054"/>
              <a:chExt cx="4887050" cy="1256376"/>
            </a:xfrm>
          </p:grpSpPr>
          <p:sp>
            <p:nvSpPr>
              <p:cNvPr id="13" name="Freeform 13"/>
              <p:cNvSpPr/>
              <p:nvPr/>
            </p:nvSpPr>
            <p:spPr>
              <a:xfrm>
                <a:off x="0" y="-198054"/>
                <a:ext cx="4887050" cy="1256376"/>
              </a:xfrm>
              <a:custGeom>
                <a:avLst/>
                <a:gdLst/>
                <a:ahLst/>
                <a:cxnLst/>
                <a:rect l="l" t="t" r="r" b="b"/>
                <a:pathLst>
                  <a:path w="4887050" h="1256376">
                    <a:moveTo>
                      <a:pt x="4762590" y="1256375"/>
                    </a:moveTo>
                    <a:lnTo>
                      <a:pt x="124460" y="1256375"/>
                    </a:lnTo>
                    <a:cubicBezTo>
                      <a:pt x="55880" y="1256375"/>
                      <a:pt x="0" y="1200496"/>
                      <a:pt x="0" y="1131915"/>
                    </a:cubicBezTo>
                    <a:lnTo>
                      <a:pt x="0" y="124460"/>
                    </a:lnTo>
                    <a:cubicBezTo>
                      <a:pt x="0" y="55880"/>
                      <a:pt x="55880" y="0"/>
                      <a:pt x="124460" y="0"/>
                    </a:cubicBezTo>
                    <a:lnTo>
                      <a:pt x="4762590" y="0"/>
                    </a:lnTo>
                    <a:cubicBezTo>
                      <a:pt x="4831169" y="0"/>
                      <a:pt x="4887050" y="55880"/>
                      <a:pt x="4887050" y="124460"/>
                    </a:cubicBezTo>
                    <a:lnTo>
                      <a:pt x="4887050" y="1131916"/>
                    </a:lnTo>
                    <a:cubicBezTo>
                      <a:pt x="4887050" y="1200496"/>
                      <a:pt x="4831169" y="1256376"/>
                      <a:pt x="4762590" y="1256376"/>
                    </a:cubicBezTo>
                    <a:close/>
                  </a:path>
                </a:pathLst>
              </a:custGeom>
              <a:solidFill>
                <a:srgbClr val="0078FF"/>
              </a:solidFill>
            </p:spPr>
            <p:txBody>
              <a:bodyPr/>
              <a:lstStyle/>
              <a:p>
                <a:endParaRPr lang="et-EE" sz="1440"/>
              </a:p>
            </p:txBody>
          </p:sp>
        </p:grpSp>
        <p:sp>
          <p:nvSpPr>
            <p:cNvPr id="14" name="TextBox 14"/>
            <p:cNvSpPr txBox="1"/>
            <p:nvPr/>
          </p:nvSpPr>
          <p:spPr>
            <a:xfrm>
              <a:off x="1744511" y="52089"/>
              <a:ext cx="6021512" cy="1218282"/>
            </a:xfrm>
            <a:prstGeom prst="rect">
              <a:avLst/>
            </a:prstGeom>
          </p:spPr>
          <p:txBody>
            <a:bodyPr lIns="0" tIns="0" rIns="0" bIns="0" rtlCol="0" anchor="t">
              <a:spAutoFit/>
            </a:bodyPr>
            <a:lstStyle/>
            <a:p>
              <a:pPr algn="ctr">
                <a:lnSpc>
                  <a:spcPts val="1920"/>
                </a:lnSpc>
              </a:pPr>
              <a:r>
                <a:rPr lang="en-US" sz="1920" dirty="0">
                  <a:solidFill>
                    <a:srgbClr val="FFFFFF"/>
                  </a:solidFill>
                  <a:latin typeface="Aino"/>
                  <a:ea typeface="Aino"/>
                  <a:cs typeface="Aino"/>
                  <a:sym typeface="Aino"/>
                </a:rPr>
                <a:t>Preparatory studies </a:t>
              </a:r>
            </a:p>
            <a:p>
              <a:pPr algn="ctr">
                <a:lnSpc>
                  <a:spcPts val="1920"/>
                </a:lnSpc>
              </a:pPr>
              <a:r>
                <a:rPr lang="en-US" sz="1920" dirty="0">
                  <a:solidFill>
                    <a:srgbClr val="FFFFFF"/>
                  </a:solidFill>
                  <a:latin typeface="Aino"/>
                  <a:ea typeface="Aino"/>
                  <a:cs typeface="Aino"/>
                  <a:sym typeface="Aino"/>
                </a:rPr>
                <a:t>in VET schools </a:t>
              </a:r>
            </a:p>
            <a:p>
              <a:pPr algn="ctr">
                <a:lnSpc>
                  <a:spcPts val="1920"/>
                </a:lnSpc>
              </a:pPr>
              <a:r>
                <a:rPr lang="en-US" sz="1920" dirty="0">
                  <a:solidFill>
                    <a:srgbClr val="FFFFFF"/>
                  </a:solidFill>
                  <a:latin typeface="Aino"/>
                  <a:ea typeface="Aino"/>
                  <a:cs typeface="Aino"/>
                  <a:sym typeface="Aino"/>
                </a:rPr>
                <a:t>and gymnasiums </a:t>
              </a:r>
            </a:p>
          </p:txBody>
        </p:sp>
      </p:grpSp>
      <p:grpSp>
        <p:nvGrpSpPr>
          <p:cNvPr id="15" name="Group 15"/>
          <p:cNvGrpSpPr/>
          <p:nvPr/>
        </p:nvGrpSpPr>
        <p:grpSpPr>
          <a:xfrm>
            <a:off x="623888" y="5550498"/>
            <a:ext cx="10945958" cy="1075759"/>
            <a:chOff x="0" y="0"/>
            <a:chExt cx="17420318" cy="1792931"/>
          </a:xfrm>
        </p:grpSpPr>
        <p:grpSp>
          <p:nvGrpSpPr>
            <p:cNvPr id="16" name="Group 16"/>
            <p:cNvGrpSpPr/>
            <p:nvPr/>
          </p:nvGrpSpPr>
          <p:grpSpPr>
            <a:xfrm>
              <a:off x="0" y="0"/>
              <a:ext cx="17420318" cy="1792931"/>
              <a:chOff x="0" y="0"/>
              <a:chExt cx="6451866" cy="677632"/>
            </a:xfrm>
          </p:grpSpPr>
          <p:sp>
            <p:nvSpPr>
              <p:cNvPr id="17" name="Freeform 17"/>
              <p:cNvSpPr/>
              <p:nvPr/>
            </p:nvSpPr>
            <p:spPr>
              <a:xfrm>
                <a:off x="0" y="0"/>
                <a:ext cx="6451867" cy="677632"/>
              </a:xfrm>
              <a:custGeom>
                <a:avLst/>
                <a:gdLst/>
                <a:ahLst/>
                <a:cxnLst/>
                <a:rect l="l" t="t" r="r" b="b"/>
                <a:pathLst>
                  <a:path w="6451867" h="677632">
                    <a:moveTo>
                      <a:pt x="6327406" y="677632"/>
                    </a:moveTo>
                    <a:lnTo>
                      <a:pt x="124460" y="677632"/>
                    </a:lnTo>
                    <a:cubicBezTo>
                      <a:pt x="55880" y="677632"/>
                      <a:pt x="0" y="621752"/>
                      <a:pt x="0" y="553172"/>
                    </a:cubicBezTo>
                    <a:lnTo>
                      <a:pt x="0" y="124460"/>
                    </a:lnTo>
                    <a:cubicBezTo>
                      <a:pt x="0" y="55880"/>
                      <a:pt x="55880" y="0"/>
                      <a:pt x="124460" y="0"/>
                    </a:cubicBezTo>
                    <a:lnTo>
                      <a:pt x="6327406" y="0"/>
                    </a:lnTo>
                    <a:cubicBezTo>
                      <a:pt x="6395986" y="0"/>
                      <a:pt x="6451867" y="55880"/>
                      <a:pt x="6451867" y="124460"/>
                    </a:cubicBezTo>
                    <a:lnTo>
                      <a:pt x="6451867" y="553172"/>
                    </a:lnTo>
                    <a:cubicBezTo>
                      <a:pt x="6451867" y="621752"/>
                      <a:pt x="6395986" y="677632"/>
                      <a:pt x="6327406" y="677632"/>
                    </a:cubicBezTo>
                    <a:close/>
                  </a:path>
                </a:pathLst>
              </a:custGeom>
              <a:solidFill>
                <a:srgbClr val="0000F0"/>
              </a:solidFill>
            </p:spPr>
            <p:txBody>
              <a:bodyPr/>
              <a:lstStyle/>
              <a:p>
                <a:endParaRPr lang="et-EE" sz="1440"/>
              </a:p>
            </p:txBody>
          </p:sp>
        </p:grpSp>
        <p:sp>
          <p:nvSpPr>
            <p:cNvPr id="18" name="TextBox 18"/>
            <p:cNvSpPr txBox="1"/>
            <p:nvPr/>
          </p:nvSpPr>
          <p:spPr>
            <a:xfrm>
              <a:off x="361373" y="619125"/>
              <a:ext cx="16697573" cy="577081"/>
            </a:xfrm>
            <a:prstGeom prst="rect">
              <a:avLst/>
            </a:prstGeom>
          </p:spPr>
          <p:txBody>
            <a:bodyPr lIns="0" tIns="0" rIns="0" bIns="0" rtlCol="0" anchor="t">
              <a:spAutoFit/>
            </a:bodyPr>
            <a:lstStyle/>
            <a:p>
              <a:pPr algn="ctr">
                <a:lnSpc>
                  <a:spcPts val="2718"/>
                </a:lnSpc>
                <a:spcBef>
                  <a:spcPct val="0"/>
                </a:spcBef>
              </a:pPr>
              <a:r>
                <a:rPr lang="en-US" sz="2718">
                  <a:solidFill>
                    <a:srgbClr val="FFFFFF"/>
                  </a:solidFill>
                  <a:latin typeface="Aino"/>
                  <a:ea typeface="Aino"/>
                  <a:cs typeface="Aino"/>
                  <a:sym typeface="Aino"/>
                </a:rPr>
                <a:t>Basic school graduates</a:t>
              </a:r>
            </a:p>
          </p:txBody>
        </p:sp>
      </p:grpSp>
      <p:sp>
        <p:nvSpPr>
          <p:cNvPr id="19" name="TextBox 19"/>
          <p:cNvSpPr txBox="1"/>
          <p:nvPr/>
        </p:nvSpPr>
        <p:spPr>
          <a:xfrm>
            <a:off x="5779705" y="2001691"/>
            <a:ext cx="4711428" cy="346249"/>
          </a:xfrm>
          <a:prstGeom prst="rect">
            <a:avLst/>
          </a:prstGeom>
        </p:spPr>
        <p:txBody>
          <a:bodyPr lIns="0" tIns="0" rIns="0" bIns="0" rtlCol="0" anchor="t">
            <a:spAutoFit/>
          </a:bodyPr>
          <a:lstStyle/>
          <a:p>
            <a:pPr algn="ctr">
              <a:lnSpc>
                <a:spcPts val="2718"/>
              </a:lnSpc>
            </a:pPr>
            <a:r>
              <a:rPr lang="en-US" sz="2718">
                <a:solidFill>
                  <a:srgbClr val="FFFFFF"/>
                </a:solidFill>
                <a:latin typeface="Aino"/>
                <a:ea typeface="Aino"/>
                <a:cs typeface="Aino"/>
                <a:sym typeface="Aino"/>
              </a:rPr>
              <a:t>Upper secondary education</a:t>
            </a:r>
          </a:p>
        </p:txBody>
      </p:sp>
      <p:sp>
        <p:nvSpPr>
          <p:cNvPr id="20" name="TextBox 20"/>
          <p:cNvSpPr txBox="1"/>
          <p:nvPr/>
        </p:nvSpPr>
        <p:spPr>
          <a:xfrm>
            <a:off x="7061943" y="4545467"/>
            <a:ext cx="2146951" cy="234744"/>
          </a:xfrm>
          <a:prstGeom prst="rect">
            <a:avLst/>
          </a:prstGeom>
        </p:spPr>
        <p:txBody>
          <a:bodyPr lIns="0" tIns="0" rIns="0" bIns="0" rtlCol="0" anchor="t">
            <a:spAutoFit/>
          </a:bodyPr>
          <a:lstStyle/>
          <a:p>
            <a:pPr algn="ctr">
              <a:lnSpc>
                <a:spcPts val="2015"/>
              </a:lnSpc>
            </a:pPr>
            <a:r>
              <a:rPr lang="en-US" sz="1439" dirty="0">
                <a:solidFill>
                  <a:srgbClr val="000096"/>
                </a:solidFill>
                <a:latin typeface="Aino"/>
                <a:ea typeface="Aino"/>
                <a:cs typeface="Aino"/>
                <a:sym typeface="Aino"/>
              </a:rPr>
              <a:t>Common admission</a:t>
            </a:r>
          </a:p>
        </p:txBody>
      </p:sp>
      <p:sp>
        <p:nvSpPr>
          <p:cNvPr id="21" name="AutoShape 21"/>
          <p:cNvSpPr/>
          <p:nvPr/>
        </p:nvSpPr>
        <p:spPr>
          <a:xfrm flipH="1" flipV="1">
            <a:off x="8143038" y="4869960"/>
            <a:ext cx="0" cy="540239"/>
          </a:xfrm>
          <a:prstGeom prst="line">
            <a:avLst/>
          </a:prstGeom>
          <a:ln w="19050" cap="flat">
            <a:solidFill>
              <a:srgbClr val="000096"/>
            </a:solidFill>
            <a:prstDash val="solid"/>
            <a:headEnd type="none" w="sm" len="sm"/>
            <a:tailEnd type="triangle" w="lg" len="med"/>
          </a:ln>
        </p:spPr>
        <p:txBody>
          <a:bodyPr/>
          <a:lstStyle/>
          <a:p>
            <a:endParaRPr lang="et-EE" sz="1440"/>
          </a:p>
        </p:txBody>
      </p:sp>
      <p:sp>
        <p:nvSpPr>
          <p:cNvPr id="22" name="AutoShape 22"/>
          <p:cNvSpPr/>
          <p:nvPr/>
        </p:nvSpPr>
        <p:spPr>
          <a:xfrm flipV="1">
            <a:off x="8143038" y="3843503"/>
            <a:ext cx="0" cy="633247"/>
          </a:xfrm>
          <a:prstGeom prst="line">
            <a:avLst/>
          </a:prstGeom>
          <a:ln w="19050" cap="flat">
            <a:solidFill>
              <a:srgbClr val="000096"/>
            </a:solidFill>
            <a:prstDash val="solid"/>
            <a:headEnd type="none" w="sm" len="sm"/>
            <a:tailEnd type="triangle" w="lg" len="med"/>
          </a:ln>
        </p:spPr>
        <p:txBody>
          <a:bodyPr/>
          <a:lstStyle/>
          <a:p>
            <a:endParaRPr lang="et-EE" sz="1440"/>
          </a:p>
        </p:txBody>
      </p:sp>
      <p:sp>
        <p:nvSpPr>
          <p:cNvPr id="23" name="AutoShape 23"/>
          <p:cNvSpPr/>
          <p:nvPr/>
        </p:nvSpPr>
        <p:spPr>
          <a:xfrm flipV="1">
            <a:off x="5164894" y="3783853"/>
            <a:ext cx="1473" cy="294947"/>
          </a:xfrm>
          <a:prstGeom prst="line">
            <a:avLst/>
          </a:prstGeom>
          <a:ln w="19050" cap="flat">
            <a:solidFill>
              <a:srgbClr val="000096"/>
            </a:solidFill>
            <a:prstDash val="solid"/>
            <a:headEnd type="none" w="sm" len="sm"/>
            <a:tailEnd type="triangle" w="lg" len="med"/>
          </a:ln>
        </p:spPr>
        <p:txBody>
          <a:bodyPr/>
          <a:lstStyle/>
          <a:p>
            <a:endParaRPr lang="et-EE" sz="1440"/>
          </a:p>
        </p:txBody>
      </p:sp>
      <p:sp>
        <p:nvSpPr>
          <p:cNvPr id="24" name="AutoShape 24"/>
          <p:cNvSpPr/>
          <p:nvPr/>
        </p:nvSpPr>
        <p:spPr>
          <a:xfrm flipV="1">
            <a:off x="2925544" y="5238009"/>
            <a:ext cx="0" cy="243311"/>
          </a:xfrm>
          <a:prstGeom prst="line">
            <a:avLst/>
          </a:prstGeom>
          <a:ln w="19050" cap="flat">
            <a:solidFill>
              <a:srgbClr val="000096"/>
            </a:solidFill>
            <a:prstDash val="solid"/>
            <a:headEnd type="none" w="sm" len="sm"/>
            <a:tailEnd type="triangle" w="lg" len="med"/>
          </a:ln>
        </p:spPr>
        <p:txBody>
          <a:bodyPr/>
          <a:lstStyle/>
          <a:p>
            <a:endParaRPr lang="et-EE" sz="1440"/>
          </a:p>
        </p:txBody>
      </p:sp>
      <p:sp>
        <p:nvSpPr>
          <p:cNvPr id="25" name="Pealkiri 24">
            <a:extLst>
              <a:ext uri="{FF2B5EF4-FFF2-40B4-BE49-F238E27FC236}">
                <a16:creationId xmlns:a16="http://schemas.microsoft.com/office/drawing/2014/main" id="{C6E787C4-AF12-65D9-0B86-2D52C4B3EBB2}"/>
              </a:ext>
            </a:extLst>
          </p:cNvPr>
          <p:cNvSpPr>
            <a:spLocks noGrp="1"/>
          </p:cNvSpPr>
          <p:nvPr>
            <p:ph type="title"/>
          </p:nvPr>
        </p:nvSpPr>
        <p:spPr>
          <a:xfrm>
            <a:off x="573086" y="658801"/>
            <a:ext cx="11212514" cy="1617674"/>
          </a:xfrm>
        </p:spPr>
        <p:txBody>
          <a:bodyPr/>
          <a:lstStyle/>
          <a:p>
            <a:r>
              <a:rPr lang="et-EE" sz="4100" dirty="0"/>
              <a:t>New </a:t>
            </a:r>
            <a:r>
              <a:rPr lang="et-EE" sz="4100" dirty="0" err="1"/>
              <a:t>learning</a:t>
            </a:r>
            <a:r>
              <a:rPr lang="et-EE" sz="4100" dirty="0"/>
              <a:t> </a:t>
            </a:r>
            <a:r>
              <a:rPr lang="et-EE" sz="4100" dirty="0" err="1"/>
              <a:t>paths</a:t>
            </a:r>
            <a:r>
              <a:rPr lang="et-EE" sz="4100" dirty="0"/>
              <a:t> in </a:t>
            </a:r>
            <a:r>
              <a:rPr lang="et-EE" sz="4100" dirty="0" err="1"/>
              <a:t>secondary</a:t>
            </a:r>
            <a:r>
              <a:rPr lang="et-EE" sz="4100" dirty="0"/>
              <a:t> </a:t>
            </a:r>
            <a:r>
              <a:rPr lang="et-EE" sz="4100" dirty="0" err="1"/>
              <a:t>education</a:t>
            </a:r>
            <a:endParaRPr lang="et-EE" sz="4100" dirty="0"/>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lt 10">
            <a:extLst>
              <a:ext uri="{FF2B5EF4-FFF2-40B4-BE49-F238E27FC236}">
                <a16:creationId xmlns:a16="http://schemas.microsoft.com/office/drawing/2014/main" id="{D163533D-85D3-3AB0-7A0B-9E21FECE524D}"/>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228"/>
          <a:stretch/>
        </p:blipFill>
        <p:spPr>
          <a:xfrm>
            <a:off x="-27781" y="1"/>
            <a:ext cx="12247562" cy="6858000"/>
          </a:xfrm>
          <a:prstGeom prst="rect">
            <a:avLst/>
          </a:prstGeom>
        </p:spPr>
      </p:pic>
      <p:sp>
        <p:nvSpPr>
          <p:cNvPr id="12" name="Ristkülik 11">
            <a:extLst>
              <a:ext uri="{FF2B5EF4-FFF2-40B4-BE49-F238E27FC236}">
                <a16:creationId xmlns:a16="http://schemas.microsoft.com/office/drawing/2014/main" id="{E45B5AF7-7820-D6A7-BFCE-F810DD13D509}"/>
              </a:ext>
            </a:extLst>
          </p:cNvPr>
          <p:cNvSpPr/>
          <p:nvPr/>
        </p:nvSpPr>
        <p:spPr>
          <a:xfrm>
            <a:off x="-27781" y="-35719"/>
            <a:ext cx="12270185" cy="6929437"/>
          </a:xfrm>
          <a:prstGeom prst="rect">
            <a:avLst/>
          </a:prstGeom>
          <a:gradFill flip="none" rotWithShape="1">
            <a:gsLst>
              <a:gs pos="37000">
                <a:schemeClr val="accent1">
                  <a:alpha val="0"/>
                  <a:lumMod val="81000"/>
                  <a:lumOff val="19000"/>
                </a:schemeClr>
              </a:gs>
              <a:gs pos="97000">
                <a:schemeClr val="accent1">
                  <a:alpha val="71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dirty="0"/>
          </a:p>
        </p:txBody>
      </p:sp>
      <p:sp>
        <p:nvSpPr>
          <p:cNvPr id="13" name="Ristkülik 12">
            <a:extLst>
              <a:ext uri="{FF2B5EF4-FFF2-40B4-BE49-F238E27FC236}">
                <a16:creationId xmlns:a16="http://schemas.microsoft.com/office/drawing/2014/main" id="{1469419B-49CC-36CC-DEB8-EF5C1EB63956}"/>
              </a:ext>
            </a:extLst>
          </p:cNvPr>
          <p:cNvSpPr/>
          <p:nvPr/>
        </p:nvSpPr>
        <p:spPr>
          <a:xfrm>
            <a:off x="-39093" y="0"/>
            <a:ext cx="12270185" cy="6929437"/>
          </a:xfrm>
          <a:prstGeom prst="rect">
            <a:avLst/>
          </a:prstGeom>
          <a:gradFill flip="none" rotWithShape="1">
            <a:gsLst>
              <a:gs pos="37000">
                <a:schemeClr val="accent1">
                  <a:lumMod val="81000"/>
                  <a:lumOff val="19000"/>
                  <a:alpha val="0"/>
                </a:schemeClr>
              </a:gs>
              <a:gs pos="75000">
                <a:schemeClr val="accent1">
                  <a:alpha val="57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dirty="0"/>
          </a:p>
        </p:txBody>
      </p:sp>
      <p:sp>
        <p:nvSpPr>
          <p:cNvPr id="7" name="Pealkiri 6">
            <a:extLst>
              <a:ext uri="{FF2B5EF4-FFF2-40B4-BE49-F238E27FC236}">
                <a16:creationId xmlns:a16="http://schemas.microsoft.com/office/drawing/2014/main" id="{282FD7D8-032D-BA65-941B-5845E52B9D10}"/>
              </a:ext>
            </a:extLst>
          </p:cNvPr>
          <p:cNvSpPr>
            <a:spLocks noGrp="1"/>
          </p:cNvSpPr>
          <p:nvPr>
            <p:ph type="title"/>
          </p:nvPr>
        </p:nvSpPr>
        <p:spPr/>
        <p:txBody>
          <a:bodyPr/>
          <a:lstStyle/>
          <a:p>
            <a:r>
              <a:rPr lang="en-US" dirty="0">
                <a:effectLst>
                  <a:outerShdw blurRad="38100" dist="38100" dir="2700000" algn="tl">
                    <a:srgbClr val="000000">
                      <a:alpha val="43137"/>
                    </a:srgbClr>
                  </a:outerShdw>
                </a:effectLst>
              </a:rPr>
              <a:t>Legal framework</a:t>
            </a:r>
            <a:endParaRPr lang="et-EE" dirty="0">
              <a:effectLst>
                <a:outerShdw blurRad="38100" dist="38100" dir="2700000" algn="tl">
                  <a:srgbClr val="000000">
                    <a:alpha val="43137"/>
                  </a:srgbClr>
                </a:outerShdw>
              </a:effectLst>
            </a:endParaRPr>
          </a:p>
        </p:txBody>
      </p:sp>
      <p:sp>
        <p:nvSpPr>
          <p:cNvPr id="8" name="Teksti kohatäide 7">
            <a:extLst>
              <a:ext uri="{FF2B5EF4-FFF2-40B4-BE49-F238E27FC236}">
                <a16:creationId xmlns:a16="http://schemas.microsoft.com/office/drawing/2014/main" id="{82EAB01A-57B3-9E25-17E0-0696EF3198E1}"/>
              </a:ext>
            </a:extLst>
          </p:cNvPr>
          <p:cNvSpPr>
            <a:spLocks noGrp="1"/>
          </p:cNvSpPr>
          <p:nvPr>
            <p:ph type="body" sz="quarter" idx="11"/>
          </p:nvPr>
        </p:nvSpPr>
        <p:spPr/>
        <p:txBody>
          <a:bodyPr/>
          <a:lstStyle/>
          <a:p>
            <a:endParaRPr lang="et-EE" dirty="0"/>
          </a:p>
        </p:txBody>
      </p:sp>
      <p:sp>
        <p:nvSpPr>
          <p:cNvPr id="9" name="Teksti kohatäide 8">
            <a:extLst>
              <a:ext uri="{FF2B5EF4-FFF2-40B4-BE49-F238E27FC236}">
                <a16:creationId xmlns:a16="http://schemas.microsoft.com/office/drawing/2014/main" id="{EE6C2504-41BE-33E5-99C3-F346ED1B803B}"/>
              </a:ext>
            </a:extLst>
          </p:cNvPr>
          <p:cNvSpPr>
            <a:spLocks noGrp="1"/>
          </p:cNvSpPr>
          <p:nvPr>
            <p:ph type="body" sz="quarter" idx="12"/>
          </p:nvPr>
        </p:nvSpPr>
        <p:spPr>
          <a:xfrm>
            <a:off x="623887" y="2276475"/>
            <a:ext cx="10806113" cy="3960813"/>
          </a:xfrm>
        </p:spPr>
        <p:txBody>
          <a:bodyPr/>
          <a:lstStyle/>
          <a:p>
            <a:endParaRPr lang="en-US" dirty="0">
              <a:effectLst>
                <a:outerShdw blurRad="38100" dist="38100" dir="2700000" algn="tl">
                  <a:srgbClr val="000000">
                    <a:alpha val="43137"/>
                  </a:srgbClr>
                </a:outerShdw>
              </a:effectLst>
            </a:endParaRPr>
          </a:p>
          <a:p>
            <a:endParaRPr lang="en-US" dirty="0">
              <a:effectLst>
                <a:outerShdw blurRad="38100" dist="38100" dir="2700000" algn="tl">
                  <a:srgbClr val="000000">
                    <a:alpha val="43137"/>
                  </a:srgbClr>
                </a:outerShdw>
              </a:effectLst>
            </a:endParaRPr>
          </a:p>
          <a:p>
            <a:r>
              <a:rPr lang="et-EE" dirty="0" err="1">
                <a:hlinkClick r:id="rId4">
                  <a:extLst>
                    <a:ext uri="{A12FA001-AC4F-418D-AE19-62706E023703}">
                      <ahyp:hlinkClr xmlns:ahyp="http://schemas.microsoft.com/office/drawing/2018/hyperlinkcolor" val="tx"/>
                    </a:ext>
                  </a:extLst>
                </a:hlinkClick>
              </a:rPr>
              <a:t>Vocational</a:t>
            </a:r>
            <a:r>
              <a:rPr lang="et-EE" dirty="0">
                <a:hlinkClick r:id="rId4">
                  <a:extLst>
                    <a:ext uri="{A12FA001-AC4F-418D-AE19-62706E023703}">
                      <ahyp:hlinkClr xmlns:ahyp="http://schemas.microsoft.com/office/drawing/2018/hyperlinkcolor" val="tx"/>
                    </a:ext>
                  </a:extLst>
                </a:hlinkClick>
              </a:rPr>
              <a:t> </a:t>
            </a:r>
            <a:r>
              <a:rPr lang="et-EE" dirty="0" err="1">
                <a:hlinkClick r:id="rId4">
                  <a:extLst>
                    <a:ext uri="{A12FA001-AC4F-418D-AE19-62706E023703}">
                      <ahyp:hlinkClr xmlns:ahyp="http://schemas.microsoft.com/office/drawing/2018/hyperlinkcolor" val="tx"/>
                    </a:ext>
                  </a:extLst>
                </a:hlinkClick>
              </a:rPr>
              <a:t>Educational</a:t>
            </a:r>
            <a:r>
              <a:rPr lang="et-EE" dirty="0">
                <a:hlinkClick r:id="rId4">
                  <a:extLst>
                    <a:ext uri="{A12FA001-AC4F-418D-AE19-62706E023703}">
                      <ahyp:hlinkClr xmlns:ahyp="http://schemas.microsoft.com/office/drawing/2018/hyperlinkcolor" val="tx"/>
                    </a:ext>
                  </a:extLst>
                </a:hlinkClick>
              </a:rPr>
              <a:t> </a:t>
            </a:r>
            <a:r>
              <a:rPr lang="et-EE" dirty="0" err="1">
                <a:hlinkClick r:id="rId4">
                  <a:extLst>
                    <a:ext uri="{A12FA001-AC4F-418D-AE19-62706E023703}">
                      <ahyp:hlinkClr xmlns:ahyp="http://schemas.microsoft.com/office/drawing/2018/hyperlinkcolor" val="tx"/>
                    </a:ext>
                  </a:extLst>
                </a:hlinkClick>
              </a:rPr>
              <a:t>Institutions</a:t>
            </a:r>
            <a:r>
              <a:rPr lang="et-EE" dirty="0">
                <a:hlinkClick r:id="rId4">
                  <a:extLst>
                    <a:ext uri="{A12FA001-AC4F-418D-AE19-62706E023703}">
                      <ahyp:hlinkClr xmlns:ahyp="http://schemas.microsoft.com/office/drawing/2018/hyperlinkcolor" val="tx"/>
                    </a:ext>
                  </a:extLst>
                </a:hlinkClick>
              </a:rPr>
              <a:t> </a:t>
            </a:r>
            <a:r>
              <a:rPr lang="et-EE" dirty="0" err="1">
                <a:hlinkClick r:id="rId4">
                  <a:extLst>
                    <a:ext uri="{A12FA001-AC4F-418D-AE19-62706E023703}">
                      <ahyp:hlinkClr xmlns:ahyp="http://schemas.microsoft.com/office/drawing/2018/hyperlinkcolor" val="tx"/>
                    </a:ext>
                  </a:extLst>
                </a:hlinkClick>
              </a:rPr>
              <a:t>Act</a:t>
            </a:r>
            <a:endParaRPr lang="et-EE" dirty="0"/>
          </a:p>
          <a:p>
            <a:r>
              <a:rPr lang="et-EE" dirty="0">
                <a:hlinkClick r:id="rId5">
                  <a:extLst>
                    <a:ext uri="{A12FA001-AC4F-418D-AE19-62706E023703}">
                      <ahyp:hlinkClr xmlns:ahyp="http://schemas.microsoft.com/office/drawing/2018/hyperlinkcolor" val="tx"/>
                    </a:ext>
                  </a:extLst>
                </a:hlinkClick>
              </a:rPr>
              <a:t>Standard of </a:t>
            </a:r>
            <a:r>
              <a:rPr lang="et-EE" dirty="0" err="1">
                <a:hlinkClick r:id="rId5">
                  <a:extLst>
                    <a:ext uri="{A12FA001-AC4F-418D-AE19-62706E023703}">
                      <ahyp:hlinkClr xmlns:ahyp="http://schemas.microsoft.com/office/drawing/2018/hyperlinkcolor" val="tx"/>
                    </a:ext>
                  </a:extLst>
                </a:hlinkClick>
              </a:rPr>
              <a:t>Vocational</a:t>
            </a:r>
            <a:r>
              <a:rPr lang="et-EE" dirty="0">
                <a:hlinkClick r:id="rId5">
                  <a:extLst>
                    <a:ext uri="{A12FA001-AC4F-418D-AE19-62706E023703}">
                      <ahyp:hlinkClr xmlns:ahyp="http://schemas.microsoft.com/office/drawing/2018/hyperlinkcolor" val="tx"/>
                    </a:ext>
                  </a:extLst>
                </a:hlinkClick>
              </a:rPr>
              <a:t> Education</a:t>
            </a:r>
            <a:endParaRPr lang="et-EE" dirty="0"/>
          </a:p>
          <a:p>
            <a:r>
              <a:rPr lang="en-GB" dirty="0"/>
              <a:t>National Curricula,  </a:t>
            </a:r>
            <a:r>
              <a:rPr lang="en-GB" dirty="0" err="1"/>
              <a:t>EstQF</a:t>
            </a:r>
            <a:r>
              <a:rPr lang="en-GB" dirty="0"/>
              <a:t> 4, </a:t>
            </a:r>
            <a:br>
              <a:rPr lang="et-EE" dirty="0"/>
            </a:br>
            <a:r>
              <a:rPr lang="en-GB" dirty="0"/>
              <a:t>upper secondary VET, Ministerial regulations</a:t>
            </a:r>
          </a:p>
          <a:p>
            <a:r>
              <a:rPr lang="en-GB" dirty="0">
                <a:hlinkClick r:id="rId6">
                  <a:extLst>
                    <a:ext uri="{A12FA001-AC4F-418D-AE19-62706E023703}">
                      <ahyp:hlinkClr xmlns:ahyp="http://schemas.microsoft.com/office/drawing/2018/hyperlinkcolor" val="tx"/>
                    </a:ext>
                  </a:extLst>
                </a:hlinkClick>
              </a:rPr>
              <a:t>ISCED F-2013</a:t>
            </a:r>
            <a:endParaRPr lang="en-GB" dirty="0"/>
          </a:p>
          <a:p>
            <a:r>
              <a:rPr lang="et-EE" dirty="0"/>
              <a:t>P</a:t>
            </a:r>
            <a:r>
              <a:rPr lang="en-GB" dirty="0" err="1"/>
              <a:t>rofessional</a:t>
            </a:r>
            <a:r>
              <a:rPr lang="en-GB" dirty="0"/>
              <a:t> standards</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245110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2" name="Picture Placeholder 6"/>
          <p:cNvPicPr/>
          <p:nvPr/>
        </p:nvPicPr>
        <p:blipFill rotWithShape="1">
          <a:blip r:embed="rId5" cstate="screen">
            <a:extLst>
              <a:ext uri="{28A0092B-C50C-407E-A947-70E740481C1C}">
                <a14:useLocalDpi xmlns:a14="http://schemas.microsoft.com/office/drawing/2010/main"/>
              </a:ext>
            </a:extLst>
          </a:blip>
          <a:srcRect/>
          <a:stretch/>
        </p:blipFill>
        <p:spPr>
          <a:xfrm>
            <a:off x="2931435" y="0"/>
            <a:ext cx="9029400" cy="6858000"/>
          </a:xfrm>
          <a:prstGeom prst="rect">
            <a:avLst/>
          </a:prstGeom>
          <a:ln>
            <a:noFill/>
          </a:ln>
        </p:spPr>
      </p:pic>
      <p:sp>
        <p:nvSpPr>
          <p:cNvPr id="4" name="Rectangle 7">
            <a:extLst>
              <a:ext uri="{FF2B5EF4-FFF2-40B4-BE49-F238E27FC236}">
                <a16:creationId xmlns:a16="http://schemas.microsoft.com/office/drawing/2014/main" id="{8A059F0F-0D10-746B-5DBC-7B43F2A0CB47}"/>
              </a:ext>
            </a:extLst>
          </p:cNvPr>
          <p:cNvSpPr/>
          <p:nvPr>
            <p:custDataLst>
              <p:tags r:id="rId1"/>
            </p:custDataLst>
          </p:nvPr>
        </p:nvSpPr>
        <p:spPr>
          <a:xfrm>
            <a:off x="5031732" y="22777"/>
            <a:ext cx="6952188" cy="6858000"/>
          </a:xfrm>
          <a:prstGeom prst="rect">
            <a:avLst/>
          </a:prstGeom>
          <a:gradFill flip="none" rotWithShape="1">
            <a:gsLst>
              <a:gs pos="92000">
                <a:schemeClr val="accent1"/>
              </a:gs>
              <a:gs pos="74000">
                <a:schemeClr val="accent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7">
            <a:extLst>
              <a:ext uri="{FF2B5EF4-FFF2-40B4-BE49-F238E27FC236}">
                <a16:creationId xmlns:a16="http://schemas.microsoft.com/office/drawing/2014/main" id="{CB7B84C7-E3D7-E572-F481-F446FBB8AFBC}"/>
              </a:ext>
            </a:extLst>
          </p:cNvPr>
          <p:cNvSpPr/>
          <p:nvPr>
            <p:custDataLst>
              <p:tags r:id="rId2"/>
            </p:custDataLst>
          </p:nvPr>
        </p:nvSpPr>
        <p:spPr>
          <a:xfrm>
            <a:off x="2897300" y="-14288"/>
            <a:ext cx="8186552" cy="6912476"/>
          </a:xfrm>
          <a:prstGeom prst="rect">
            <a:avLst/>
          </a:prstGeom>
          <a:gradFill>
            <a:gsLst>
              <a:gs pos="86000">
                <a:schemeClr val="accent1"/>
              </a:gs>
              <a:gs pos="63000">
                <a:schemeClr val="accent1">
                  <a:alpha val="3600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Pealkiri 23">
            <a:extLst>
              <a:ext uri="{FF2B5EF4-FFF2-40B4-BE49-F238E27FC236}">
                <a16:creationId xmlns:a16="http://schemas.microsoft.com/office/drawing/2014/main" id="{E2CC0771-63AE-4D74-A972-A6CB1AF57009}"/>
              </a:ext>
            </a:extLst>
          </p:cNvPr>
          <p:cNvSpPr>
            <a:spLocks noGrp="1"/>
          </p:cNvSpPr>
          <p:nvPr>
            <p:ph type="title"/>
          </p:nvPr>
        </p:nvSpPr>
        <p:spPr/>
        <p:txBody>
          <a:bodyPr/>
          <a:lstStyle/>
          <a:p>
            <a:r>
              <a:rPr lang="et-EE" dirty="0"/>
              <a:t>Aitäh!</a:t>
            </a:r>
          </a:p>
        </p:txBody>
      </p:sp>
      <p:sp>
        <p:nvSpPr>
          <p:cNvPr id="260" name="Teksti kohatäide 259">
            <a:extLst>
              <a:ext uri="{FF2B5EF4-FFF2-40B4-BE49-F238E27FC236}">
                <a16:creationId xmlns:a16="http://schemas.microsoft.com/office/drawing/2014/main" id="{73F5E6DC-4E2A-2B7C-EC33-093BE31BF680}"/>
              </a:ext>
            </a:extLst>
          </p:cNvPr>
          <p:cNvSpPr>
            <a:spLocks noGrp="1"/>
          </p:cNvSpPr>
          <p:nvPr>
            <p:ph type="body" sz="quarter" idx="12"/>
          </p:nvPr>
        </p:nvSpPr>
        <p:spPr/>
        <p:txBody>
          <a:bodyPr/>
          <a:lstStyle/>
          <a:p>
            <a:endParaRPr lang="et-EE"/>
          </a:p>
        </p:txBody>
      </p:sp>
      <p:sp>
        <p:nvSpPr>
          <p:cNvPr id="262" name="Teksti kohatäide 261">
            <a:extLst>
              <a:ext uri="{FF2B5EF4-FFF2-40B4-BE49-F238E27FC236}">
                <a16:creationId xmlns:a16="http://schemas.microsoft.com/office/drawing/2014/main" id="{0FCE7594-10A0-4F62-C4B4-098C6A1DEF2B}"/>
              </a:ext>
            </a:extLst>
          </p:cNvPr>
          <p:cNvSpPr>
            <a:spLocks noGrp="1"/>
          </p:cNvSpPr>
          <p:nvPr>
            <p:ph type="body" sz="quarter" idx="16"/>
          </p:nvPr>
        </p:nvSpPr>
        <p:spPr/>
        <p:txBody>
          <a:bodyPr/>
          <a:lstStyle/>
          <a:p>
            <a:endParaRPr lang="et-EE"/>
          </a:p>
        </p:txBody>
      </p:sp>
      <p:sp>
        <p:nvSpPr>
          <p:cNvPr id="5" name="Teksti kohatäide 4">
            <a:extLst>
              <a:ext uri="{FF2B5EF4-FFF2-40B4-BE49-F238E27FC236}">
                <a16:creationId xmlns:a16="http://schemas.microsoft.com/office/drawing/2014/main" id="{6E094EEA-D8AB-5F73-5AE5-9C57401DD483}"/>
              </a:ext>
            </a:extLst>
          </p:cNvPr>
          <p:cNvSpPr>
            <a:spLocks noGrp="1"/>
          </p:cNvSpPr>
          <p:nvPr>
            <p:ph type="body" sz="quarter" idx="17"/>
          </p:nvPr>
        </p:nvSpPr>
        <p:spPr/>
        <p:txBody>
          <a:bodyPr/>
          <a:lstStyle/>
          <a:p>
            <a:r>
              <a:rPr lang="et-EE" err="1">
                <a:solidFill>
                  <a:schemeClr val="tx1"/>
                </a:solidFill>
              </a:rPr>
              <a:t>Photos</a:t>
            </a:r>
            <a:r>
              <a:rPr lang="et-EE">
                <a:solidFill>
                  <a:schemeClr val="tx1"/>
                </a:solidFill>
              </a:rPr>
              <a:t>: Küllike Heide, Lauri </a:t>
            </a:r>
            <a:r>
              <a:rPr lang="et-EE" err="1">
                <a:solidFill>
                  <a:schemeClr val="tx1"/>
                </a:solidFill>
              </a:rPr>
              <a:t>Kadajane</a:t>
            </a:r>
            <a:r>
              <a:rPr lang="et-EE">
                <a:solidFill>
                  <a:schemeClr val="tx1"/>
                </a:solidFill>
              </a:rPr>
              <a:t>, Marek Metslaid</a:t>
            </a:r>
          </a:p>
        </p:txBody>
      </p:sp>
      <p:sp>
        <p:nvSpPr>
          <p:cNvPr id="284" name="CustomShape 2"/>
          <p:cNvSpPr/>
          <p:nvPr/>
        </p:nvSpPr>
        <p:spPr>
          <a:xfrm>
            <a:off x="623879" y="2276640"/>
            <a:ext cx="6691321" cy="1773877"/>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marL="270000" indent="-269280">
              <a:lnSpc>
                <a:spcPct val="100000"/>
              </a:lnSpc>
              <a:spcBef>
                <a:spcPts val="400"/>
              </a:spcBef>
              <a:buClr>
                <a:srgbClr val="FFFFFF"/>
              </a:buClr>
              <a:buFont typeface="Aino"/>
              <a:buChar char="+"/>
            </a:pPr>
            <a:endParaRPr lang="et-EE" spc="-1">
              <a:solidFill>
                <a:schemeClr val="bg1"/>
              </a:solidFill>
              <a:latin typeface="Aino"/>
            </a:endParaRPr>
          </a:p>
        </p:txBody>
      </p:sp>
      <p:grpSp>
        <p:nvGrpSpPr>
          <p:cNvPr id="7" name="Group 5">
            <a:extLst>
              <a:ext uri="{FF2B5EF4-FFF2-40B4-BE49-F238E27FC236}">
                <a16:creationId xmlns:a16="http://schemas.microsoft.com/office/drawing/2014/main" id="{D78DCF3A-B349-48DB-A6C5-4F70893F135B}"/>
              </a:ext>
            </a:extLst>
          </p:cNvPr>
          <p:cNvGrpSpPr/>
          <p:nvPr/>
        </p:nvGrpSpPr>
        <p:grpSpPr>
          <a:xfrm>
            <a:off x="9949320" y="0"/>
            <a:ext cx="1618200" cy="1215360"/>
            <a:chOff x="9949320" y="0"/>
            <a:chExt cx="1618200" cy="1215360"/>
          </a:xfrm>
        </p:grpSpPr>
        <p:sp>
          <p:nvSpPr>
            <p:cNvPr id="8" name="CustomShape 6">
              <a:extLst>
                <a:ext uri="{FF2B5EF4-FFF2-40B4-BE49-F238E27FC236}">
                  <a16:creationId xmlns:a16="http://schemas.microsoft.com/office/drawing/2014/main" id="{1BFD3C63-B5C4-46CF-85FF-C4B2B4508FF1}"/>
                </a:ext>
              </a:extLst>
            </p:cNvPr>
            <p:cNvSpPr/>
            <p:nvPr/>
          </p:nvSpPr>
          <p:spPr>
            <a:xfrm>
              <a:off x="9949320" y="0"/>
              <a:ext cx="1618200" cy="1215360"/>
            </a:xfrm>
            <a:custGeom>
              <a:avLst/>
              <a:gdLst/>
              <a:ahLst/>
              <a:cxnLst/>
              <a:rect l="l" t="t" r="r" b="b"/>
              <a:pathLst>
                <a:path w="3593877" h="2699956">
                  <a:moveTo>
                    <a:pt x="0" y="0"/>
                  </a:moveTo>
                  <a:lnTo>
                    <a:pt x="3593878" y="0"/>
                  </a:lnTo>
                  <a:lnTo>
                    <a:pt x="3593878" y="2699957"/>
                  </a:lnTo>
                  <a:lnTo>
                    <a:pt x="0" y="2699957"/>
                  </a:lnTo>
                  <a:close/>
                </a:path>
              </a:pathLst>
            </a:custGeom>
            <a:solidFill>
              <a:srgbClr val="FFFFFF"/>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9" name="CustomShape 7">
              <a:extLst>
                <a:ext uri="{FF2B5EF4-FFF2-40B4-BE49-F238E27FC236}">
                  <a16:creationId xmlns:a16="http://schemas.microsoft.com/office/drawing/2014/main" id="{21A741E8-ECDF-486C-98CE-CB768FC27A69}"/>
                </a:ext>
              </a:extLst>
            </p:cNvPr>
            <p:cNvSpPr/>
            <p:nvPr/>
          </p:nvSpPr>
          <p:spPr>
            <a:xfrm>
              <a:off x="10822320" y="914760"/>
              <a:ext cx="39240" cy="131040"/>
            </a:xfrm>
            <a:custGeom>
              <a:avLst/>
              <a:gdLst/>
              <a:ahLst/>
              <a:cxnLst/>
              <a:rect l="l" t="t" r="r" b="b"/>
              <a:pathLst>
                <a:path w="88677" h="292427">
                  <a:moveTo>
                    <a:pt x="17621" y="34300"/>
                  </a:moveTo>
                  <a:lnTo>
                    <a:pt x="52864" y="34300"/>
                  </a:lnTo>
                  <a:lnTo>
                    <a:pt x="52864" y="274521"/>
                  </a:lnTo>
                  <a:cubicBezTo>
                    <a:pt x="52864" y="284408"/>
                    <a:pt x="60884" y="292428"/>
                    <a:pt x="70771" y="292428"/>
                  </a:cubicBezTo>
                  <a:cubicBezTo>
                    <a:pt x="80658" y="292428"/>
                    <a:pt x="88678" y="284408"/>
                    <a:pt x="88678" y="274521"/>
                  </a:cubicBezTo>
                  <a:lnTo>
                    <a:pt x="88678" y="17346"/>
                  </a:lnTo>
                  <a:cubicBezTo>
                    <a:pt x="88573" y="7668"/>
                    <a:pt x="80648" y="-94"/>
                    <a:pt x="70971" y="1"/>
                  </a:cubicBezTo>
                  <a:cubicBezTo>
                    <a:pt x="70876" y="10"/>
                    <a:pt x="70771" y="10"/>
                    <a:pt x="70675" y="10"/>
                  </a:cubicBezTo>
                  <a:lnTo>
                    <a:pt x="17336" y="10"/>
                  </a:lnTo>
                  <a:cubicBezTo>
                    <a:pt x="7763" y="10"/>
                    <a:pt x="0" y="7773"/>
                    <a:pt x="0" y="17346"/>
                  </a:cubicBezTo>
                  <a:cubicBezTo>
                    <a:pt x="0" y="26919"/>
                    <a:pt x="7763" y="34681"/>
                    <a:pt x="17336" y="34681"/>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10" name="CustomShape 8">
              <a:extLst>
                <a:ext uri="{FF2B5EF4-FFF2-40B4-BE49-F238E27FC236}">
                  <a16:creationId xmlns:a16="http://schemas.microsoft.com/office/drawing/2014/main" id="{FDAC7AA4-24FB-49D8-ABB8-2292ADD1F2CF}"/>
                </a:ext>
              </a:extLst>
            </p:cNvPr>
            <p:cNvSpPr/>
            <p:nvPr/>
          </p:nvSpPr>
          <p:spPr>
            <a:xfrm>
              <a:off x="10846080" y="854280"/>
              <a:ext cx="15480" cy="38160"/>
            </a:xfrm>
            <a:custGeom>
              <a:avLst/>
              <a:gdLst/>
              <a:ahLst/>
              <a:cxnLst/>
              <a:rect l="l" t="t" r="r" b="b"/>
              <a:pathLst>
                <a:path w="35813" h="86391">
                  <a:moveTo>
                    <a:pt x="17812" y="86392"/>
                  </a:moveTo>
                  <a:cubicBezTo>
                    <a:pt x="27422" y="86306"/>
                    <a:pt x="35309" y="78753"/>
                    <a:pt x="35814" y="69152"/>
                  </a:cubicBezTo>
                  <a:lnTo>
                    <a:pt x="35814" y="17907"/>
                  </a:lnTo>
                  <a:cubicBezTo>
                    <a:pt x="35814" y="8020"/>
                    <a:pt x="27794" y="0"/>
                    <a:pt x="17907" y="0"/>
                  </a:cubicBezTo>
                  <a:cubicBezTo>
                    <a:pt x="8020" y="0"/>
                    <a:pt x="0" y="8020"/>
                    <a:pt x="0" y="17907"/>
                  </a:cubicBezTo>
                  <a:lnTo>
                    <a:pt x="0" y="69437"/>
                  </a:lnTo>
                  <a:cubicBezTo>
                    <a:pt x="686" y="78829"/>
                    <a:pt x="8391" y="86173"/>
                    <a:pt x="17812" y="86392"/>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11" name="CustomShape 9">
              <a:extLst>
                <a:ext uri="{FF2B5EF4-FFF2-40B4-BE49-F238E27FC236}">
                  <a16:creationId xmlns:a16="http://schemas.microsoft.com/office/drawing/2014/main" id="{EF98E41C-88CB-480C-B8A6-0D58185F6E77}"/>
                </a:ext>
              </a:extLst>
            </p:cNvPr>
            <p:cNvSpPr/>
            <p:nvPr/>
          </p:nvSpPr>
          <p:spPr>
            <a:xfrm>
              <a:off x="10911960" y="911520"/>
              <a:ext cx="114840" cy="42120"/>
            </a:xfrm>
            <a:custGeom>
              <a:avLst/>
              <a:gdLst/>
              <a:ahLst/>
              <a:cxnLst/>
              <a:rect l="l" t="t" r="r" b="b"/>
              <a:pathLst>
                <a:path w="256598" h="95453">
                  <a:moveTo>
                    <a:pt x="29917" y="69545"/>
                  </a:moveTo>
                  <a:cubicBezTo>
                    <a:pt x="56930" y="46580"/>
                    <a:pt x="91325" y="34131"/>
                    <a:pt x="126786" y="34493"/>
                  </a:cubicBezTo>
                  <a:cubicBezTo>
                    <a:pt x="172982" y="34493"/>
                    <a:pt x="207844" y="52781"/>
                    <a:pt x="222512" y="84690"/>
                  </a:cubicBezTo>
                  <a:cubicBezTo>
                    <a:pt x="225379" y="91281"/>
                    <a:pt x="231904" y="95510"/>
                    <a:pt x="239086" y="95453"/>
                  </a:cubicBezTo>
                  <a:cubicBezTo>
                    <a:pt x="241667" y="95481"/>
                    <a:pt x="244210" y="94900"/>
                    <a:pt x="246515" y="93738"/>
                  </a:cubicBezTo>
                  <a:cubicBezTo>
                    <a:pt x="250821" y="91824"/>
                    <a:pt x="254088" y="88147"/>
                    <a:pt x="255469" y="83642"/>
                  </a:cubicBezTo>
                  <a:cubicBezTo>
                    <a:pt x="257126" y="79118"/>
                    <a:pt x="256955" y="74136"/>
                    <a:pt x="254993" y="69735"/>
                  </a:cubicBezTo>
                  <a:cubicBezTo>
                    <a:pt x="234038" y="25349"/>
                    <a:pt x="187365" y="12"/>
                    <a:pt x="126786" y="12"/>
                  </a:cubicBezTo>
                  <a:cubicBezTo>
                    <a:pt x="82647" y="-502"/>
                    <a:pt x="39794" y="14919"/>
                    <a:pt x="6104" y="43446"/>
                  </a:cubicBezTo>
                  <a:cubicBezTo>
                    <a:pt x="-1116" y="49495"/>
                    <a:pt x="-2068" y="60248"/>
                    <a:pt x="3980" y="67469"/>
                  </a:cubicBezTo>
                  <a:cubicBezTo>
                    <a:pt x="4085" y="67592"/>
                    <a:pt x="4190" y="67707"/>
                    <a:pt x="4295" y="67830"/>
                  </a:cubicBezTo>
                  <a:cubicBezTo>
                    <a:pt x="11105" y="74936"/>
                    <a:pt x="22221" y="75679"/>
                    <a:pt x="29917" y="69545"/>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12" name="CustomShape 10">
              <a:extLst>
                <a:ext uri="{FF2B5EF4-FFF2-40B4-BE49-F238E27FC236}">
                  <a16:creationId xmlns:a16="http://schemas.microsoft.com/office/drawing/2014/main" id="{CBBCB617-EC98-40E7-8D68-B332B70FFAE5}"/>
                </a:ext>
              </a:extLst>
            </p:cNvPr>
            <p:cNvSpPr/>
            <p:nvPr/>
          </p:nvSpPr>
          <p:spPr>
            <a:xfrm>
              <a:off x="10118880" y="911520"/>
              <a:ext cx="109080" cy="62640"/>
            </a:xfrm>
            <a:custGeom>
              <a:avLst/>
              <a:gdLst/>
              <a:ahLst/>
              <a:cxnLst/>
              <a:rect l="l" t="t" r="r" b="b"/>
              <a:pathLst>
                <a:path w="243607" h="140735">
                  <a:moveTo>
                    <a:pt x="27579" y="62435"/>
                  </a:moveTo>
                  <a:cubicBezTo>
                    <a:pt x="52439" y="43385"/>
                    <a:pt x="70060" y="34622"/>
                    <a:pt x="103017" y="34622"/>
                  </a:cubicBezTo>
                  <a:cubicBezTo>
                    <a:pt x="152547" y="34622"/>
                    <a:pt x="203505" y="69579"/>
                    <a:pt x="207792" y="122824"/>
                  </a:cubicBezTo>
                  <a:cubicBezTo>
                    <a:pt x="208087" y="132549"/>
                    <a:pt x="215876" y="140388"/>
                    <a:pt x="225603" y="140731"/>
                  </a:cubicBezTo>
                  <a:cubicBezTo>
                    <a:pt x="235333" y="140940"/>
                    <a:pt x="243392" y="133225"/>
                    <a:pt x="243604" y="123500"/>
                  </a:cubicBezTo>
                  <a:cubicBezTo>
                    <a:pt x="243608" y="123272"/>
                    <a:pt x="243609" y="123052"/>
                    <a:pt x="243606" y="122824"/>
                  </a:cubicBezTo>
                  <a:cubicBezTo>
                    <a:pt x="239605" y="54434"/>
                    <a:pt x="176169" y="47"/>
                    <a:pt x="102636" y="47"/>
                  </a:cubicBezTo>
                  <a:cubicBezTo>
                    <a:pt x="67423" y="-849"/>
                    <a:pt x="33101" y="11181"/>
                    <a:pt x="6147" y="33860"/>
                  </a:cubicBezTo>
                  <a:cubicBezTo>
                    <a:pt x="-1311" y="40357"/>
                    <a:pt x="-2092" y="51663"/>
                    <a:pt x="4402" y="59121"/>
                  </a:cubicBezTo>
                  <a:cubicBezTo>
                    <a:pt x="10237" y="65826"/>
                    <a:pt x="20102" y="67236"/>
                    <a:pt x="27579" y="62435"/>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13" name="CustomShape 11">
              <a:extLst>
                <a:ext uri="{FF2B5EF4-FFF2-40B4-BE49-F238E27FC236}">
                  <a16:creationId xmlns:a16="http://schemas.microsoft.com/office/drawing/2014/main" id="{810B0FDB-7B47-4D23-A279-6D020262D036}"/>
                </a:ext>
              </a:extLst>
            </p:cNvPr>
            <p:cNvSpPr/>
            <p:nvPr/>
          </p:nvSpPr>
          <p:spPr>
            <a:xfrm>
              <a:off x="10410120" y="854640"/>
              <a:ext cx="15480" cy="54000"/>
            </a:xfrm>
            <a:custGeom>
              <a:avLst/>
              <a:gdLst/>
              <a:ahLst/>
              <a:cxnLst/>
              <a:rect l="l" t="t" r="r" b="b"/>
              <a:pathLst>
                <a:path w="35814" h="121538">
                  <a:moveTo>
                    <a:pt x="17812" y="121539"/>
                  </a:moveTo>
                  <a:cubicBezTo>
                    <a:pt x="27718" y="121539"/>
                    <a:pt x="35757" y="113538"/>
                    <a:pt x="35814" y="103632"/>
                  </a:cubicBezTo>
                  <a:lnTo>
                    <a:pt x="35814" y="17907"/>
                  </a:lnTo>
                  <a:cubicBezTo>
                    <a:pt x="35814" y="8020"/>
                    <a:pt x="27794" y="0"/>
                    <a:pt x="17907" y="0"/>
                  </a:cubicBezTo>
                  <a:cubicBezTo>
                    <a:pt x="8020" y="0"/>
                    <a:pt x="0" y="8020"/>
                    <a:pt x="0" y="17907"/>
                  </a:cubicBezTo>
                  <a:lnTo>
                    <a:pt x="0" y="103632"/>
                  </a:lnTo>
                  <a:cubicBezTo>
                    <a:pt x="0" y="113481"/>
                    <a:pt x="7963" y="121482"/>
                    <a:pt x="17812" y="121539"/>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14" name="CustomShape 12">
              <a:extLst>
                <a:ext uri="{FF2B5EF4-FFF2-40B4-BE49-F238E27FC236}">
                  <a16:creationId xmlns:a16="http://schemas.microsoft.com/office/drawing/2014/main" id="{898ECA4C-79E1-4D52-A5D5-963AC007447F}"/>
                </a:ext>
              </a:extLst>
            </p:cNvPr>
            <p:cNvSpPr/>
            <p:nvPr/>
          </p:nvSpPr>
          <p:spPr>
            <a:xfrm>
              <a:off x="10490400" y="911520"/>
              <a:ext cx="146520" cy="156960"/>
            </a:xfrm>
            <a:custGeom>
              <a:avLst/>
              <a:gdLst/>
              <a:ahLst/>
              <a:cxnLst/>
              <a:rect l="l" t="t" r="r" b="b"/>
              <a:pathLst>
                <a:path w="326722" h="349853">
                  <a:moveTo>
                    <a:pt x="163083" y="0"/>
                  </a:moveTo>
                  <a:cubicBezTo>
                    <a:pt x="71739" y="0"/>
                    <a:pt x="7731" y="60865"/>
                    <a:pt x="587" y="148590"/>
                  </a:cubicBezTo>
                  <a:cubicBezTo>
                    <a:pt x="111" y="153019"/>
                    <a:pt x="1454" y="157448"/>
                    <a:pt x="4302" y="160877"/>
                  </a:cubicBezTo>
                  <a:cubicBezTo>
                    <a:pt x="7512" y="164773"/>
                    <a:pt x="12131" y="167240"/>
                    <a:pt x="17160" y="167735"/>
                  </a:cubicBezTo>
                  <a:lnTo>
                    <a:pt x="18684" y="167735"/>
                  </a:lnTo>
                  <a:cubicBezTo>
                    <a:pt x="27886" y="167097"/>
                    <a:pt x="35315" y="159953"/>
                    <a:pt x="36306" y="150781"/>
                  </a:cubicBezTo>
                  <a:cubicBezTo>
                    <a:pt x="43259" y="81343"/>
                    <a:pt x="91551" y="34385"/>
                    <a:pt x="163083" y="34385"/>
                  </a:cubicBezTo>
                  <a:cubicBezTo>
                    <a:pt x="240712" y="34385"/>
                    <a:pt x="290814" y="88106"/>
                    <a:pt x="290814" y="171069"/>
                  </a:cubicBezTo>
                  <a:cubicBezTo>
                    <a:pt x="290814" y="257365"/>
                    <a:pt x="239474" y="315373"/>
                    <a:pt x="163083" y="315373"/>
                  </a:cubicBezTo>
                  <a:cubicBezTo>
                    <a:pt x="91074" y="315373"/>
                    <a:pt x="42497" y="267748"/>
                    <a:pt x="35734" y="194691"/>
                  </a:cubicBezTo>
                  <a:cubicBezTo>
                    <a:pt x="35144" y="185414"/>
                    <a:pt x="27590" y="178108"/>
                    <a:pt x="18303" y="177832"/>
                  </a:cubicBezTo>
                  <a:lnTo>
                    <a:pt x="16684" y="177832"/>
                  </a:lnTo>
                  <a:cubicBezTo>
                    <a:pt x="11674" y="178298"/>
                    <a:pt x="7054" y="180727"/>
                    <a:pt x="3825" y="184594"/>
                  </a:cubicBezTo>
                  <a:cubicBezTo>
                    <a:pt x="939" y="187890"/>
                    <a:pt x="-413" y="192253"/>
                    <a:pt x="111" y="196596"/>
                  </a:cubicBezTo>
                  <a:cubicBezTo>
                    <a:pt x="6207" y="286321"/>
                    <a:pt x="70596" y="349853"/>
                    <a:pt x="163083" y="349853"/>
                  </a:cubicBezTo>
                  <a:cubicBezTo>
                    <a:pt x="260810" y="349853"/>
                    <a:pt x="326723" y="277939"/>
                    <a:pt x="326723" y="170974"/>
                  </a:cubicBezTo>
                  <a:cubicBezTo>
                    <a:pt x="326723" y="67151"/>
                    <a:pt x="262429" y="0"/>
                    <a:pt x="163083"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15" name="CustomShape 13">
              <a:extLst>
                <a:ext uri="{FF2B5EF4-FFF2-40B4-BE49-F238E27FC236}">
                  <a16:creationId xmlns:a16="http://schemas.microsoft.com/office/drawing/2014/main" id="{991CB941-B05F-4E01-BC93-70FC82E31D4F}"/>
                </a:ext>
              </a:extLst>
            </p:cNvPr>
            <p:cNvSpPr/>
            <p:nvPr/>
          </p:nvSpPr>
          <p:spPr>
            <a:xfrm>
              <a:off x="10379160" y="914400"/>
              <a:ext cx="95400" cy="151200"/>
            </a:xfrm>
            <a:custGeom>
              <a:avLst/>
              <a:gdLst/>
              <a:ahLst/>
              <a:cxnLst/>
              <a:rect l="l" t="t" r="r" b="b"/>
              <a:pathLst>
                <a:path w="213693" h="337613">
                  <a:moveTo>
                    <a:pt x="194881" y="303752"/>
                  </a:moveTo>
                  <a:lnTo>
                    <a:pt x="156781" y="303752"/>
                  </a:lnTo>
                  <a:cubicBezTo>
                    <a:pt x="120777" y="303752"/>
                    <a:pt x="104870" y="297942"/>
                    <a:pt x="104870" y="263176"/>
                  </a:cubicBezTo>
                  <a:lnTo>
                    <a:pt x="104870" y="18002"/>
                  </a:lnTo>
                  <a:cubicBezTo>
                    <a:pt x="104870" y="8058"/>
                    <a:pt x="96812" y="0"/>
                    <a:pt x="86868" y="0"/>
                  </a:cubicBezTo>
                  <a:lnTo>
                    <a:pt x="17335" y="0"/>
                  </a:lnTo>
                  <a:cubicBezTo>
                    <a:pt x="7763" y="0"/>
                    <a:pt x="0" y="7763"/>
                    <a:pt x="0" y="17335"/>
                  </a:cubicBezTo>
                  <a:cubicBezTo>
                    <a:pt x="0" y="26908"/>
                    <a:pt x="7763" y="34671"/>
                    <a:pt x="17335" y="34671"/>
                  </a:cubicBezTo>
                  <a:lnTo>
                    <a:pt x="69247" y="34671"/>
                  </a:lnTo>
                  <a:lnTo>
                    <a:pt x="69247" y="262414"/>
                  </a:lnTo>
                  <a:cubicBezTo>
                    <a:pt x="69247" y="324803"/>
                    <a:pt x="104299" y="337566"/>
                    <a:pt x="156972" y="337566"/>
                  </a:cubicBezTo>
                  <a:lnTo>
                    <a:pt x="195072" y="337566"/>
                  </a:lnTo>
                  <a:cubicBezTo>
                    <a:pt x="204616" y="338271"/>
                    <a:pt x="212931" y="331108"/>
                    <a:pt x="213646" y="321564"/>
                  </a:cubicBezTo>
                  <a:cubicBezTo>
                    <a:pt x="214351" y="312010"/>
                    <a:pt x="207188" y="303695"/>
                    <a:pt x="197644" y="302990"/>
                  </a:cubicBezTo>
                  <a:cubicBezTo>
                    <a:pt x="196786" y="302924"/>
                    <a:pt x="195929" y="302924"/>
                    <a:pt x="195072" y="30299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16" name="CustomShape 14">
              <a:extLst>
                <a:ext uri="{FF2B5EF4-FFF2-40B4-BE49-F238E27FC236}">
                  <a16:creationId xmlns:a16="http://schemas.microsoft.com/office/drawing/2014/main" id="{A10D6D72-A116-4820-A3CA-2C4620B758B0}"/>
                </a:ext>
              </a:extLst>
            </p:cNvPr>
            <p:cNvSpPr/>
            <p:nvPr/>
          </p:nvSpPr>
          <p:spPr>
            <a:xfrm>
              <a:off x="10431360" y="914400"/>
              <a:ext cx="45000" cy="14760"/>
            </a:xfrm>
            <a:custGeom>
              <a:avLst/>
              <a:gdLst/>
              <a:ahLst/>
              <a:cxnLst/>
              <a:rect l="l" t="t" r="r" b="b"/>
              <a:pathLst>
                <a:path w="101108" h="34673">
                  <a:moveTo>
                    <a:pt x="82487" y="50"/>
                  </a:moveTo>
                  <a:lnTo>
                    <a:pt x="17812" y="50"/>
                  </a:lnTo>
                  <a:cubicBezTo>
                    <a:pt x="7963" y="107"/>
                    <a:pt x="0" y="8108"/>
                    <a:pt x="0" y="17957"/>
                  </a:cubicBezTo>
                  <a:cubicBezTo>
                    <a:pt x="362" y="27453"/>
                    <a:pt x="8306" y="34892"/>
                    <a:pt x="17812" y="34626"/>
                  </a:cubicBezTo>
                  <a:lnTo>
                    <a:pt x="82487" y="34626"/>
                  </a:lnTo>
                  <a:cubicBezTo>
                    <a:pt x="92031" y="35331"/>
                    <a:pt x="100346" y="28168"/>
                    <a:pt x="101060" y="18624"/>
                  </a:cubicBezTo>
                  <a:cubicBezTo>
                    <a:pt x="101765" y="9070"/>
                    <a:pt x="94602" y="755"/>
                    <a:pt x="85058" y="50"/>
                  </a:cubicBezTo>
                  <a:cubicBezTo>
                    <a:pt x="84201" y="-17"/>
                    <a:pt x="83344" y="-17"/>
                    <a:pt x="82487" y="5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17" name="CustomShape 15">
              <a:extLst>
                <a:ext uri="{FF2B5EF4-FFF2-40B4-BE49-F238E27FC236}">
                  <a16:creationId xmlns:a16="http://schemas.microsoft.com/office/drawing/2014/main" id="{A0F45B3D-BF93-4C0F-8A3E-849086286E9A}"/>
                </a:ext>
              </a:extLst>
            </p:cNvPr>
            <p:cNvSpPr/>
            <p:nvPr/>
          </p:nvSpPr>
          <p:spPr>
            <a:xfrm>
              <a:off x="10778040" y="979200"/>
              <a:ext cx="15480" cy="88200"/>
            </a:xfrm>
            <a:custGeom>
              <a:avLst/>
              <a:gdLst/>
              <a:ahLst/>
              <a:cxnLst/>
              <a:rect l="l" t="t" r="r" b="b"/>
              <a:pathLst>
                <a:path w="35814" h="197643">
                  <a:moveTo>
                    <a:pt x="17907" y="0"/>
                  </a:moveTo>
                  <a:cubicBezTo>
                    <a:pt x="8058" y="0"/>
                    <a:pt x="57" y="7963"/>
                    <a:pt x="0" y="17812"/>
                  </a:cubicBezTo>
                  <a:lnTo>
                    <a:pt x="0" y="179737"/>
                  </a:lnTo>
                  <a:cubicBezTo>
                    <a:pt x="0" y="189624"/>
                    <a:pt x="8020" y="197644"/>
                    <a:pt x="17907" y="197644"/>
                  </a:cubicBezTo>
                  <a:cubicBezTo>
                    <a:pt x="27794" y="197644"/>
                    <a:pt x="35814" y="189624"/>
                    <a:pt x="35814" y="179737"/>
                  </a:cubicBezTo>
                  <a:lnTo>
                    <a:pt x="35814" y="17812"/>
                  </a:lnTo>
                  <a:cubicBezTo>
                    <a:pt x="35757" y="7963"/>
                    <a:pt x="27756" y="0"/>
                    <a:pt x="17907"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18" name="CustomShape 16">
              <a:extLst>
                <a:ext uri="{FF2B5EF4-FFF2-40B4-BE49-F238E27FC236}">
                  <a16:creationId xmlns:a16="http://schemas.microsoft.com/office/drawing/2014/main" id="{7FA73FDF-C302-4573-BCB0-7712BCA1A675}"/>
                </a:ext>
              </a:extLst>
            </p:cNvPr>
            <p:cNvSpPr/>
            <p:nvPr/>
          </p:nvSpPr>
          <p:spPr>
            <a:xfrm>
              <a:off x="10669320" y="912960"/>
              <a:ext cx="15480" cy="154080"/>
            </a:xfrm>
            <a:custGeom>
              <a:avLst/>
              <a:gdLst/>
              <a:ahLst/>
              <a:cxnLst/>
              <a:rect l="l" t="t" r="r" b="b"/>
              <a:pathLst>
                <a:path w="35813" h="343757">
                  <a:moveTo>
                    <a:pt x="17907" y="0"/>
                  </a:moveTo>
                  <a:cubicBezTo>
                    <a:pt x="8020" y="0"/>
                    <a:pt x="0" y="8020"/>
                    <a:pt x="0" y="17907"/>
                  </a:cubicBezTo>
                  <a:lnTo>
                    <a:pt x="0" y="325850"/>
                  </a:lnTo>
                  <a:cubicBezTo>
                    <a:pt x="0" y="335737"/>
                    <a:pt x="8020" y="343757"/>
                    <a:pt x="17907" y="343757"/>
                  </a:cubicBezTo>
                  <a:cubicBezTo>
                    <a:pt x="27794" y="343757"/>
                    <a:pt x="35814" y="335737"/>
                    <a:pt x="35814" y="325850"/>
                  </a:cubicBezTo>
                  <a:lnTo>
                    <a:pt x="35814" y="17907"/>
                  </a:lnTo>
                  <a:cubicBezTo>
                    <a:pt x="35814" y="8020"/>
                    <a:pt x="27794" y="0"/>
                    <a:pt x="17907"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19" name="CustomShape 17">
              <a:extLst>
                <a:ext uri="{FF2B5EF4-FFF2-40B4-BE49-F238E27FC236}">
                  <a16:creationId xmlns:a16="http://schemas.microsoft.com/office/drawing/2014/main" id="{1255B922-6570-4405-89CB-418F1B8B995F}"/>
                </a:ext>
              </a:extLst>
            </p:cNvPr>
            <p:cNvSpPr/>
            <p:nvPr/>
          </p:nvSpPr>
          <p:spPr>
            <a:xfrm>
              <a:off x="10911240" y="959760"/>
              <a:ext cx="116640" cy="107280"/>
            </a:xfrm>
            <a:custGeom>
              <a:avLst/>
              <a:gdLst/>
              <a:ahLst/>
              <a:cxnLst/>
              <a:rect l="l" t="t" r="r" b="b"/>
              <a:pathLst>
                <a:path w="260699" h="239744">
                  <a:moveTo>
                    <a:pt x="243078" y="0"/>
                  </a:moveTo>
                  <a:cubicBezTo>
                    <a:pt x="233191" y="0"/>
                    <a:pt x="225171" y="8020"/>
                    <a:pt x="225171" y="17907"/>
                  </a:cubicBezTo>
                  <a:lnTo>
                    <a:pt x="225171" y="113824"/>
                  </a:lnTo>
                  <a:cubicBezTo>
                    <a:pt x="221742" y="203454"/>
                    <a:pt x="109061" y="204121"/>
                    <a:pt x="109061" y="204121"/>
                  </a:cubicBezTo>
                  <a:cubicBezTo>
                    <a:pt x="61436" y="204121"/>
                    <a:pt x="35814" y="177165"/>
                    <a:pt x="35814" y="150495"/>
                  </a:cubicBezTo>
                  <a:cubicBezTo>
                    <a:pt x="35814" y="110395"/>
                    <a:pt x="55626" y="91154"/>
                    <a:pt x="94583" y="82772"/>
                  </a:cubicBezTo>
                  <a:lnTo>
                    <a:pt x="202216" y="60293"/>
                  </a:lnTo>
                  <a:cubicBezTo>
                    <a:pt x="206921" y="59446"/>
                    <a:pt x="211055" y="56683"/>
                    <a:pt x="213646" y="52673"/>
                  </a:cubicBezTo>
                  <a:cubicBezTo>
                    <a:pt x="216265" y="48720"/>
                    <a:pt x="217256" y="43910"/>
                    <a:pt x="216408" y="39243"/>
                  </a:cubicBezTo>
                  <a:cubicBezTo>
                    <a:pt x="214227" y="30956"/>
                    <a:pt x="206778" y="25155"/>
                    <a:pt x="198215" y="25051"/>
                  </a:cubicBezTo>
                  <a:lnTo>
                    <a:pt x="194977" y="25051"/>
                  </a:lnTo>
                  <a:lnTo>
                    <a:pt x="84677" y="48863"/>
                  </a:lnTo>
                  <a:cubicBezTo>
                    <a:pt x="29337" y="61246"/>
                    <a:pt x="0" y="96488"/>
                    <a:pt x="0" y="150209"/>
                  </a:cubicBezTo>
                  <a:cubicBezTo>
                    <a:pt x="0" y="192691"/>
                    <a:pt x="34195" y="238506"/>
                    <a:pt x="109061" y="238506"/>
                  </a:cubicBezTo>
                  <a:cubicBezTo>
                    <a:pt x="139017" y="238735"/>
                    <a:pt x="168526" y="231295"/>
                    <a:pt x="194786" y="216884"/>
                  </a:cubicBezTo>
                  <a:cubicBezTo>
                    <a:pt x="201520" y="213369"/>
                    <a:pt x="207893" y="209226"/>
                    <a:pt x="213836" y="204502"/>
                  </a:cubicBezTo>
                  <a:lnTo>
                    <a:pt x="219932" y="199549"/>
                  </a:lnTo>
                  <a:lnTo>
                    <a:pt x="226314" y="188023"/>
                  </a:lnTo>
                  <a:lnTo>
                    <a:pt x="224885" y="199168"/>
                  </a:lnTo>
                  <a:lnTo>
                    <a:pt x="224885" y="221837"/>
                  </a:lnTo>
                  <a:cubicBezTo>
                    <a:pt x="224885" y="231724"/>
                    <a:pt x="232905" y="239744"/>
                    <a:pt x="242792" y="239744"/>
                  </a:cubicBezTo>
                  <a:cubicBezTo>
                    <a:pt x="252679" y="239744"/>
                    <a:pt x="260699" y="231724"/>
                    <a:pt x="260699" y="221837"/>
                  </a:cubicBezTo>
                  <a:lnTo>
                    <a:pt x="260699" y="17907"/>
                  </a:lnTo>
                  <a:cubicBezTo>
                    <a:pt x="260699" y="8125"/>
                    <a:pt x="252860" y="152"/>
                    <a:pt x="243078"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1" name="CustomShape 18">
              <a:extLst>
                <a:ext uri="{FF2B5EF4-FFF2-40B4-BE49-F238E27FC236}">
                  <a16:creationId xmlns:a16="http://schemas.microsoft.com/office/drawing/2014/main" id="{10FCBE9E-1F21-430C-9807-6D0F032507E1}"/>
                </a:ext>
              </a:extLst>
            </p:cNvPr>
            <p:cNvSpPr/>
            <p:nvPr/>
          </p:nvSpPr>
          <p:spPr>
            <a:xfrm>
              <a:off x="10821240" y="1051200"/>
              <a:ext cx="64080" cy="14760"/>
            </a:xfrm>
            <a:custGeom>
              <a:avLst/>
              <a:gdLst/>
              <a:ahLst/>
              <a:cxnLst/>
              <a:rect l="l" t="t" r="r" b="b"/>
              <a:pathLst>
                <a:path w="144114" h="34673">
                  <a:moveTo>
                    <a:pt x="128064" y="48"/>
                  </a:moveTo>
                  <a:lnTo>
                    <a:pt x="18622" y="48"/>
                  </a:lnTo>
                  <a:cubicBezTo>
                    <a:pt x="9078" y="-657"/>
                    <a:pt x="762" y="6506"/>
                    <a:pt x="48" y="16050"/>
                  </a:cubicBezTo>
                  <a:cubicBezTo>
                    <a:pt x="-657" y="25603"/>
                    <a:pt x="6506" y="33919"/>
                    <a:pt x="16050" y="34624"/>
                  </a:cubicBezTo>
                  <a:cubicBezTo>
                    <a:pt x="16907" y="34690"/>
                    <a:pt x="17764" y="34690"/>
                    <a:pt x="18622" y="34624"/>
                  </a:cubicBezTo>
                  <a:lnTo>
                    <a:pt x="128064" y="34624"/>
                  </a:lnTo>
                  <a:cubicBezTo>
                    <a:pt x="137608" y="33919"/>
                    <a:pt x="144780" y="25603"/>
                    <a:pt x="144066" y="16050"/>
                  </a:cubicBezTo>
                  <a:cubicBezTo>
                    <a:pt x="143428" y="7487"/>
                    <a:pt x="136627" y="686"/>
                    <a:pt x="128064" y="48"/>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2" name="CustomShape 19">
              <a:extLst>
                <a:ext uri="{FF2B5EF4-FFF2-40B4-BE49-F238E27FC236}">
                  <a16:creationId xmlns:a16="http://schemas.microsoft.com/office/drawing/2014/main" id="{DD80AB9D-2AFF-47B7-8A14-67854DD761E9}"/>
                </a:ext>
              </a:extLst>
            </p:cNvPr>
            <p:cNvSpPr/>
            <p:nvPr/>
          </p:nvSpPr>
          <p:spPr>
            <a:xfrm>
              <a:off x="10689120" y="914400"/>
              <a:ext cx="104040" cy="58680"/>
            </a:xfrm>
            <a:custGeom>
              <a:avLst/>
              <a:gdLst/>
              <a:ahLst/>
              <a:cxnLst/>
              <a:rect l="l" t="t" r="r" b="b"/>
              <a:pathLst>
                <a:path w="232668" h="131921">
                  <a:moveTo>
                    <a:pt x="101984" y="0"/>
                  </a:moveTo>
                  <a:lnTo>
                    <a:pt x="86173" y="0"/>
                  </a:lnTo>
                  <a:cubicBezTo>
                    <a:pt x="83334" y="48"/>
                    <a:pt x="80543" y="695"/>
                    <a:pt x="77981" y="1905"/>
                  </a:cubicBezTo>
                  <a:lnTo>
                    <a:pt x="10449" y="38005"/>
                  </a:lnTo>
                  <a:cubicBezTo>
                    <a:pt x="5858" y="40081"/>
                    <a:pt x="2381" y="44034"/>
                    <a:pt x="924" y="48863"/>
                  </a:cubicBezTo>
                  <a:cubicBezTo>
                    <a:pt x="-629" y="53302"/>
                    <a:pt x="-210" y="58188"/>
                    <a:pt x="2067" y="62294"/>
                  </a:cubicBezTo>
                  <a:cubicBezTo>
                    <a:pt x="6877" y="70752"/>
                    <a:pt x="17631" y="73714"/>
                    <a:pt x="26089" y="68904"/>
                  </a:cubicBezTo>
                  <a:cubicBezTo>
                    <a:pt x="26118" y="68894"/>
                    <a:pt x="26137" y="68875"/>
                    <a:pt x="26165" y="68866"/>
                  </a:cubicBezTo>
                  <a:lnTo>
                    <a:pt x="90269" y="34576"/>
                  </a:lnTo>
                  <a:lnTo>
                    <a:pt x="101603" y="34576"/>
                  </a:lnTo>
                  <a:cubicBezTo>
                    <a:pt x="161230" y="34576"/>
                    <a:pt x="196853" y="64294"/>
                    <a:pt x="196853" y="114014"/>
                  </a:cubicBezTo>
                  <a:cubicBezTo>
                    <a:pt x="196853" y="123901"/>
                    <a:pt x="204873" y="131921"/>
                    <a:pt x="214760" y="131921"/>
                  </a:cubicBezTo>
                  <a:cubicBezTo>
                    <a:pt x="224647" y="131921"/>
                    <a:pt x="232667" y="123901"/>
                    <a:pt x="232667" y="114014"/>
                  </a:cubicBezTo>
                  <a:cubicBezTo>
                    <a:pt x="232953" y="43720"/>
                    <a:pt x="182756" y="0"/>
                    <a:pt x="101984"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3" name="CustomShape 20">
              <a:extLst>
                <a:ext uri="{FF2B5EF4-FFF2-40B4-BE49-F238E27FC236}">
                  <a16:creationId xmlns:a16="http://schemas.microsoft.com/office/drawing/2014/main" id="{0714E2A4-DD3C-4BAA-8B80-67125A7FD2DE}"/>
                </a:ext>
              </a:extLst>
            </p:cNvPr>
            <p:cNvSpPr/>
            <p:nvPr/>
          </p:nvSpPr>
          <p:spPr>
            <a:xfrm>
              <a:off x="10250280" y="1028880"/>
              <a:ext cx="112680" cy="39600"/>
            </a:xfrm>
            <a:custGeom>
              <a:avLst/>
              <a:gdLst/>
              <a:ahLst/>
              <a:cxnLst/>
              <a:rect l="l" t="t" r="r" b="b"/>
              <a:pathLst>
                <a:path w="251517" h="89820">
                  <a:moveTo>
                    <a:pt x="247763" y="7334"/>
                  </a:moveTo>
                  <a:cubicBezTo>
                    <a:pt x="245432" y="4648"/>
                    <a:pt x="242398" y="2667"/>
                    <a:pt x="239000" y="1619"/>
                  </a:cubicBezTo>
                  <a:cubicBezTo>
                    <a:pt x="229892" y="-1172"/>
                    <a:pt x="220196" y="3696"/>
                    <a:pt x="216998" y="12668"/>
                  </a:cubicBezTo>
                  <a:cubicBezTo>
                    <a:pt x="216998" y="12668"/>
                    <a:pt x="216998" y="13145"/>
                    <a:pt x="216998" y="13335"/>
                  </a:cubicBezTo>
                  <a:cubicBezTo>
                    <a:pt x="206255" y="32595"/>
                    <a:pt x="187892" y="46425"/>
                    <a:pt x="166420" y="51435"/>
                  </a:cubicBezTo>
                  <a:cubicBezTo>
                    <a:pt x="154895" y="54083"/>
                    <a:pt x="143098" y="55359"/>
                    <a:pt x="131273" y="55245"/>
                  </a:cubicBezTo>
                  <a:cubicBezTo>
                    <a:pt x="88410" y="55245"/>
                    <a:pt x="44786" y="35242"/>
                    <a:pt x="33927" y="10858"/>
                  </a:cubicBezTo>
                  <a:cubicBezTo>
                    <a:pt x="31206" y="4315"/>
                    <a:pt x="24825" y="29"/>
                    <a:pt x="17735" y="0"/>
                  </a:cubicBezTo>
                  <a:cubicBezTo>
                    <a:pt x="15232" y="10"/>
                    <a:pt x="12762" y="562"/>
                    <a:pt x="10496" y="1619"/>
                  </a:cubicBezTo>
                  <a:cubicBezTo>
                    <a:pt x="9414" y="2029"/>
                    <a:pt x="8390" y="2572"/>
                    <a:pt x="7448" y="3238"/>
                  </a:cubicBezTo>
                  <a:cubicBezTo>
                    <a:pt x="594" y="7820"/>
                    <a:pt x="-1910" y="16707"/>
                    <a:pt x="1542" y="24194"/>
                  </a:cubicBezTo>
                  <a:cubicBezTo>
                    <a:pt x="17830" y="60388"/>
                    <a:pt x="75742" y="89821"/>
                    <a:pt x="131273" y="89821"/>
                  </a:cubicBezTo>
                  <a:cubicBezTo>
                    <a:pt x="206901" y="89821"/>
                    <a:pt x="241763" y="54578"/>
                    <a:pt x="250716" y="23813"/>
                  </a:cubicBezTo>
                  <a:cubicBezTo>
                    <a:pt x="251785" y="20145"/>
                    <a:pt x="251785" y="16240"/>
                    <a:pt x="250716" y="12573"/>
                  </a:cubicBezTo>
                  <a:cubicBezTo>
                    <a:pt x="250065" y="10659"/>
                    <a:pt x="249064" y="8887"/>
                    <a:pt x="247763" y="7334"/>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6" name="CustomShape 21">
              <a:extLst>
                <a:ext uri="{FF2B5EF4-FFF2-40B4-BE49-F238E27FC236}">
                  <a16:creationId xmlns:a16="http://schemas.microsoft.com/office/drawing/2014/main" id="{607CC536-1BD3-4069-90B5-1DFBE2D023CF}"/>
                </a:ext>
              </a:extLst>
            </p:cNvPr>
            <p:cNvSpPr/>
            <p:nvPr/>
          </p:nvSpPr>
          <p:spPr>
            <a:xfrm>
              <a:off x="10256400" y="911520"/>
              <a:ext cx="108000" cy="39960"/>
            </a:xfrm>
            <a:custGeom>
              <a:avLst/>
              <a:gdLst/>
              <a:ahLst/>
              <a:cxnLst/>
              <a:rect l="l" t="t" r="r" b="b"/>
              <a:pathLst>
                <a:path w="241676" h="90487">
                  <a:moveTo>
                    <a:pt x="122998" y="0"/>
                  </a:moveTo>
                  <a:cubicBezTo>
                    <a:pt x="62228" y="0"/>
                    <a:pt x="3935" y="34100"/>
                    <a:pt x="220" y="72200"/>
                  </a:cubicBezTo>
                  <a:cubicBezTo>
                    <a:pt x="-518" y="76733"/>
                    <a:pt x="617" y="81372"/>
                    <a:pt x="3364" y="85058"/>
                  </a:cubicBezTo>
                  <a:cubicBezTo>
                    <a:pt x="6332" y="88383"/>
                    <a:pt x="10531" y="90345"/>
                    <a:pt x="14984" y="90488"/>
                  </a:cubicBezTo>
                  <a:lnTo>
                    <a:pt x="17937" y="90488"/>
                  </a:lnTo>
                  <a:cubicBezTo>
                    <a:pt x="27462" y="90488"/>
                    <a:pt x="31653" y="83153"/>
                    <a:pt x="35939" y="75057"/>
                  </a:cubicBezTo>
                  <a:cubicBezTo>
                    <a:pt x="44797" y="58388"/>
                    <a:pt x="72610" y="34576"/>
                    <a:pt x="122998" y="34576"/>
                  </a:cubicBezTo>
                  <a:cubicBezTo>
                    <a:pt x="160240" y="34576"/>
                    <a:pt x="193864" y="48387"/>
                    <a:pt x="208723" y="70009"/>
                  </a:cubicBezTo>
                  <a:cubicBezTo>
                    <a:pt x="214160" y="78305"/>
                    <a:pt x="225173" y="80820"/>
                    <a:pt x="233678" y="75724"/>
                  </a:cubicBezTo>
                  <a:cubicBezTo>
                    <a:pt x="241772" y="70380"/>
                    <a:pt x="244102" y="59541"/>
                    <a:pt x="238917" y="51340"/>
                  </a:cubicBezTo>
                  <a:cubicBezTo>
                    <a:pt x="217676" y="19717"/>
                    <a:pt x="173290" y="0"/>
                    <a:pt x="122998"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7" name="CustomShape 22">
              <a:extLst>
                <a:ext uri="{FF2B5EF4-FFF2-40B4-BE49-F238E27FC236}">
                  <a16:creationId xmlns:a16="http://schemas.microsoft.com/office/drawing/2014/main" id="{6BA3883D-005A-4221-9FB2-23D85835BA31}"/>
                </a:ext>
              </a:extLst>
            </p:cNvPr>
            <p:cNvSpPr/>
            <p:nvPr/>
          </p:nvSpPr>
          <p:spPr>
            <a:xfrm>
              <a:off x="10090080" y="938880"/>
              <a:ext cx="134280" cy="129960"/>
            </a:xfrm>
            <a:custGeom>
              <a:avLst/>
              <a:gdLst/>
              <a:ahLst/>
              <a:cxnLst/>
              <a:rect l="l" t="t" r="r" b="b"/>
              <a:pathLst>
                <a:path w="299811" h="290060">
                  <a:moveTo>
                    <a:pt x="268510" y="212239"/>
                  </a:moveTo>
                  <a:cubicBezTo>
                    <a:pt x="242449" y="239804"/>
                    <a:pt x="206144" y="255349"/>
                    <a:pt x="168212" y="255196"/>
                  </a:cubicBezTo>
                  <a:cubicBezTo>
                    <a:pt x="104394" y="255196"/>
                    <a:pt x="35814" y="211095"/>
                    <a:pt x="35814" y="114036"/>
                  </a:cubicBezTo>
                  <a:cubicBezTo>
                    <a:pt x="35814" y="85461"/>
                    <a:pt x="44005" y="47837"/>
                    <a:pt x="62293" y="30311"/>
                  </a:cubicBezTo>
                  <a:cubicBezTo>
                    <a:pt x="65763" y="27273"/>
                    <a:pt x="67802" y="22920"/>
                    <a:pt x="67913" y="18310"/>
                  </a:cubicBezTo>
                  <a:cubicBezTo>
                    <a:pt x="68016" y="13414"/>
                    <a:pt x="66165" y="8689"/>
                    <a:pt x="62770" y="5165"/>
                  </a:cubicBezTo>
                  <a:cubicBezTo>
                    <a:pt x="55765" y="-1722"/>
                    <a:pt x="44533" y="-1722"/>
                    <a:pt x="37528" y="5165"/>
                  </a:cubicBezTo>
                  <a:cubicBezTo>
                    <a:pt x="12001" y="29835"/>
                    <a:pt x="0" y="78222"/>
                    <a:pt x="0" y="114322"/>
                  </a:cubicBezTo>
                  <a:cubicBezTo>
                    <a:pt x="0" y="235003"/>
                    <a:pt x="87154" y="290058"/>
                    <a:pt x="168212" y="290058"/>
                  </a:cubicBezTo>
                  <a:cubicBezTo>
                    <a:pt x="215952" y="290334"/>
                    <a:pt x="261777" y="271303"/>
                    <a:pt x="295275" y="237289"/>
                  </a:cubicBezTo>
                  <a:cubicBezTo>
                    <a:pt x="301671" y="229765"/>
                    <a:pt x="301258" y="218601"/>
                    <a:pt x="294322" y="211572"/>
                  </a:cubicBezTo>
                  <a:cubicBezTo>
                    <a:pt x="286749" y="205342"/>
                    <a:pt x="275752" y="205628"/>
                    <a:pt x="268510" y="212239"/>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8" name="CustomShape 23">
              <a:extLst>
                <a:ext uri="{FF2B5EF4-FFF2-40B4-BE49-F238E27FC236}">
                  <a16:creationId xmlns:a16="http://schemas.microsoft.com/office/drawing/2014/main" id="{F48A85DE-BB3A-4540-B7C4-07CA1991FDB8}"/>
                </a:ext>
              </a:extLst>
            </p:cNvPr>
            <p:cNvSpPr/>
            <p:nvPr/>
          </p:nvSpPr>
          <p:spPr>
            <a:xfrm>
              <a:off x="10256760" y="956520"/>
              <a:ext cx="107280" cy="68400"/>
            </a:xfrm>
            <a:custGeom>
              <a:avLst/>
              <a:gdLst/>
              <a:ahLst/>
              <a:cxnLst/>
              <a:rect l="l" t="t" r="r" b="b"/>
              <a:pathLst>
                <a:path w="239647" h="153076">
                  <a:moveTo>
                    <a:pt x="136329" y="66108"/>
                  </a:moveTo>
                  <a:lnTo>
                    <a:pt x="98229" y="52392"/>
                  </a:lnTo>
                  <a:cubicBezTo>
                    <a:pt x="83751" y="47058"/>
                    <a:pt x="41745" y="30675"/>
                    <a:pt x="34697" y="13149"/>
                  </a:cubicBezTo>
                  <a:cubicBezTo>
                    <a:pt x="32310" y="5757"/>
                    <a:pt x="25678" y="557"/>
                    <a:pt x="17933" y="4"/>
                  </a:cubicBezTo>
                  <a:cubicBezTo>
                    <a:pt x="16351" y="-34"/>
                    <a:pt x="14773" y="195"/>
                    <a:pt x="13266" y="671"/>
                  </a:cubicBezTo>
                  <a:cubicBezTo>
                    <a:pt x="8579" y="1823"/>
                    <a:pt x="4599" y="4900"/>
                    <a:pt x="2312" y="9148"/>
                  </a:cubicBezTo>
                  <a:cubicBezTo>
                    <a:pt x="-43" y="13111"/>
                    <a:pt x="-629" y="17873"/>
                    <a:pt x="693" y="22293"/>
                  </a:cubicBezTo>
                  <a:cubicBezTo>
                    <a:pt x="7932" y="49439"/>
                    <a:pt x="51080" y="73632"/>
                    <a:pt x="85846" y="86301"/>
                  </a:cubicBezTo>
                  <a:lnTo>
                    <a:pt x="123946" y="100017"/>
                  </a:lnTo>
                  <a:cubicBezTo>
                    <a:pt x="130899" y="102684"/>
                    <a:pt x="138043" y="104970"/>
                    <a:pt x="144711" y="107351"/>
                  </a:cubicBezTo>
                  <a:cubicBezTo>
                    <a:pt x="174429" y="117447"/>
                    <a:pt x="197193" y="125829"/>
                    <a:pt x="204623" y="142689"/>
                  </a:cubicBezTo>
                  <a:cubicBezTo>
                    <a:pt x="207954" y="149213"/>
                    <a:pt x="214731" y="153252"/>
                    <a:pt x="222054" y="153071"/>
                  </a:cubicBezTo>
                  <a:cubicBezTo>
                    <a:pt x="224415" y="153081"/>
                    <a:pt x="226751" y="152595"/>
                    <a:pt x="228912" y="151642"/>
                  </a:cubicBezTo>
                  <a:cubicBezTo>
                    <a:pt x="237755" y="147346"/>
                    <a:pt x="241880" y="137040"/>
                    <a:pt x="238437" y="127830"/>
                  </a:cubicBezTo>
                  <a:cubicBezTo>
                    <a:pt x="226149" y="99159"/>
                    <a:pt x="186716" y="84586"/>
                    <a:pt x="136329" y="66108"/>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9" name="CustomShape 24">
              <a:extLst>
                <a:ext uri="{FF2B5EF4-FFF2-40B4-BE49-F238E27FC236}">
                  <a16:creationId xmlns:a16="http://schemas.microsoft.com/office/drawing/2014/main" id="{6B668E0B-ED0E-40A3-9103-1B27846925B0}"/>
                </a:ext>
              </a:extLst>
            </p:cNvPr>
            <p:cNvSpPr/>
            <p:nvPr/>
          </p:nvSpPr>
          <p:spPr>
            <a:xfrm>
              <a:off x="10110960" y="978480"/>
              <a:ext cx="117720" cy="14760"/>
            </a:xfrm>
            <a:custGeom>
              <a:avLst/>
              <a:gdLst/>
              <a:ahLst/>
              <a:cxnLst/>
              <a:rect l="l" t="t" r="r" b="b"/>
              <a:pathLst>
                <a:path w="262887" h="34675">
                  <a:moveTo>
                    <a:pt x="244268" y="50"/>
                  </a:moveTo>
                  <a:lnTo>
                    <a:pt x="18620" y="50"/>
                  </a:lnTo>
                  <a:cubicBezTo>
                    <a:pt x="9072" y="-655"/>
                    <a:pt x="757" y="6508"/>
                    <a:pt x="48" y="16052"/>
                  </a:cubicBezTo>
                  <a:cubicBezTo>
                    <a:pt x="-661" y="25606"/>
                    <a:pt x="6505" y="33921"/>
                    <a:pt x="16052" y="34626"/>
                  </a:cubicBezTo>
                  <a:cubicBezTo>
                    <a:pt x="16907" y="34693"/>
                    <a:pt x="17765" y="34693"/>
                    <a:pt x="18620" y="34626"/>
                  </a:cubicBezTo>
                  <a:lnTo>
                    <a:pt x="244268" y="34626"/>
                  </a:lnTo>
                  <a:cubicBezTo>
                    <a:pt x="253815" y="35331"/>
                    <a:pt x="262131" y="28168"/>
                    <a:pt x="262839" y="18624"/>
                  </a:cubicBezTo>
                  <a:cubicBezTo>
                    <a:pt x="263549" y="9070"/>
                    <a:pt x="256383" y="755"/>
                    <a:pt x="246836" y="50"/>
                  </a:cubicBezTo>
                  <a:cubicBezTo>
                    <a:pt x="245981" y="-17"/>
                    <a:pt x="245123" y="-17"/>
                    <a:pt x="244268" y="5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30" name="CustomShape 25">
              <a:extLst>
                <a:ext uri="{FF2B5EF4-FFF2-40B4-BE49-F238E27FC236}">
                  <a16:creationId xmlns:a16="http://schemas.microsoft.com/office/drawing/2014/main" id="{B40D0210-B8D4-4678-8BD9-BD8026D3F2DD}"/>
                </a:ext>
              </a:extLst>
            </p:cNvPr>
            <p:cNvSpPr/>
            <p:nvPr/>
          </p:nvSpPr>
          <p:spPr>
            <a:xfrm>
              <a:off x="11034720" y="631800"/>
              <a:ext cx="38520" cy="128520"/>
            </a:xfrm>
            <a:custGeom>
              <a:avLst/>
              <a:gdLst/>
              <a:ahLst/>
              <a:cxnLst/>
              <a:rect l="l" t="t" r="r" b="b"/>
              <a:pathLst>
                <a:path w="87058" h="287029">
                  <a:moveTo>
                    <a:pt x="17050" y="34007"/>
                  </a:moveTo>
                  <a:lnTo>
                    <a:pt x="51911" y="34007"/>
                  </a:lnTo>
                  <a:lnTo>
                    <a:pt x="51911" y="270703"/>
                  </a:lnTo>
                  <a:cubicBezTo>
                    <a:pt x="52626" y="280409"/>
                    <a:pt x="61074" y="287696"/>
                    <a:pt x="70780" y="286981"/>
                  </a:cubicBezTo>
                  <a:cubicBezTo>
                    <a:pt x="79486" y="286343"/>
                    <a:pt x="86420" y="279418"/>
                    <a:pt x="87058" y="270703"/>
                  </a:cubicBezTo>
                  <a:lnTo>
                    <a:pt x="87058" y="16957"/>
                  </a:lnTo>
                  <a:cubicBezTo>
                    <a:pt x="86906" y="7432"/>
                    <a:pt x="79058" y="-159"/>
                    <a:pt x="69542" y="3"/>
                  </a:cubicBezTo>
                  <a:cubicBezTo>
                    <a:pt x="69475" y="3"/>
                    <a:pt x="69409" y="3"/>
                    <a:pt x="69342" y="3"/>
                  </a:cubicBezTo>
                  <a:lnTo>
                    <a:pt x="17050" y="3"/>
                  </a:lnTo>
                  <a:cubicBezTo>
                    <a:pt x="7630" y="3"/>
                    <a:pt x="0" y="7632"/>
                    <a:pt x="0" y="17052"/>
                  </a:cubicBezTo>
                  <a:cubicBezTo>
                    <a:pt x="0" y="26472"/>
                    <a:pt x="7630" y="34102"/>
                    <a:pt x="17050" y="34102"/>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31" name="CustomShape 26">
              <a:extLst>
                <a:ext uri="{FF2B5EF4-FFF2-40B4-BE49-F238E27FC236}">
                  <a16:creationId xmlns:a16="http://schemas.microsoft.com/office/drawing/2014/main" id="{6F9BA983-0C4A-43AD-9AEE-FEF950E769AF}"/>
                </a:ext>
              </a:extLst>
            </p:cNvPr>
            <p:cNvSpPr/>
            <p:nvPr/>
          </p:nvSpPr>
          <p:spPr>
            <a:xfrm>
              <a:off x="11058120" y="572760"/>
              <a:ext cx="15120" cy="37080"/>
            </a:xfrm>
            <a:custGeom>
              <a:avLst/>
              <a:gdLst/>
              <a:ahLst/>
              <a:cxnLst/>
              <a:rect l="l" t="t" r="r" b="b"/>
              <a:pathLst>
                <a:path w="35147" h="84049">
                  <a:moveTo>
                    <a:pt x="17431" y="84049"/>
                  </a:moveTo>
                  <a:cubicBezTo>
                    <a:pt x="26899" y="83916"/>
                    <a:pt x="34652" y="76458"/>
                    <a:pt x="35147" y="66999"/>
                  </a:cubicBezTo>
                  <a:lnTo>
                    <a:pt x="35147" y="16327"/>
                  </a:lnTo>
                  <a:cubicBezTo>
                    <a:pt x="34433" y="6621"/>
                    <a:pt x="25984" y="-666"/>
                    <a:pt x="16278" y="48"/>
                  </a:cubicBezTo>
                  <a:cubicBezTo>
                    <a:pt x="7573" y="687"/>
                    <a:pt x="638" y="7611"/>
                    <a:pt x="0" y="16327"/>
                  </a:cubicBezTo>
                  <a:lnTo>
                    <a:pt x="0" y="66999"/>
                  </a:lnTo>
                  <a:cubicBezTo>
                    <a:pt x="495" y="76353"/>
                    <a:pt x="8068" y="83764"/>
                    <a:pt x="17431" y="84049"/>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32" name="CustomShape 27">
              <a:extLst>
                <a:ext uri="{FF2B5EF4-FFF2-40B4-BE49-F238E27FC236}">
                  <a16:creationId xmlns:a16="http://schemas.microsoft.com/office/drawing/2014/main" id="{A0B2569A-0917-4346-8430-5AEC08F0A1A5}"/>
                </a:ext>
              </a:extLst>
            </p:cNvPr>
            <p:cNvSpPr/>
            <p:nvPr/>
          </p:nvSpPr>
          <p:spPr>
            <a:xfrm>
              <a:off x="11118960" y="628920"/>
              <a:ext cx="143640" cy="154800"/>
            </a:xfrm>
            <a:custGeom>
              <a:avLst/>
              <a:gdLst/>
              <a:ahLst/>
              <a:cxnLst/>
              <a:rect l="l" t="t" r="r" b="b"/>
              <a:pathLst>
                <a:path w="320404" h="344995">
                  <a:moveTo>
                    <a:pt x="159908" y="0"/>
                  </a:moveTo>
                  <a:cubicBezTo>
                    <a:pt x="70373" y="0"/>
                    <a:pt x="7508" y="60008"/>
                    <a:pt x="650" y="146399"/>
                  </a:cubicBezTo>
                  <a:cubicBezTo>
                    <a:pt x="145" y="150762"/>
                    <a:pt x="1460" y="155134"/>
                    <a:pt x="4269" y="158496"/>
                  </a:cubicBezTo>
                  <a:cubicBezTo>
                    <a:pt x="7451" y="162316"/>
                    <a:pt x="11994" y="164744"/>
                    <a:pt x="16938" y="165259"/>
                  </a:cubicBezTo>
                  <a:lnTo>
                    <a:pt x="18366" y="165259"/>
                  </a:lnTo>
                  <a:cubicBezTo>
                    <a:pt x="27463" y="164773"/>
                    <a:pt x="34816" y="157667"/>
                    <a:pt x="35607" y="148590"/>
                  </a:cubicBezTo>
                  <a:cubicBezTo>
                    <a:pt x="42465" y="80200"/>
                    <a:pt x="89804" y="34290"/>
                    <a:pt x="159908" y="34290"/>
                  </a:cubicBezTo>
                  <a:cubicBezTo>
                    <a:pt x="236108" y="34290"/>
                    <a:pt x="285257" y="87154"/>
                    <a:pt x="285257" y="168974"/>
                  </a:cubicBezTo>
                  <a:cubicBezTo>
                    <a:pt x="285257" y="253937"/>
                    <a:pt x="234870" y="310991"/>
                    <a:pt x="159908" y="310991"/>
                  </a:cubicBezTo>
                  <a:cubicBezTo>
                    <a:pt x="89328" y="310991"/>
                    <a:pt x="41798" y="264509"/>
                    <a:pt x="35131" y="192119"/>
                  </a:cubicBezTo>
                  <a:cubicBezTo>
                    <a:pt x="34502" y="183023"/>
                    <a:pt x="27101" y="175870"/>
                    <a:pt x="17985" y="175546"/>
                  </a:cubicBezTo>
                  <a:lnTo>
                    <a:pt x="16461" y="175546"/>
                  </a:lnTo>
                  <a:cubicBezTo>
                    <a:pt x="11528" y="176041"/>
                    <a:pt x="6984" y="178432"/>
                    <a:pt x="3793" y="182213"/>
                  </a:cubicBezTo>
                  <a:cubicBezTo>
                    <a:pt x="993" y="185480"/>
                    <a:pt x="-350" y="189748"/>
                    <a:pt x="78" y="194024"/>
                  </a:cubicBezTo>
                  <a:cubicBezTo>
                    <a:pt x="6079" y="282416"/>
                    <a:pt x="69230" y="344996"/>
                    <a:pt x="159908" y="344996"/>
                  </a:cubicBezTo>
                  <a:cubicBezTo>
                    <a:pt x="255825" y="344996"/>
                    <a:pt x="320404" y="274130"/>
                    <a:pt x="320404" y="168878"/>
                  </a:cubicBezTo>
                  <a:cubicBezTo>
                    <a:pt x="320404" y="66199"/>
                    <a:pt x="257349" y="0"/>
                    <a:pt x="159908"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33" name="CustomShape 28">
              <a:extLst>
                <a:ext uri="{FF2B5EF4-FFF2-40B4-BE49-F238E27FC236}">
                  <a16:creationId xmlns:a16="http://schemas.microsoft.com/office/drawing/2014/main" id="{167454BE-7EAE-4758-BCAB-38DA8902647E}"/>
                </a:ext>
              </a:extLst>
            </p:cNvPr>
            <p:cNvSpPr/>
            <p:nvPr/>
          </p:nvSpPr>
          <p:spPr>
            <a:xfrm>
              <a:off x="11034000" y="766080"/>
              <a:ext cx="63000" cy="14760"/>
            </a:xfrm>
            <a:custGeom>
              <a:avLst/>
              <a:gdLst/>
              <a:ahLst/>
              <a:cxnLst/>
              <a:rect l="l" t="t" r="r" b="b"/>
              <a:pathLst>
                <a:path w="141446" h="34099">
                  <a:moveTo>
                    <a:pt x="124396" y="0"/>
                  </a:moveTo>
                  <a:lnTo>
                    <a:pt x="17050" y="0"/>
                  </a:lnTo>
                  <a:cubicBezTo>
                    <a:pt x="7629" y="0"/>
                    <a:pt x="0" y="7629"/>
                    <a:pt x="0" y="17050"/>
                  </a:cubicBezTo>
                  <a:cubicBezTo>
                    <a:pt x="0" y="26470"/>
                    <a:pt x="7629" y="34100"/>
                    <a:pt x="17050" y="34100"/>
                  </a:cubicBezTo>
                  <a:lnTo>
                    <a:pt x="124396" y="34100"/>
                  </a:lnTo>
                  <a:cubicBezTo>
                    <a:pt x="133817" y="34100"/>
                    <a:pt x="141446" y="26470"/>
                    <a:pt x="141446" y="17050"/>
                  </a:cubicBezTo>
                  <a:cubicBezTo>
                    <a:pt x="141446" y="7629"/>
                    <a:pt x="133817" y="0"/>
                    <a:pt x="124396"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34" name="CustomShape 29">
              <a:extLst>
                <a:ext uri="{FF2B5EF4-FFF2-40B4-BE49-F238E27FC236}">
                  <a16:creationId xmlns:a16="http://schemas.microsoft.com/office/drawing/2014/main" id="{B8FD0D71-F6BD-423D-97B9-E499EE4E54A6}"/>
                </a:ext>
              </a:extLst>
            </p:cNvPr>
            <p:cNvSpPr/>
            <p:nvPr/>
          </p:nvSpPr>
          <p:spPr>
            <a:xfrm>
              <a:off x="10778760" y="628920"/>
              <a:ext cx="112320" cy="41400"/>
            </a:xfrm>
            <a:custGeom>
              <a:avLst/>
              <a:gdLst/>
              <a:ahLst/>
              <a:cxnLst/>
              <a:rect l="l" t="t" r="r" b="b"/>
              <a:pathLst>
                <a:path w="251290" h="93637">
                  <a:moveTo>
                    <a:pt x="28799" y="68110"/>
                  </a:moveTo>
                  <a:cubicBezTo>
                    <a:pt x="55364" y="45526"/>
                    <a:pt x="89188" y="33277"/>
                    <a:pt x="124049" y="33630"/>
                  </a:cubicBezTo>
                  <a:cubicBezTo>
                    <a:pt x="169198" y="33630"/>
                    <a:pt x="203488" y="51632"/>
                    <a:pt x="217775" y="83064"/>
                  </a:cubicBezTo>
                  <a:cubicBezTo>
                    <a:pt x="220595" y="89532"/>
                    <a:pt x="227005" y="93694"/>
                    <a:pt x="234063" y="93637"/>
                  </a:cubicBezTo>
                  <a:cubicBezTo>
                    <a:pt x="236606" y="93666"/>
                    <a:pt x="239130" y="93085"/>
                    <a:pt x="241397" y="91923"/>
                  </a:cubicBezTo>
                  <a:cubicBezTo>
                    <a:pt x="245531" y="90122"/>
                    <a:pt x="248712" y="86665"/>
                    <a:pt x="250160" y="82398"/>
                  </a:cubicBezTo>
                  <a:cubicBezTo>
                    <a:pt x="251818" y="77940"/>
                    <a:pt x="251646" y="73015"/>
                    <a:pt x="249684" y="68682"/>
                  </a:cubicBezTo>
                  <a:cubicBezTo>
                    <a:pt x="229110" y="25057"/>
                    <a:pt x="183009" y="6"/>
                    <a:pt x="124049" y="6"/>
                  </a:cubicBezTo>
                  <a:cubicBezTo>
                    <a:pt x="80825" y="-356"/>
                    <a:pt x="38915" y="14818"/>
                    <a:pt x="5939" y="42773"/>
                  </a:cubicBezTo>
                  <a:cubicBezTo>
                    <a:pt x="-1157" y="48803"/>
                    <a:pt x="-2014" y="59442"/>
                    <a:pt x="4015" y="66538"/>
                  </a:cubicBezTo>
                  <a:cubicBezTo>
                    <a:pt x="4091" y="66615"/>
                    <a:pt x="4158" y="66700"/>
                    <a:pt x="4225" y="66777"/>
                  </a:cubicBezTo>
                  <a:cubicBezTo>
                    <a:pt x="10768" y="73673"/>
                    <a:pt x="21551" y="74254"/>
                    <a:pt x="28799" y="6811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35" name="CustomShape 30">
              <a:extLst>
                <a:ext uri="{FF2B5EF4-FFF2-40B4-BE49-F238E27FC236}">
                  <a16:creationId xmlns:a16="http://schemas.microsoft.com/office/drawing/2014/main" id="{5E299BF4-03A4-415F-8B68-6824480A6A7C}"/>
                </a:ext>
              </a:extLst>
            </p:cNvPr>
            <p:cNvSpPr/>
            <p:nvPr/>
          </p:nvSpPr>
          <p:spPr>
            <a:xfrm>
              <a:off x="10778040" y="676080"/>
              <a:ext cx="114480" cy="106200"/>
            </a:xfrm>
            <a:custGeom>
              <a:avLst/>
              <a:gdLst/>
              <a:ahLst/>
              <a:cxnLst/>
              <a:rect l="l" t="t" r="r" b="b"/>
              <a:pathLst>
                <a:path w="255891" h="237420">
                  <a:moveTo>
                    <a:pt x="237935" y="0"/>
                  </a:moveTo>
                  <a:cubicBezTo>
                    <a:pt x="228190" y="57"/>
                    <a:pt x="220313" y="7972"/>
                    <a:pt x="220313" y="17717"/>
                  </a:cubicBezTo>
                  <a:lnTo>
                    <a:pt x="220313" y="112109"/>
                  </a:lnTo>
                  <a:cubicBezTo>
                    <a:pt x="216980" y="200406"/>
                    <a:pt x="106490" y="201073"/>
                    <a:pt x="106490" y="201073"/>
                  </a:cubicBezTo>
                  <a:cubicBezTo>
                    <a:pt x="59436" y="201073"/>
                    <a:pt x="34671" y="174498"/>
                    <a:pt x="34671" y="148209"/>
                  </a:cubicBezTo>
                  <a:cubicBezTo>
                    <a:pt x="34671" y="108775"/>
                    <a:pt x="53721" y="89821"/>
                    <a:pt x="91821" y="81534"/>
                  </a:cubicBezTo>
                  <a:lnTo>
                    <a:pt x="198311" y="59436"/>
                  </a:lnTo>
                  <a:cubicBezTo>
                    <a:pt x="202940" y="58598"/>
                    <a:pt x="207007" y="55874"/>
                    <a:pt x="209550" y="51911"/>
                  </a:cubicBezTo>
                  <a:cubicBezTo>
                    <a:pt x="212131" y="48016"/>
                    <a:pt x="213093" y="43262"/>
                    <a:pt x="212217" y="38671"/>
                  </a:cubicBezTo>
                  <a:cubicBezTo>
                    <a:pt x="209998" y="30594"/>
                    <a:pt x="202778" y="24917"/>
                    <a:pt x="194405" y="24670"/>
                  </a:cubicBezTo>
                  <a:lnTo>
                    <a:pt x="191167" y="24670"/>
                  </a:lnTo>
                  <a:lnTo>
                    <a:pt x="83058" y="48196"/>
                  </a:lnTo>
                  <a:cubicBezTo>
                    <a:pt x="28861" y="60293"/>
                    <a:pt x="0" y="94869"/>
                    <a:pt x="0" y="147923"/>
                  </a:cubicBezTo>
                  <a:cubicBezTo>
                    <a:pt x="0" y="189833"/>
                    <a:pt x="33528" y="234887"/>
                    <a:pt x="106966" y="234887"/>
                  </a:cubicBezTo>
                  <a:cubicBezTo>
                    <a:pt x="136484" y="235201"/>
                    <a:pt x="165592" y="227886"/>
                    <a:pt x="191453" y="213646"/>
                  </a:cubicBezTo>
                  <a:cubicBezTo>
                    <a:pt x="197968" y="210207"/>
                    <a:pt x="204130" y="206121"/>
                    <a:pt x="209836" y="201454"/>
                  </a:cubicBezTo>
                  <a:cubicBezTo>
                    <a:pt x="211836" y="199834"/>
                    <a:pt x="213932" y="198310"/>
                    <a:pt x="215837" y="196596"/>
                  </a:cubicBezTo>
                  <a:lnTo>
                    <a:pt x="222123" y="185261"/>
                  </a:lnTo>
                  <a:lnTo>
                    <a:pt x="220694" y="196215"/>
                  </a:lnTo>
                  <a:lnTo>
                    <a:pt x="220694" y="218504"/>
                  </a:lnTo>
                  <a:cubicBezTo>
                    <a:pt x="219980" y="228209"/>
                    <a:pt x="227267" y="236658"/>
                    <a:pt x="236973" y="237373"/>
                  </a:cubicBezTo>
                  <a:cubicBezTo>
                    <a:pt x="246679" y="238087"/>
                    <a:pt x="255127" y="230800"/>
                    <a:pt x="255842" y="221094"/>
                  </a:cubicBezTo>
                  <a:cubicBezTo>
                    <a:pt x="255908" y="220228"/>
                    <a:pt x="255908" y="219370"/>
                    <a:pt x="255842" y="218504"/>
                  </a:cubicBezTo>
                  <a:lnTo>
                    <a:pt x="255842" y="17717"/>
                  </a:lnTo>
                  <a:cubicBezTo>
                    <a:pt x="255899" y="7982"/>
                    <a:pt x="248050" y="48"/>
                    <a:pt x="238316" y="0"/>
                  </a:cubicBezTo>
                  <a:cubicBezTo>
                    <a:pt x="238192" y="0"/>
                    <a:pt x="238058" y="0"/>
                    <a:pt x="237935"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36" name="CustomShape 31">
              <a:extLst>
                <a:ext uri="{FF2B5EF4-FFF2-40B4-BE49-F238E27FC236}">
                  <a16:creationId xmlns:a16="http://schemas.microsoft.com/office/drawing/2014/main" id="{F5DA91D7-9AA1-4E63-A3D9-08032C00E0C8}"/>
                </a:ext>
              </a:extLst>
            </p:cNvPr>
            <p:cNvSpPr/>
            <p:nvPr/>
          </p:nvSpPr>
          <p:spPr>
            <a:xfrm>
              <a:off x="10119600" y="693720"/>
              <a:ext cx="117000" cy="14760"/>
            </a:xfrm>
            <a:custGeom>
              <a:avLst/>
              <a:gdLst/>
              <a:ahLst/>
              <a:cxnLst/>
              <a:rect l="l" t="t" r="r" b="b"/>
              <a:pathLst>
                <a:path w="261270" h="34670">
                  <a:moveTo>
                    <a:pt x="243935" y="0"/>
                  </a:moveTo>
                  <a:lnTo>
                    <a:pt x="17335" y="0"/>
                  </a:lnTo>
                  <a:cubicBezTo>
                    <a:pt x="7761" y="0"/>
                    <a:pt x="0" y="7763"/>
                    <a:pt x="0" y="17335"/>
                  </a:cubicBezTo>
                  <a:cubicBezTo>
                    <a:pt x="0" y="26908"/>
                    <a:pt x="7761" y="34671"/>
                    <a:pt x="17335" y="34671"/>
                  </a:cubicBezTo>
                  <a:lnTo>
                    <a:pt x="243935" y="34671"/>
                  </a:lnTo>
                  <a:cubicBezTo>
                    <a:pt x="253510" y="34671"/>
                    <a:pt x="261271" y="26908"/>
                    <a:pt x="261271" y="17335"/>
                  </a:cubicBezTo>
                  <a:cubicBezTo>
                    <a:pt x="261271" y="7763"/>
                    <a:pt x="253510" y="0"/>
                    <a:pt x="243935"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37" name="CustomShape 32">
              <a:extLst>
                <a:ext uri="{FF2B5EF4-FFF2-40B4-BE49-F238E27FC236}">
                  <a16:creationId xmlns:a16="http://schemas.microsoft.com/office/drawing/2014/main" id="{C8A92FF1-D6C5-46EB-A006-E1802AF34C32}"/>
                </a:ext>
              </a:extLst>
            </p:cNvPr>
            <p:cNvSpPr/>
            <p:nvPr/>
          </p:nvSpPr>
          <p:spPr>
            <a:xfrm>
              <a:off x="10097280" y="653400"/>
              <a:ext cx="133560" cy="129600"/>
            </a:xfrm>
            <a:custGeom>
              <a:avLst/>
              <a:gdLst/>
              <a:ahLst/>
              <a:cxnLst/>
              <a:rect l="l" t="t" r="r" b="b"/>
              <a:pathLst>
                <a:path w="298447" h="289706">
                  <a:moveTo>
                    <a:pt x="268224" y="213397"/>
                  </a:moveTo>
                  <a:cubicBezTo>
                    <a:pt x="242772" y="240819"/>
                    <a:pt x="206758" y="255983"/>
                    <a:pt x="169355" y="255021"/>
                  </a:cubicBezTo>
                  <a:cubicBezTo>
                    <a:pt x="100394" y="255021"/>
                    <a:pt x="36005" y="214064"/>
                    <a:pt x="36005" y="115956"/>
                  </a:cubicBezTo>
                  <a:cubicBezTo>
                    <a:pt x="36005" y="85190"/>
                    <a:pt x="47435" y="48710"/>
                    <a:pt x="67247" y="29469"/>
                  </a:cubicBezTo>
                  <a:cubicBezTo>
                    <a:pt x="73980" y="22706"/>
                    <a:pt x="73959" y="11772"/>
                    <a:pt x="67199" y="5038"/>
                  </a:cubicBezTo>
                  <a:cubicBezTo>
                    <a:pt x="60439" y="-1697"/>
                    <a:pt x="49501" y="-1678"/>
                    <a:pt x="42767" y="5085"/>
                  </a:cubicBezTo>
                  <a:cubicBezTo>
                    <a:pt x="17907" y="29469"/>
                    <a:pt x="0" y="76237"/>
                    <a:pt x="0" y="115956"/>
                  </a:cubicBezTo>
                  <a:cubicBezTo>
                    <a:pt x="0" y="239781"/>
                    <a:pt x="83630" y="289692"/>
                    <a:pt x="169164" y="289692"/>
                  </a:cubicBezTo>
                  <a:cubicBezTo>
                    <a:pt x="216019" y="290311"/>
                    <a:pt x="261044" y="271518"/>
                    <a:pt x="293561" y="237781"/>
                  </a:cubicBezTo>
                  <a:cubicBezTo>
                    <a:pt x="300294" y="230732"/>
                    <a:pt x="300038" y="219560"/>
                    <a:pt x="292989" y="212825"/>
                  </a:cubicBezTo>
                  <a:cubicBezTo>
                    <a:pt x="285940" y="206091"/>
                    <a:pt x="274767" y="206348"/>
                    <a:pt x="268034" y="213397"/>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38" name="CustomShape 33">
              <a:extLst>
                <a:ext uri="{FF2B5EF4-FFF2-40B4-BE49-F238E27FC236}">
                  <a16:creationId xmlns:a16="http://schemas.microsoft.com/office/drawing/2014/main" id="{9F372A9A-E387-469D-80F9-EA1E5330090E}"/>
                </a:ext>
              </a:extLst>
            </p:cNvPr>
            <p:cNvSpPr/>
            <p:nvPr/>
          </p:nvSpPr>
          <p:spPr>
            <a:xfrm>
              <a:off x="10128240" y="628200"/>
              <a:ext cx="107280" cy="60120"/>
            </a:xfrm>
            <a:custGeom>
              <a:avLst/>
              <a:gdLst/>
              <a:ahLst/>
              <a:cxnLst/>
              <a:rect l="l" t="t" r="r" b="b"/>
              <a:pathLst>
                <a:path w="239891" h="135339">
                  <a:moveTo>
                    <a:pt x="26997" y="53270"/>
                  </a:moveTo>
                  <a:cubicBezTo>
                    <a:pt x="45476" y="39173"/>
                    <a:pt x="66526" y="34697"/>
                    <a:pt x="93672" y="34697"/>
                  </a:cubicBezTo>
                  <a:cubicBezTo>
                    <a:pt x="158156" y="34697"/>
                    <a:pt x="202829" y="70606"/>
                    <a:pt x="204067" y="118040"/>
                  </a:cubicBezTo>
                  <a:cubicBezTo>
                    <a:pt x="204409" y="127927"/>
                    <a:pt x="212703" y="135671"/>
                    <a:pt x="222593" y="135328"/>
                  </a:cubicBezTo>
                  <a:cubicBezTo>
                    <a:pt x="232483" y="134985"/>
                    <a:pt x="240223" y="126689"/>
                    <a:pt x="239881" y="116802"/>
                  </a:cubicBezTo>
                  <a:cubicBezTo>
                    <a:pt x="238547" y="53937"/>
                    <a:pt x="184922" y="121"/>
                    <a:pt x="93672" y="121"/>
                  </a:cubicBezTo>
                  <a:cubicBezTo>
                    <a:pt x="62710" y="-1165"/>
                    <a:pt x="32194" y="7846"/>
                    <a:pt x="6899" y="25743"/>
                  </a:cubicBezTo>
                  <a:cubicBezTo>
                    <a:pt x="-530" y="31344"/>
                    <a:pt x="-2211" y="41812"/>
                    <a:pt x="3089" y="49460"/>
                  </a:cubicBezTo>
                  <a:cubicBezTo>
                    <a:pt x="8647" y="57099"/>
                    <a:pt x="19339" y="58804"/>
                    <a:pt x="26997" y="5327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39" name="CustomShape 34">
              <a:extLst>
                <a:ext uri="{FF2B5EF4-FFF2-40B4-BE49-F238E27FC236}">
                  <a16:creationId xmlns:a16="http://schemas.microsoft.com/office/drawing/2014/main" id="{DFA51973-E6DA-469F-9011-515617A56D8C}"/>
                </a:ext>
              </a:extLst>
            </p:cNvPr>
            <p:cNvSpPr/>
            <p:nvPr/>
          </p:nvSpPr>
          <p:spPr>
            <a:xfrm>
              <a:off x="10635840" y="627840"/>
              <a:ext cx="105480" cy="35640"/>
            </a:xfrm>
            <a:custGeom>
              <a:avLst/>
              <a:gdLst/>
              <a:ahLst/>
              <a:cxnLst/>
              <a:rect l="l" t="t" r="r" b="b"/>
              <a:pathLst>
                <a:path w="235686" h="80535">
                  <a:moveTo>
                    <a:pt x="26644" y="61541"/>
                  </a:moveTo>
                  <a:cubicBezTo>
                    <a:pt x="49475" y="45529"/>
                    <a:pt x="76412" y="36376"/>
                    <a:pt x="104272" y="35156"/>
                  </a:cubicBezTo>
                  <a:cubicBezTo>
                    <a:pt x="112597" y="35223"/>
                    <a:pt x="120903" y="35861"/>
                    <a:pt x="129132" y="37061"/>
                  </a:cubicBezTo>
                  <a:lnTo>
                    <a:pt x="210857" y="78686"/>
                  </a:lnTo>
                  <a:cubicBezTo>
                    <a:pt x="219201" y="82934"/>
                    <a:pt x="229412" y="79619"/>
                    <a:pt x="233660" y="71275"/>
                  </a:cubicBezTo>
                  <a:cubicBezTo>
                    <a:pt x="233708" y="71171"/>
                    <a:pt x="233765" y="71075"/>
                    <a:pt x="233812" y="70970"/>
                  </a:cubicBezTo>
                  <a:cubicBezTo>
                    <a:pt x="238099" y="62589"/>
                    <a:pt x="234784" y="52311"/>
                    <a:pt x="226402" y="48025"/>
                  </a:cubicBezTo>
                  <a:cubicBezTo>
                    <a:pt x="226335" y="47987"/>
                    <a:pt x="226259" y="47958"/>
                    <a:pt x="226192" y="47920"/>
                  </a:cubicBezTo>
                  <a:lnTo>
                    <a:pt x="142372" y="5153"/>
                  </a:lnTo>
                  <a:cubicBezTo>
                    <a:pt x="140982" y="4438"/>
                    <a:pt x="139458" y="4010"/>
                    <a:pt x="137895" y="3914"/>
                  </a:cubicBezTo>
                  <a:cubicBezTo>
                    <a:pt x="126837" y="1190"/>
                    <a:pt x="115474" y="-124"/>
                    <a:pt x="104082" y="9"/>
                  </a:cubicBezTo>
                  <a:cubicBezTo>
                    <a:pt x="69554" y="1343"/>
                    <a:pt x="36121" y="12477"/>
                    <a:pt x="7689" y="32108"/>
                  </a:cubicBezTo>
                  <a:cubicBezTo>
                    <a:pt x="-112" y="37623"/>
                    <a:pt x="-2313" y="48234"/>
                    <a:pt x="2641" y="56397"/>
                  </a:cubicBezTo>
                  <a:cubicBezTo>
                    <a:pt x="8051" y="64151"/>
                    <a:pt x="18528" y="66389"/>
                    <a:pt x="26644" y="61541"/>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40" name="CustomShape 35">
              <a:extLst>
                <a:ext uri="{FF2B5EF4-FFF2-40B4-BE49-F238E27FC236}">
                  <a16:creationId xmlns:a16="http://schemas.microsoft.com/office/drawing/2014/main" id="{4222B820-EA0B-48C9-8E97-FBD52E2389C3}"/>
                </a:ext>
              </a:extLst>
            </p:cNvPr>
            <p:cNvSpPr/>
            <p:nvPr/>
          </p:nvSpPr>
          <p:spPr>
            <a:xfrm>
              <a:off x="10603800" y="655560"/>
              <a:ext cx="138600" cy="127080"/>
            </a:xfrm>
            <a:custGeom>
              <a:avLst/>
              <a:gdLst/>
              <a:ahLst/>
              <a:cxnLst/>
              <a:rect l="l" t="t" r="r" b="b"/>
              <a:pathLst>
                <a:path w="309212" h="283751">
                  <a:moveTo>
                    <a:pt x="279654" y="205552"/>
                  </a:moveTo>
                  <a:cubicBezTo>
                    <a:pt x="251774" y="233231"/>
                    <a:pt x="214170" y="248900"/>
                    <a:pt x="174879" y="249176"/>
                  </a:cubicBezTo>
                  <a:cubicBezTo>
                    <a:pt x="93154" y="249176"/>
                    <a:pt x="35719" y="194026"/>
                    <a:pt x="35719" y="117160"/>
                  </a:cubicBezTo>
                  <a:cubicBezTo>
                    <a:pt x="35719" y="79917"/>
                    <a:pt x="47149" y="48580"/>
                    <a:pt x="66961" y="30006"/>
                  </a:cubicBezTo>
                  <a:cubicBezTo>
                    <a:pt x="73419" y="22995"/>
                    <a:pt x="73704" y="12299"/>
                    <a:pt x="67627" y="4955"/>
                  </a:cubicBezTo>
                  <a:cubicBezTo>
                    <a:pt x="60646" y="-1389"/>
                    <a:pt x="50073" y="-1674"/>
                    <a:pt x="42767" y="4288"/>
                  </a:cubicBezTo>
                  <a:cubicBezTo>
                    <a:pt x="17812" y="28006"/>
                    <a:pt x="0" y="68392"/>
                    <a:pt x="0" y="117160"/>
                  </a:cubicBezTo>
                  <a:cubicBezTo>
                    <a:pt x="0" y="213267"/>
                    <a:pt x="71438" y="283752"/>
                    <a:pt x="174879" y="283752"/>
                  </a:cubicBezTo>
                  <a:cubicBezTo>
                    <a:pt x="223437" y="283476"/>
                    <a:pt x="269958" y="264150"/>
                    <a:pt x="304419" y="229936"/>
                  </a:cubicBezTo>
                  <a:cubicBezTo>
                    <a:pt x="310810" y="223059"/>
                    <a:pt x="310810" y="212429"/>
                    <a:pt x="304419" y="205552"/>
                  </a:cubicBezTo>
                  <a:cubicBezTo>
                    <a:pt x="297866" y="198713"/>
                    <a:pt x="287017" y="198475"/>
                    <a:pt x="280178" y="205028"/>
                  </a:cubicBezTo>
                  <a:cubicBezTo>
                    <a:pt x="279997" y="205199"/>
                    <a:pt x="279825" y="205371"/>
                    <a:pt x="279654" y="205552"/>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41" name="CustomShape 36">
              <a:extLst>
                <a:ext uri="{FF2B5EF4-FFF2-40B4-BE49-F238E27FC236}">
                  <a16:creationId xmlns:a16="http://schemas.microsoft.com/office/drawing/2014/main" id="{45486526-7386-4AD5-AD6D-3BBCD83FB527}"/>
                </a:ext>
              </a:extLst>
            </p:cNvPr>
            <p:cNvSpPr/>
            <p:nvPr/>
          </p:nvSpPr>
          <p:spPr>
            <a:xfrm>
              <a:off x="10944360" y="570600"/>
              <a:ext cx="15120" cy="54000"/>
            </a:xfrm>
            <a:custGeom>
              <a:avLst/>
              <a:gdLst/>
              <a:ahLst/>
              <a:cxnLst/>
              <a:rect l="l" t="t" r="r" b="b"/>
              <a:pathLst>
                <a:path w="35435" h="121502">
                  <a:moveTo>
                    <a:pt x="17671" y="121503"/>
                  </a:moveTo>
                  <a:cubicBezTo>
                    <a:pt x="27396" y="121455"/>
                    <a:pt x="35283" y="113606"/>
                    <a:pt x="35388" y="103881"/>
                  </a:cubicBezTo>
                  <a:lnTo>
                    <a:pt x="35388" y="19014"/>
                  </a:lnTo>
                  <a:cubicBezTo>
                    <a:pt x="36102" y="9260"/>
                    <a:pt x="28777" y="764"/>
                    <a:pt x="19014" y="49"/>
                  </a:cubicBezTo>
                  <a:cubicBezTo>
                    <a:pt x="9261" y="-675"/>
                    <a:pt x="764" y="6660"/>
                    <a:pt x="50" y="16413"/>
                  </a:cubicBezTo>
                  <a:cubicBezTo>
                    <a:pt x="-17" y="17280"/>
                    <a:pt x="-17" y="18147"/>
                    <a:pt x="50" y="19014"/>
                  </a:cubicBezTo>
                  <a:lnTo>
                    <a:pt x="50" y="103977"/>
                  </a:lnTo>
                  <a:cubicBezTo>
                    <a:pt x="155" y="113654"/>
                    <a:pt x="7994" y="121455"/>
                    <a:pt x="17671" y="121503"/>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42" name="CustomShape 37">
              <a:extLst>
                <a:ext uri="{FF2B5EF4-FFF2-40B4-BE49-F238E27FC236}">
                  <a16:creationId xmlns:a16="http://schemas.microsoft.com/office/drawing/2014/main" id="{5360A09F-BCEB-44E2-A3C3-C33C30E10E96}"/>
                </a:ext>
              </a:extLst>
            </p:cNvPr>
            <p:cNvSpPr/>
            <p:nvPr/>
          </p:nvSpPr>
          <p:spPr>
            <a:xfrm>
              <a:off x="11404080" y="694080"/>
              <a:ext cx="15120" cy="88920"/>
            </a:xfrm>
            <a:custGeom>
              <a:avLst/>
              <a:gdLst/>
              <a:ahLst/>
              <a:cxnLst/>
              <a:rect l="l" t="t" r="r" b="b"/>
              <a:pathLst>
                <a:path w="35435" h="198655">
                  <a:moveTo>
                    <a:pt x="17669" y="0"/>
                  </a:moveTo>
                  <a:cubicBezTo>
                    <a:pt x="7925" y="57"/>
                    <a:pt x="48" y="7972"/>
                    <a:pt x="48" y="17717"/>
                  </a:cubicBezTo>
                  <a:lnTo>
                    <a:pt x="48" y="179642"/>
                  </a:lnTo>
                  <a:cubicBezTo>
                    <a:pt x="-666" y="189395"/>
                    <a:pt x="6658" y="197891"/>
                    <a:pt x="16422" y="198606"/>
                  </a:cubicBezTo>
                  <a:cubicBezTo>
                    <a:pt x="26175" y="199330"/>
                    <a:pt x="34671" y="191995"/>
                    <a:pt x="35386" y="182242"/>
                  </a:cubicBezTo>
                  <a:cubicBezTo>
                    <a:pt x="35452" y="181375"/>
                    <a:pt x="35452" y="180508"/>
                    <a:pt x="35386" y="179642"/>
                  </a:cubicBezTo>
                  <a:lnTo>
                    <a:pt x="35386" y="17717"/>
                  </a:lnTo>
                  <a:cubicBezTo>
                    <a:pt x="35386" y="7934"/>
                    <a:pt x="27451" y="0"/>
                    <a:pt x="17669"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43" name="CustomShape 38">
              <a:extLst>
                <a:ext uri="{FF2B5EF4-FFF2-40B4-BE49-F238E27FC236}">
                  <a16:creationId xmlns:a16="http://schemas.microsoft.com/office/drawing/2014/main" id="{869700B7-A4C3-4059-B8AB-00EAC77D9B07}"/>
                </a:ext>
              </a:extLst>
            </p:cNvPr>
            <p:cNvSpPr/>
            <p:nvPr/>
          </p:nvSpPr>
          <p:spPr>
            <a:xfrm>
              <a:off x="11297160" y="630360"/>
              <a:ext cx="15120" cy="152640"/>
            </a:xfrm>
            <a:custGeom>
              <a:avLst/>
              <a:gdLst/>
              <a:ahLst/>
              <a:cxnLst/>
              <a:rect l="l" t="t" r="r" b="b"/>
              <a:pathLst>
                <a:path w="35245" h="340290">
                  <a:moveTo>
                    <a:pt x="17670" y="0"/>
                  </a:moveTo>
                  <a:cubicBezTo>
                    <a:pt x="7964" y="48"/>
                    <a:pt x="96" y="7915"/>
                    <a:pt x="48" y="17621"/>
                  </a:cubicBezTo>
                  <a:lnTo>
                    <a:pt x="48" y="321374"/>
                  </a:lnTo>
                  <a:cubicBezTo>
                    <a:pt x="-666" y="331080"/>
                    <a:pt x="6621" y="339528"/>
                    <a:pt x="16327" y="340243"/>
                  </a:cubicBezTo>
                  <a:cubicBezTo>
                    <a:pt x="26032" y="340957"/>
                    <a:pt x="34481" y="333670"/>
                    <a:pt x="35196" y="323964"/>
                  </a:cubicBezTo>
                  <a:cubicBezTo>
                    <a:pt x="35262" y="323098"/>
                    <a:pt x="35262" y="322231"/>
                    <a:pt x="35196" y="321374"/>
                  </a:cubicBezTo>
                  <a:lnTo>
                    <a:pt x="35196" y="17621"/>
                  </a:lnTo>
                  <a:cubicBezTo>
                    <a:pt x="35148" y="7944"/>
                    <a:pt x="27347" y="105"/>
                    <a:pt x="17670"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44" name="CustomShape 39">
              <a:extLst>
                <a:ext uri="{FF2B5EF4-FFF2-40B4-BE49-F238E27FC236}">
                  <a16:creationId xmlns:a16="http://schemas.microsoft.com/office/drawing/2014/main" id="{11BE2C1A-791D-43C9-8F7F-B7D8A9FEC32F}"/>
                </a:ext>
              </a:extLst>
            </p:cNvPr>
            <p:cNvSpPr/>
            <p:nvPr/>
          </p:nvSpPr>
          <p:spPr>
            <a:xfrm>
              <a:off x="11316600" y="630360"/>
              <a:ext cx="102600" cy="58680"/>
            </a:xfrm>
            <a:custGeom>
              <a:avLst/>
              <a:gdLst/>
              <a:ahLst/>
              <a:cxnLst/>
              <a:rect l="l" t="t" r="r" b="b"/>
              <a:pathLst>
                <a:path w="229481" h="131503">
                  <a:moveTo>
                    <a:pt x="100177" y="0"/>
                  </a:moveTo>
                  <a:lnTo>
                    <a:pt x="84556" y="0"/>
                  </a:lnTo>
                  <a:cubicBezTo>
                    <a:pt x="81794" y="67"/>
                    <a:pt x="79079" y="686"/>
                    <a:pt x="76555" y="1810"/>
                  </a:cubicBezTo>
                  <a:lnTo>
                    <a:pt x="9880" y="37529"/>
                  </a:lnTo>
                  <a:cubicBezTo>
                    <a:pt x="5499" y="39681"/>
                    <a:pt x="2241" y="43596"/>
                    <a:pt x="927" y="48292"/>
                  </a:cubicBezTo>
                  <a:cubicBezTo>
                    <a:pt x="-626" y="52664"/>
                    <a:pt x="-216" y="57493"/>
                    <a:pt x="2070" y="61532"/>
                  </a:cubicBezTo>
                  <a:cubicBezTo>
                    <a:pt x="6851" y="69847"/>
                    <a:pt x="17443" y="72743"/>
                    <a:pt x="25787" y="68009"/>
                  </a:cubicBezTo>
                  <a:lnTo>
                    <a:pt x="89033" y="34100"/>
                  </a:lnTo>
                  <a:lnTo>
                    <a:pt x="100177" y="34100"/>
                  </a:lnTo>
                  <a:cubicBezTo>
                    <a:pt x="158946" y="34100"/>
                    <a:pt x="194094" y="63341"/>
                    <a:pt x="194094" y="112490"/>
                  </a:cubicBezTo>
                  <a:cubicBezTo>
                    <a:pt x="193379" y="122244"/>
                    <a:pt x="200704" y="130740"/>
                    <a:pt x="210467" y="131455"/>
                  </a:cubicBezTo>
                  <a:cubicBezTo>
                    <a:pt x="220221" y="132179"/>
                    <a:pt x="228717" y="124844"/>
                    <a:pt x="229431" y="115091"/>
                  </a:cubicBezTo>
                  <a:cubicBezTo>
                    <a:pt x="229498" y="114224"/>
                    <a:pt x="229498" y="113357"/>
                    <a:pt x="229431" y="112490"/>
                  </a:cubicBezTo>
                  <a:cubicBezTo>
                    <a:pt x="229431" y="43148"/>
                    <a:pt x="179901" y="0"/>
                    <a:pt x="100177"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45" name="CustomShape 40">
              <a:extLst>
                <a:ext uri="{FF2B5EF4-FFF2-40B4-BE49-F238E27FC236}">
                  <a16:creationId xmlns:a16="http://schemas.microsoft.com/office/drawing/2014/main" id="{F266C8E3-9EEC-4BFA-B2BD-7FC67C728DB5}"/>
                </a:ext>
              </a:extLst>
            </p:cNvPr>
            <p:cNvSpPr/>
            <p:nvPr/>
          </p:nvSpPr>
          <p:spPr>
            <a:xfrm>
              <a:off x="10965240" y="630360"/>
              <a:ext cx="43560" cy="14760"/>
            </a:xfrm>
            <a:custGeom>
              <a:avLst/>
              <a:gdLst/>
              <a:ahLst/>
              <a:cxnLst/>
              <a:rect l="l" t="t" r="r" b="b"/>
              <a:pathLst>
                <a:path w="98583" h="34106">
                  <a:moveTo>
                    <a:pt x="81534" y="0"/>
                  </a:moveTo>
                  <a:lnTo>
                    <a:pt x="17621" y="0"/>
                  </a:lnTo>
                  <a:cubicBezTo>
                    <a:pt x="7915" y="48"/>
                    <a:pt x="48" y="7915"/>
                    <a:pt x="0" y="17621"/>
                  </a:cubicBezTo>
                  <a:cubicBezTo>
                    <a:pt x="362" y="27013"/>
                    <a:pt x="8220" y="34366"/>
                    <a:pt x="17621" y="34100"/>
                  </a:cubicBezTo>
                  <a:lnTo>
                    <a:pt x="81534" y="34100"/>
                  </a:lnTo>
                  <a:cubicBezTo>
                    <a:pt x="90954" y="34100"/>
                    <a:pt x="98584" y="26470"/>
                    <a:pt x="98584" y="17050"/>
                  </a:cubicBezTo>
                  <a:cubicBezTo>
                    <a:pt x="98584" y="7630"/>
                    <a:pt x="90954" y="0"/>
                    <a:pt x="81534"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46" name="CustomShape 41">
              <a:extLst>
                <a:ext uri="{FF2B5EF4-FFF2-40B4-BE49-F238E27FC236}">
                  <a16:creationId xmlns:a16="http://schemas.microsoft.com/office/drawing/2014/main" id="{361F82B2-E65C-4837-AAD3-65AB7A8CB8C6}"/>
                </a:ext>
              </a:extLst>
            </p:cNvPr>
            <p:cNvSpPr/>
            <p:nvPr/>
          </p:nvSpPr>
          <p:spPr>
            <a:xfrm>
              <a:off x="10913760" y="630360"/>
              <a:ext cx="94320" cy="151920"/>
            </a:xfrm>
            <a:custGeom>
              <a:avLst/>
              <a:gdLst/>
              <a:ahLst/>
              <a:cxnLst/>
              <a:rect l="l" t="t" r="r" b="b"/>
              <a:pathLst>
                <a:path w="211112" h="339138">
                  <a:moveTo>
                    <a:pt x="192691" y="305181"/>
                  </a:moveTo>
                  <a:lnTo>
                    <a:pt x="154591" y="305181"/>
                  </a:lnTo>
                  <a:cubicBezTo>
                    <a:pt x="119253" y="305181"/>
                    <a:pt x="103537" y="299561"/>
                    <a:pt x="103537" y="265271"/>
                  </a:cubicBezTo>
                  <a:lnTo>
                    <a:pt x="103537" y="17621"/>
                  </a:lnTo>
                  <a:cubicBezTo>
                    <a:pt x="103432" y="7896"/>
                    <a:pt x="95545" y="48"/>
                    <a:pt x="85820" y="0"/>
                  </a:cubicBezTo>
                  <a:lnTo>
                    <a:pt x="17050" y="0"/>
                  </a:lnTo>
                  <a:cubicBezTo>
                    <a:pt x="7629" y="0"/>
                    <a:pt x="0" y="7630"/>
                    <a:pt x="0" y="17050"/>
                  </a:cubicBezTo>
                  <a:cubicBezTo>
                    <a:pt x="0" y="26470"/>
                    <a:pt x="7629" y="34100"/>
                    <a:pt x="17050" y="34100"/>
                  </a:cubicBezTo>
                  <a:lnTo>
                    <a:pt x="68199" y="34100"/>
                  </a:lnTo>
                  <a:lnTo>
                    <a:pt x="68199" y="264986"/>
                  </a:lnTo>
                  <a:cubicBezTo>
                    <a:pt x="68199" y="326422"/>
                    <a:pt x="102775" y="339090"/>
                    <a:pt x="154591" y="339090"/>
                  </a:cubicBezTo>
                  <a:lnTo>
                    <a:pt x="192691" y="339090"/>
                  </a:lnTo>
                  <a:cubicBezTo>
                    <a:pt x="202130" y="339795"/>
                    <a:pt x="210360" y="332708"/>
                    <a:pt x="211064" y="323269"/>
                  </a:cubicBezTo>
                  <a:cubicBezTo>
                    <a:pt x="211769" y="313830"/>
                    <a:pt x="204692" y="305600"/>
                    <a:pt x="195243" y="304895"/>
                  </a:cubicBezTo>
                  <a:cubicBezTo>
                    <a:pt x="194396" y="304829"/>
                    <a:pt x="193538" y="304829"/>
                    <a:pt x="192691" y="304895"/>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47" name="CustomShape 42">
              <a:extLst>
                <a:ext uri="{FF2B5EF4-FFF2-40B4-BE49-F238E27FC236}">
                  <a16:creationId xmlns:a16="http://schemas.microsoft.com/office/drawing/2014/main" id="{E6611C94-6EE3-474F-86E4-02902EDD69D0}"/>
                </a:ext>
              </a:extLst>
            </p:cNvPr>
            <p:cNvSpPr/>
            <p:nvPr/>
          </p:nvSpPr>
          <p:spPr>
            <a:xfrm>
              <a:off x="10269000" y="628200"/>
              <a:ext cx="136440" cy="154800"/>
            </a:xfrm>
            <a:custGeom>
              <a:avLst/>
              <a:gdLst/>
              <a:ahLst/>
              <a:cxnLst/>
              <a:rect l="l" t="t" r="r" b="b"/>
              <a:pathLst>
                <a:path w="304574" h="345379">
                  <a:moveTo>
                    <a:pt x="169259" y="0"/>
                  </a:moveTo>
                  <a:cubicBezTo>
                    <a:pt x="69628" y="0"/>
                    <a:pt x="0" y="72961"/>
                    <a:pt x="0" y="177355"/>
                  </a:cubicBezTo>
                  <a:cubicBezTo>
                    <a:pt x="0" y="276320"/>
                    <a:pt x="67818" y="345376"/>
                    <a:pt x="164973" y="345376"/>
                  </a:cubicBezTo>
                  <a:cubicBezTo>
                    <a:pt x="196420" y="345595"/>
                    <a:pt x="227082" y="335566"/>
                    <a:pt x="252317" y="316801"/>
                  </a:cubicBezTo>
                  <a:cubicBezTo>
                    <a:pt x="255851" y="314363"/>
                    <a:pt x="258147" y="310496"/>
                    <a:pt x="258604" y="306229"/>
                  </a:cubicBezTo>
                  <a:cubicBezTo>
                    <a:pt x="259318" y="300457"/>
                    <a:pt x="257432" y="294665"/>
                    <a:pt x="253460" y="290417"/>
                  </a:cubicBezTo>
                  <a:cubicBezTo>
                    <a:pt x="246412" y="284674"/>
                    <a:pt x="236437" y="284207"/>
                    <a:pt x="228886" y="289274"/>
                  </a:cubicBezTo>
                  <a:cubicBezTo>
                    <a:pt x="210723" y="303619"/>
                    <a:pt x="188106" y="311134"/>
                    <a:pt x="164973" y="310515"/>
                  </a:cubicBezTo>
                  <a:cubicBezTo>
                    <a:pt x="88773" y="310515"/>
                    <a:pt x="35814" y="255556"/>
                    <a:pt x="35814" y="177165"/>
                  </a:cubicBezTo>
                  <a:cubicBezTo>
                    <a:pt x="35814" y="91440"/>
                    <a:pt x="89440" y="34290"/>
                    <a:pt x="169164" y="34290"/>
                  </a:cubicBezTo>
                  <a:cubicBezTo>
                    <a:pt x="204597" y="34290"/>
                    <a:pt x="249745" y="51530"/>
                    <a:pt x="270891" y="90488"/>
                  </a:cubicBezTo>
                  <a:cubicBezTo>
                    <a:pt x="276263" y="98803"/>
                    <a:pt x="287112" y="101622"/>
                    <a:pt x="295846" y="96964"/>
                  </a:cubicBezTo>
                  <a:cubicBezTo>
                    <a:pt x="303962" y="91954"/>
                    <a:pt x="306895" y="81572"/>
                    <a:pt x="302609" y="73057"/>
                  </a:cubicBezTo>
                  <a:cubicBezTo>
                    <a:pt x="272986" y="19240"/>
                    <a:pt x="212312" y="0"/>
                    <a:pt x="169259"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48" name="CustomShape 43">
              <a:extLst>
                <a:ext uri="{FF2B5EF4-FFF2-40B4-BE49-F238E27FC236}">
                  <a16:creationId xmlns:a16="http://schemas.microsoft.com/office/drawing/2014/main" id="{28EF62C5-7CAB-4CE3-8484-E9FE7180367C}"/>
                </a:ext>
              </a:extLst>
            </p:cNvPr>
            <p:cNvSpPr/>
            <p:nvPr/>
          </p:nvSpPr>
          <p:spPr>
            <a:xfrm>
              <a:off x="10390320" y="572760"/>
              <a:ext cx="15480" cy="68760"/>
            </a:xfrm>
            <a:custGeom>
              <a:avLst/>
              <a:gdLst/>
              <a:ahLst/>
              <a:cxnLst/>
              <a:rect l="l" t="t" r="r" b="b"/>
              <a:pathLst>
                <a:path w="35814" h="153924">
                  <a:moveTo>
                    <a:pt x="17907" y="153924"/>
                  </a:moveTo>
                  <a:cubicBezTo>
                    <a:pt x="27756" y="153924"/>
                    <a:pt x="35757" y="145961"/>
                    <a:pt x="35814" y="136112"/>
                  </a:cubicBezTo>
                  <a:lnTo>
                    <a:pt x="35814" y="17907"/>
                  </a:lnTo>
                  <a:cubicBezTo>
                    <a:pt x="35814" y="8020"/>
                    <a:pt x="27794" y="0"/>
                    <a:pt x="17907" y="0"/>
                  </a:cubicBezTo>
                  <a:cubicBezTo>
                    <a:pt x="8020" y="0"/>
                    <a:pt x="0" y="8020"/>
                    <a:pt x="0" y="17907"/>
                  </a:cubicBezTo>
                  <a:lnTo>
                    <a:pt x="0" y="136112"/>
                  </a:lnTo>
                  <a:cubicBezTo>
                    <a:pt x="48" y="145961"/>
                    <a:pt x="8058" y="153924"/>
                    <a:pt x="17907" y="153924"/>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49" name="CustomShape 44">
              <a:extLst>
                <a:ext uri="{FF2B5EF4-FFF2-40B4-BE49-F238E27FC236}">
                  <a16:creationId xmlns:a16="http://schemas.microsoft.com/office/drawing/2014/main" id="{150B7AD2-8E67-4A30-85EC-BBB81075B638}"/>
                </a:ext>
              </a:extLst>
            </p:cNvPr>
            <p:cNvSpPr/>
            <p:nvPr/>
          </p:nvSpPr>
          <p:spPr>
            <a:xfrm>
              <a:off x="10390320" y="677520"/>
              <a:ext cx="15480" cy="104400"/>
            </a:xfrm>
            <a:custGeom>
              <a:avLst/>
              <a:gdLst/>
              <a:ahLst/>
              <a:cxnLst/>
              <a:rect l="l" t="t" r="r" b="b"/>
              <a:pathLst>
                <a:path w="35814" h="233171">
                  <a:moveTo>
                    <a:pt x="17907" y="0"/>
                  </a:moveTo>
                  <a:cubicBezTo>
                    <a:pt x="8058" y="0"/>
                    <a:pt x="57" y="7963"/>
                    <a:pt x="0" y="17812"/>
                  </a:cubicBezTo>
                  <a:lnTo>
                    <a:pt x="0" y="215265"/>
                  </a:lnTo>
                  <a:cubicBezTo>
                    <a:pt x="0" y="225152"/>
                    <a:pt x="8020" y="233172"/>
                    <a:pt x="17907" y="233172"/>
                  </a:cubicBezTo>
                  <a:cubicBezTo>
                    <a:pt x="27794" y="233172"/>
                    <a:pt x="35814" y="225152"/>
                    <a:pt x="35814" y="215265"/>
                  </a:cubicBezTo>
                  <a:lnTo>
                    <a:pt x="35814" y="17812"/>
                  </a:lnTo>
                  <a:cubicBezTo>
                    <a:pt x="35757" y="7963"/>
                    <a:pt x="27756" y="0"/>
                    <a:pt x="17907"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50" name="CustomShape 45">
              <a:extLst>
                <a:ext uri="{FF2B5EF4-FFF2-40B4-BE49-F238E27FC236}">
                  <a16:creationId xmlns:a16="http://schemas.microsoft.com/office/drawing/2014/main" id="{60CF6CB2-7BEA-4F8F-86A5-1AAA91971F68}"/>
                </a:ext>
              </a:extLst>
            </p:cNvPr>
            <p:cNvSpPr/>
            <p:nvPr/>
          </p:nvSpPr>
          <p:spPr>
            <a:xfrm>
              <a:off x="10446480" y="630000"/>
              <a:ext cx="15480" cy="85680"/>
            </a:xfrm>
            <a:custGeom>
              <a:avLst/>
              <a:gdLst/>
              <a:ahLst/>
              <a:cxnLst/>
              <a:rect l="l" t="t" r="r" b="b"/>
              <a:pathLst>
                <a:path w="35816" h="192119">
                  <a:moveTo>
                    <a:pt x="17909" y="192119"/>
                  </a:moveTo>
                  <a:cubicBezTo>
                    <a:pt x="27796" y="192119"/>
                    <a:pt x="35816" y="184099"/>
                    <a:pt x="35816" y="174212"/>
                  </a:cubicBezTo>
                  <a:lnTo>
                    <a:pt x="35816" y="17907"/>
                  </a:lnTo>
                  <a:cubicBezTo>
                    <a:pt x="35816" y="8020"/>
                    <a:pt x="27796" y="0"/>
                    <a:pt x="17909" y="0"/>
                  </a:cubicBezTo>
                  <a:cubicBezTo>
                    <a:pt x="8022" y="0"/>
                    <a:pt x="2" y="8020"/>
                    <a:pt x="2" y="17907"/>
                  </a:cubicBezTo>
                  <a:lnTo>
                    <a:pt x="2" y="173926"/>
                  </a:lnTo>
                  <a:cubicBezTo>
                    <a:pt x="-160" y="183813"/>
                    <a:pt x="7737" y="191957"/>
                    <a:pt x="17624" y="192119"/>
                  </a:cubicBezTo>
                  <a:cubicBezTo>
                    <a:pt x="17719" y="192119"/>
                    <a:pt x="17814" y="192119"/>
                    <a:pt x="17909" y="192119"/>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51" name="CustomShape 46">
              <a:extLst>
                <a:ext uri="{FF2B5EF4-FFF2-40B4-BE49-F238E27FC236}">
                  <a16:creationId xmlns:a16="http://schemas.microsoft.com/office/drawing/2014/main" id="{244109F0-5362-4913-8BB5-4B737EEA07F0}"/>
                </a:ext>
              </a:extLst>
            </p:cNvPr>
            <p:cNvSpPr/>
            <p:nvPr/>
          </p:nvSpPr>
          <p:spPr>
            <a:xfrm>
              <a:off x="10446480" y="630000"/>
              <a:ext cx="122040" cy="153000"/>
            </a:xfrm>
            <a:custGeom>
              <a:avLst/>
              <a:gdLst/>
              <a:ahLst/>
              <a:cxnLst/>
              <a:rect l="l" t="t" r="r" b="b"/>
              <a:pathLst>
                <a:path w="272510" h="340899">
                  <a:moveTo>
                    <a:pt x="254603" y="0"/>
                  </a:moveTo>
                  <a:cubicBezTo>
                    <a:pt x="244754" y="0"/>
                    <a:pt x="236753" y="7963"/>
                    <a:pt x="236696" y="17812"/>
                  </a:cubicBezTo>
                  <a:lnTo>
                    <a:pt x="236696" y="224504"/>
                  </a:lnTo>
                  <a:cubicBezTo>
                    <a:pt x="216503" y="284893"/>
                    <a:pt x="173355" y="306419"/>
                    <a:pt x="139636" y="306419"/>
                  </a:cubicBezTo>
                  <a:lnTo>
                    <a:pt x="129159" y="306419"/>
                  </a:lnTo>
                  <a:cubicBezTo>
                    <a:pt x="71533" y="306419"/>
                    <a:pt x="35814" y="273939"/>
                    <a:pt x="35814" y="221742"/>
                  </a:cubicBezTo>
                  <a:cubicBezTo>
                    <a:pt x="35814" y="211855"/>
                    <a:pt x="27794" y="203835"/>
                    <a:pt x="17907" y="203835"/>
                  </a:cubicBezTo>
                  <a:cubicBezTo>
                    <a:pt x="8020" y="203835"/>
                    <a:pt x="0" y="211855"/>
                    <a:pt x="0" y="221742"/>
                  </a:cubicBezTo>
                  <a:cubicBezTo>
                    <a:pt x="0" y="295275"/>
                    <a:pt x="49530" y="340900"/>
                    <a:pt x="129159" y="340900"/>
                  </a:cubicBezTo>
                  <a:lnTo>
                    <a:pt x="139636" y="340900"/>
                  </a:lnTo>
                  <a:cubicBezTo>
                    <a:pt x="174946" y="340176"/>
                    <a:pt x="208483" y="325279"/>
                    <a:pt x="232696" y="299561"/>
                  </a:cubicBezTo>
                  <a:lnTo>
                    <a:pt x="238125" y="290036"/>
                  </a:lnTo>
                  <a:lnTo>
                    <a:pt x="236696" y="302324"/>
                  </a:lnTo>
                  <a:lnTo>
                    <a:pt x="236696" y="320231"/>
                  </a:lnTo>
                  <a:cubicBezTo>
                    <a:pt x="236696" y="330118"/>
                    <a:pt x="244716" y="338138"/>
                    <a:pt x="254603" y="338138"/>
                  </a:cubicBezTo>
                  <a:cubicBezTo>
                    <a:pt x="264490" y="338138"/>
                    <a:pt x="272510" y="330118"/>
                    <a:pt x="272510" y="320231"/>
                  </a:cubicBezTo>
                  <a:lnTo>
                    <a:pt x="272510" y="17812"/>
                  </a:lnTo>
                  <a:cubicBezTo>
                    <a:pt x="272453" y="7963"/>
                    <a:pt x="264452" y="0"/>
                    <a:pt x="254603"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grpSp>
      <p:sp>
        <p:nvSpPr>
          <p:cNvPr id="54" name="Pealkiri 2">
            <a:extLst>
              <a:ext uri="{FF2B5EF4-FFF2-40B4-BE49-F238E27FC236}">
                <a16:creationId xmlns:a16="http://schemas.microsoft.com/office/drawing/2014/main" id="{97499CC6-1F22-4C8D-B834-AB3AF211EF0D}"/>
              </a:ext>
            </a:extLst>
          </p:cNvPr>
          <p:cNvSpPr txBox="1">
            <a:spLocks/>
          </p:cNvSpPr>
          <p:nvPr/>
        </p:nvSpPr>
        <p:spPr>
          <a:xfrm>
            <a:off x="656657" y="5223164"/>
            <a:ext cx="4200593" cy="1141342"/>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5000" kern="1200" baseline="0">
                <a:solidFill>
                  <a:schemeClr val="bg1"/>
                </a:solidFill>
                <a:latin typeface="+mj-lt"/>
                <a:ea typeface="+mj-ea"/>
                <a:cs typeface="+mj-cs"/>
              </a:defRPr>
            </a:lvl1pPr>
          </a:lstStyle>
          <a:p>
            <a:endParaRPr lang="et-EE" sz="2000">
              <a:latin typeface="Aino" panose="02000603040504020204" pitchFamily="50" charset="-70"/>
              <a:ea typeface="+mn-ea"/>
              <a:cs typeface="+mn-cs"/>
            </a:endParaRPr>
          </a:p>
        </p:txBody>
      </p:sp>
    </p:spTree>
    <p:extLst>
      <p:ext uri="{BB962C8B-B14F-4D97-AF65-F5344CB8AC3E}">
        <p14:creationId xmlns:p14="http://schemas.microsoft.com/office/powerpoint/2010/main" val="391234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0F1F2"/>
        </a:solidFill>
        <a:effectLst/>
      </p:bgPr>
    </p:bg>
    <p:spTree>
      <p:nvGrpSpPr>
        <p:cNvPr id="1" name=""/>
        <p:cNvGrpSpPr/>
        <p:nvPr/>
      </p:nvGrpSpPr>
      <p:grpSpPr>
        <a:xfrm>
          <a:off x="0" y="0"/>
          <a:ext cx="0" cy="0"/>
          <a:chOff x="0" y="0"/>
          <a:chExt cx="0" cy="0"/>
        </a:xfrm>
      </p:grpSpPr>
      <p:grpSp>
        <p:nvGrpSpPr>
          <p:cNvPr id="39" name="Rühm 38">
            <a:extLst>
              <a:ext uri="{FF2B5EF4-FFF2-40B4-BE49-F238E27FC236}">
                <a16:creationId xmlns:a16="http://schemas.microsoft.com/office/drawing/2014/main" id="{A2F6281F-82E9-DDA0-A203-79B356733996}"/>
              </a:ext>
            </a:extLst>
          </p:cNvPr>
          <p:cNvGrpSpPr/>
          <p:nvPr/>
        </p:nvGrpSpPr>
        <p:grpSpPr>
          <a:xfrm>
            <a:off x="3815899" y="4688848"/>
            <a:ext cx="2347913" cy="1584887"/>
            <a:chOff x="3815899" y="4688848"/>
            <a:chExt cx="2347913" cy="1584887"/>
          </a:xfrm>
        </p:grpSpPr>
        <p:sp>
          <p:nvSpPr>
            <p:cNvPr id="35" name="Ristkülik: ümarnurkne 34">
              <a:extLst>
                <a:ext uri="{FF2B5EF4-FFF2-40B4-BE49-F238E27FC236}">
                  <a16:creationId xmlns:a16="http://schemas.microsoft.com/office/drawing/2014/main" id="{084F2BA6-1D4C-C807-0C3E-76EB544F82C1}"/>
                </a:ext>
              </a:extLst>
            </p:cNvPr>
            <p:cNvSpPr/>
            <p:nvPr/>
          </p:nvSpPr>
          <p:spPr>
            <a:xfrm>
              <a:off x="3887917" y="5808499"/>
              <a:ext cx="2148483" cy="451843"/>
            </a:xfrm>
            <a:prstGeom prst="roundRect">
              <a:avLst/>
            </a:prstGeom>
            <a:solidFill>
              <a:srgbClr val="FFCA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102" name="TextBox 101">
              <a:extLst>
                <a:ext uri="{FF2B5EF4-FFF2-40B4-BE49-F238E27FC236}">
                  <a16:creationId xmlns:a16="http://schemas.microsoft.com/office/drawing/2014/main" id="{A451A3B7-6F9C-1D8C-FAC9-E06D8017B071}"/>
                </a:ext>
              </a:extLst>
            </p:cNvPr>
            <p:cNvSpPr txBox="1"/>
            <p:nvPr/>
          </p:nvSpPr>
          <p:spPr>
            <a:xfrm>
              <a:off x="3815899" y="5781292"/>
              <a:ext cx="2347913" cy="492443"/>
            </a:xfrm>
            <a:prstGeom prst="rect">
              <a:avLst/>
            </a:prstGeom>
            <a:noFill/>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t-EE" sz="1600" b="0" i="0" u="none" strike="noStrike" kern="1200" cap="none" spc="0" normalizeH="0" baseline="0" noProof="0" err="1">
                  <a:ln>
                    <a:noFill/>
                  </a:ln>
                  <a:solidFill>
                    <a:schemeClr val="accent1"/>
                  </a:solidFill>
                  <a:effectLst/>
                  <a:uLnTx/>
                  <a:uFillTx/>
                  <a:latin typeface="Aino"/>
                  <a:ea typeface="+mn-ea"/>
                  <a:cs typeface="+mn-cs"/>
                </a:rPr>
                <a:t>professional</a:t>
              </a:r>
              <a:r>
                <a:rPr kumimoji="0" lang="et-EE" sz="1600" b="0" i="0" u="none" strike="noStrike" kern="1200" cap="none" spc="0" normalizeH="0" baseline="0" noProof="0">
                  <a:ln>
                    <a:noFill/>
                  </a:ln>
                  <a:solidFill>
                    <a:schemeClr val="accent1"/>
                  </a:solidFill>
                  <a:effectLst/>
                  <a:uLnTx/>
                  <a:uFillTx/>
                  <a:latin typeface="Aino"/>
                  <a:ea typeface="+mn-ea"/>
                  <a:cs typeface="+mn-cs"/>
                </a:rPr>
                <a:t> </a:t>
              </a:r>
              <a:r>
                <a:rPr kumimoji="0" lang="et-EE" sz="1600" b="0" i="0" u="none" strike="noStrike" kern="1200" cap="none" spc="0" normalizeH="0" baseline="0" noProof="0" err="1">
                  <a:ln>
                    <a:noFill/>
                  </a:ln>
                  <a:solidFill>
                    <a:schemeClr val="accent1"/>
                  </a:solidFill>
                  <a:effectLst/>
                  <a:uLnTx/>
                  <a:uFillTx/>
                  <a:latin typeface="Aino"/>
                  <a:ea typeface="+mn-ea"/>
                  <a:cs typeface="+mn-cs"/>
                </a:rPr>
                <a:t>higher</a:t>
              </a:r>
              <a:r>
                <a:rPr kumimoji="0" lang="et-EE" sz="1600" b="0" i="0" u="none" strike="noStrike" kern="1200" cap="none" spc="0" normalizeH="0" baseline="0" noProof="0">
                  <a:ln>
                    <a:noFill/>
                  </a:ln>
                  <a:solidFill>
                    <a:schemeClr val="accent1"/>
                  </a:solidFill>
                  <a:effectLst/>
                  <a:uLnTx/>
                  <a:uFillTx/>
                  <a:latin typeface="Aino"/>
                  <a:ea typeface="+mn-ea"/>
                  <a:cs typeface="+mn-cs"/>
                </a:rPr>
                <a:t> </a:t>
              </a:r>
              <a:r>
                <a:rPr kumimoji="0" lang="et-EE" sz="1600" b="0" i="0" u="none" strike="noStrike" kern="1200" cap="none" spc="0" normalizeH="0" baseline="0" noProof="0" err="1">
                  <a:ln>
                    <a:noFill/>
                  </a:ln>
                  <a:solidFill>
                    <a:schemeClr val="accent1"/>
                  </a:solidFill>
                  <a:effectLst/>
                  <a:uLnTx/>
                  <a:uFillTx/>
                  <a:latin typeface="Aino"/>
                  <a:ea typeface="+mn-ea"/>
                  <a:cs typeface="+mn-cs"/>
                </a:rPr>
                <a:t>education</a:t>
              </a:r>
              <a:r>
                <a:rPr kumimoji="0" lang="et-EE" sz="1600" b="0" i="0" u="none" strike="noStrike" kern="1200" cap="none" spc="0" normalizeH="0" baseline="0" noProof="0">
                  <a:ln>
                    <a:noFill/>
                  </a:ln>
                  <a:solidFill>
                    <a:schemeClr val="accent1"/>
                  </a:solidFill>
                  <a:effectLst/>
                  <a:uLnTx/>
                  <a:uFillTx/>
                  <a:latin typeface="Aino"/>
                  <a:ea typeface="+mn-ea"/>
                  <a:cs typeface="+mn-cs"/>
                </a:rPr>
                <a:t> </a:t>
              </a:r>
              <a:r>
                <a:rPr kumimoji="0" lang="et-EE" sz="1600" b="0" i="0" u="none" strike="noStrike" kern="1200" cap="none" spc="0" normalizeH="0" baseline="0" noProof="0" err="1">
                  <a:ln>
                    <a:noFill/>
                  </a:ln>
                  <a:solidFill>
                    <a:schemeClr val="accent1"/>
                  </a:solidFill>
                  <a:effectLst/>
                  <a:uLnTx/>
                  <a:uFillTx/>
                  <a:latin typeface="Aino"/>
                  <a:ea typeface="+mn-ea"/>
                  <a:cs typeface="+mn-cs"/>
                </a:rPr>
                <a:t>institutions</a:t>
              </a:r>
              <a:endParaRPr kumimoji="0" lang="en-GB" sz="1600" b="0" i="0" u="none" strike="noStrike" kern="1200" cap="none" spc="0" normalizeH="0" baseline="0" noProof="0">
                <a:ln>
                  <a:noFill/>
                </a:ln>
                <a:solidFill>
                  <a:schemeClr val="accent1"/>
                </a:solidFill>
                <a:effectLst/>
                <a:uLnTx/>
                <a:uFillTx/>
                <a:latin typeface="Aino"/>
                <a:ea typeface="+mn-ea"/>
                <a:cs typeface="+mn-cs"/>
              </a:endParaRPr>
            </a:p>
          </p:txBody>
        </p:sp>
        <p:pic>
          <p:nvPicPr>
            <p:cNvPr id="100" name="Graphic 41">
              <a:extLst>
                <a:ext uri="{FF2B5EF4-FFF2-40B4-BE49-F238E27FC236}">
                  <a16:creationId xmlns:a16="http://schemas.microsoft.com/office/drawing/2014/main" id="{E04D6979-C962-0CF9-05FB-41C551B66AB8}"/>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521331" y="4688848"/>
              <a:ext cx="918618" cy="918618"/>
            </a:xfrm>
            <a:prstGeom prst="rect">
              <a:avLst/>
            </a:prstGeom>
          </p:spPr>
        </p:pic>
        <p:sp>
          <p:nvSpPr>
            <p:cNvPr id="101" name="TextBox 100">
              <a:extLst>
                <a:ext uri="{FF2B5EF4-FFF2-40B4-BE49-F238E27FC236}">
                  <a16:creationId xmlns:a16="http://schemas.microsoft.com/office/drawing/2014/main" id="{6E949750-692A-8995-882B-434B9CB5FC6B}"/>
                </a:ext>
              </a:extLst>
            </p:cNvPr>
            <p:cNvSpPr txBox="1"/>
            <p:nvPr/>
          </p:nvSpPr>
          <p:spPr>
            <a:xfrm>
              <a:off x="4521331" y="4963491"/>
              <a:ext cx="918618" cy="369332"/>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t-EE" sz="2400" b="0" i="0" u="none" strike="noStrike" kern="1200" cap="none" spc="0" normalizeH="0" baseline="0" noProof="0" dirty="0">
                  <a:ln>
                    <a:noFill/>
                  </a:ln>
                  <a:solidFill>
                    <a:schemeClr val="accent1"/>
                  </a:solidFill>
                  <a:effectLst/>
                  <a:uLnTx/>
                  <a:uFillTx/>
                  <a:latin typeface="Aino"/>
                </a:rPr>
                <a:t>4</a:t>
              </a:r>
              <a:endParaRPr kumimoji="0" lang="en-GB" sz="2400" b="0" i="0" u="none" strike="noStrike" kern="1200" cap="none" spc="0" normalizeH="0" baseline="0" noProof="0" dirty="0">
                <a:ln>
                  <a:noFill/>
                </a:ln>
                <a:solidFill>
                  <a:schemeClr val="accent1"/>
                </a:solidFill>
                <a:effectLst/>
                <a:uLnTx/>
                <a:uFillTx/>
                <a:latin typeface="Aino"/>
              </a:endParaRPr>
            </a:p>
          </p:txBody>
        </p:sp>
      </p:grpSp>
      <p:sp>
        <p:nvSpPr>
          <p:cNvPr id="14" name="Ristkülik: ümarnurkne 13">
            <a:extLst>
              <a:ext uri="{FF2B5EF4-FFF2-40B4-BE49-F238E27FC236}">
                <a16:creationId xmlns:a16="http://schemas.microsoft.com/office/drawing/2014/main" id="{56087552-DF5A-E66A-194A-F59ACDEE7F1B}"/>
              </a:ext>
            </a:extLst>
          </p:cNvPr>
          <p:cNvSpPr/>
          <p:nvPr/>
        </p:nvSpPr>
        <p:spPr>
          <a:xfrm>
            <a:off x="833640" y="4773654"/>
            <a:ext cx="1534873" cy="214994"/>
          </a:xfrm>
          <a:prstGeom prst="round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16" name="Ristkülik: ümarnurkne 15">
            <a:extLst>
              <a:ext uri="{FF2B5EF4-FFF2-40B4-BE49-F238E27FC236}">
                <a16:creationId xmlns:a16="http://schemas.microsoft.com/office/drawing/2014/main" id="{38D52F8B-591C-8009-7FEE-2AE022BCCB17}"/>
              </a:ext>
            </a:extLst>
          </p:cNvPr>
          <p:cNvSpPr/>
          <p:nvPr/>
        </p:nvSpPr>
        <p:spPr>
          <a:xfrm>
            <a:off x="833640" y="5033369"/>
            <a:ext cx="1534873" cy="214994"/>
          </a:xfrm>
          <a:prstGeom prst="roundRect">
            <a:avLst/>
          </a:prstGeom>
          <a:solidFill>
            <a:srgbClr val="0078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17" name="Ristkülik: ümarnurkne 16">
            <a:extLst>
              <a:ext uri="{FF2B5EF4-FFF2-40B4-BE49-F238E27FC236}">
                <a16:creationId xmlns:a16="http://schemas.microsoft.com/office/drawing/2014/main" id="{1FB49485-1A09-DFDF-2B8F-044A9B7F4820}"/>
              </a:ext>
            </a:extLst>
          </p:cNvPr>
          <p:cNvSpPr/>
          <p:nvPr/>
        </p:nvSpPr>
        <p:spPr>
          <a:xfrm>
            <a:off x="833640" y="5293085"/>
            <a:ext cx="1534873" cy="214994"/>
          </a:xfrm>
          <a:prstGeom prst="roundRect">
            <a:avLst/>
          </a:prstGeom>
          <a:solidFill>
            <a:srgbClr val="FCED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2" name="Pealkiri 1">
            <a:extLst>
              <a:ext uri="{FF2B5EF4-FFF2-40B4-BE49-F238E27FC236}">
                <a16:creationId xmlns:a16="http://schemas.microsoft.com/office/drawing/2014/main" id="{DA604B10-8C4A-7D38-4CAF-754D68902F61}"/>
              </a:ext>
            </a:extLst>
          </p:cNvPr>
          <p:cNvSpPr>
            <a:spLocks noGrp="1"/>
          </p:cNvSpPr>
          <p:nvPr>
            <p:ph type="title"/>
          </p:nvPr>
        </p:nvSpPr>
        <p:spPr>
          <a:xfrm>
            <a:off x="623887" y="658801"/>
            <a:ext cx="9476269" cy="969974"/>
          </a:xfrm>
        </p:spPr>
        <p:txBody>
          <a:bodyPr/>
          <a:lstStyle/>
          <a:p>
            <a:r>
              <a:rPr lang="et-EE" sz="4400" dirty="0"/>
              <a:t>VET. </a:t>
            </a:r>
            <a:r>
              <a:rPr lang="et-EE" sz="4400" dirty="0" err="1"/>
              <a:t>Accessible</a:t>
            </a:r>
            <a:r>
              <a:rPr lang="et-EE" sz="4400" dirty="0"/>
              <a:t> </a:t>
            </a:r>
            <a:br>
              <a:rPr lang="et-EE" sz="4400" dirty="0"/>
            </a:br>
            <a:r>
              <a:rPr lang="et-EE" sz="4400" dirty="0"/>
              <a:t>in </a:t>
            </a:r>
            <a:r>
              <a:rPr lang="et-EE" sz="4400" dirty="0" err="1"/>
              <a:t>every</a:t>
            </a:r>
            <a:r>
              <a:rPr lang="et-EE" sz="4400" dirty="0"/>
              <a:t> </a:t>
            </a:r>
            <a:r>
              <a:rPr lang="et-EE" sz="4400" dirty="0" err="1"/>
              <a:t>county</a:t>
            </a:r>
            <a:endParaRPr lang="et-EE" sz="4400" dirty="0"/>
          </a:p>
        </p:txBody>
      </p:sp>
      <p:grpSp>
        <p:nvGrpSpPr>
          <p:cNvPr id="5" name="Rühm 4">
            <a:extLst>
              <a:ext uri="{FF2B5EF4-FFF2-40B4-BE49-F238E27FC236}">
                <a16:creationId xmlns:a16="http://schemas.microsoft.com/office/drawing/2014/main" id="{E48A65DD-53EF-487E-9B50-19F9FA712CC4}"/>
              </a:ext>
            </a:extLst>
          </p:cNvPr>
          <p:cNvGrpSpPr>
            <a:grpSpLocks/>
          </p:cNvGrpSpPr>
          <p:nvPr/>
        </p:nvGrpSpPr>
        <p:grpSpPr>
          <a:xfrm>
            <a:off x="2656581" y="1154824"/>
            <a:ext cx="7915048" cy="4799016"/>
            <a:chOff x="2636838" y="658813"/>
            <a:chExt cx="9301166" cy="5664203"/>
          </a:xfrm>
        </p:grpSpPr>
        <p:sp>
          <p:nvSpPr>
            <p:cNvPr id="44" name="Freeform 5">
              <a:extLst>
                <a:ext uri="{FF2B5EF4-FFF2-40B4-BE49-F238E27FC236}">
                  <a16:creationId xmlns:a16="http://schemas.microsoft.com/office/drawing/2014/main" id="{B2E195BF-F903-40F2-8944-781283C8A0C0}"/>
                </a:ext>
              </a:extLst>
            </p:cNvPr>
            <p:cNvSpPr>
              <a:spLocks/>
            </p:cNvSpPr>
            <p:nvPr/>
          </p:nvSpPr>
          <p:spPr bwMode="auto">
            <a:xfrm>
              <a:off x="9290053" y="4776790"/>
              <a:ext cx="2093913" cy="1546226"/>
            </a:xfrm>
            <a:custGeom>
              <a:avLst/>
              <a:gdLst>
                <a:gd name="T0" fmla="*/ 219 w 1249"/>
                <a:gd name="T1" fmla="*/ 266 h 925"/>
                <a:gd name="T2" fmla="*/ 339 w 1249"/>
                <a:gd name="T3" fmla="*/ 267 h 925"/>
                <a:gd name="T4" fmla="*/ 503 w 1249"/>
                <a:gd name="T5" fmla="*/ 249 h 925"/>
                <a:gd name="T6" fmla="*/ 588 w 1249"/>
                <a:gd name="T7" fmla="*/ 265 h 925"/>
                <a:gd name="T8" fmla="*/ 703 w 1249"/>
                <a:gd name="T9" fmla="*/ 278 h 925"/>
                <a:gd name="T10" fmla="*/ 811 w 1249"/>
                <a:gd name="T11" fmla="*/ 291 h 925"/>
                <a:gd name="T12" fmla="*/ 872 w 1249"/>
                <a:gd name="T13" fmla="*/ 211 h 925"/>
                <a:gd name="T14" fmla="*/ 932 w 1249"/>
                <a:gd name="T15" fmla="*/ 153 h 925"/>
                <a:gd name="T16" fmla="*/ 964 w 1249"/>
                <a:gd name="T17" fmla="*/ 97 h 925"/>
                <a:gd name="T18" fmla="*/ 1004 w 1249"/>
                <a:gd name="T19" fmla="*/ 28 h 925"/>
                <a:gd name="T20" fmla="*/ 1029 w 1249"/>
                <a:gd name="T21" fmla="*/ 21 h 925"/>
                <a:gd name="T22" fmla="*/ 1048 w 1249"/>
                <a:gd name="T23" fmla="*/ 53 h 925"/>
                <a:gd name="T24" fmla="*/ 1042 w 1249"/>
                <a:gd name="T25" fmla="*/ 115 h 925"/>
                <a:gd name="T26" fmla="*/ 1065 w 1249"/>
                <a:gd name="T27" fmla="*/ 155 h 925"/>
                <a:gd name="T28" fmla="*/ 1067 w 1249"/>
                <a:gd name="T29" fmla="*/ 217 h 925"/>
                <a:gd name="T30" fmla="*/ 1077 w 1249"/>
                <a:gd name="T31" fmla="*/ 221 h 925"/>
                <a:gd name="T32" fmla="*/ 1070 w 1249"/>
                <a:gd name="T33" fmla="*/ 177 h 925"/>
                <a:gd name="T34" fmla="*/ 1093 w 1249"/>
                <a:gd name="T35" fmla="*/ 150 h 925"/>
                <a:gd name="T36" fmla="*/ 1130 w 1249"/>
                <a:gd name="T37" fmla="*/ 155 h 925"/>
                <a:gd name="T38" fmla="*/ 1136 w 1249"/>
                <a:gd name="T39" fmla="*/ 190 h 925"/>
                <a:gd name="T40" fmla="*/ 1134 w 1249"/>
                <a:gd name="T41" fmla="*/ 206 h 925"/>
                <a:gd name="T42" fmla="*/ 1162 w 1249"/>
                <a:gd name="T43" fmla="*/ 284 h 925"/>
                <a:gd name="T44" fmla="*/ 1228 w 1249"/>
                <a:gd name="T45" fmla="*/ 324 h 925"/>
                <a:gd name="T46" fmla="*/ 1249 w 1249"/>
                <a:gd name="T47" fmla="*/ 358 h 925"/>
                <a:gd name="T48" fmla="*/ 1232 w 1249"/>
                <a:gd name="T49" fmla="*/ 409 h 925"/>
                <a:gd name="T50" fmla="*/ 1149 w 1249"/>
                <a:gd name="T51" fmla="*/ 406 h 925"/>
                <a:gd name="T52" fmla="*/ 1017 w 1249"/>
                <a:gd name="T53" fmla="*/ 445 h 925"/>
                <a:gd name="T54" fmla="*/ 973 w 1249"/>
                <a:gd name="T55" fmla="*/ 502 h 925"/>
                <a:gd name="T56" fmla="*/ 995 w 1249"/>
                <a:gd name="T57" fmla="*/ 582 h 925"/>
                <a:gd name="T58" fmla="*/ 948 w 1249"/>
                <a:gd name="T59" fmla="*/ 619 h 925"/>
                <a:gd name="T60" fmla="*/ 877 w 1249"/>
                <a:gd name="T61" fmla="*/ 668 h 925"/>
                <a:gd name="T62" fmla="*/ 888 w 1249"/>
                <a:gd name="T63" fmla="*/ 744 h 925"/>
                <a:gd name="T64" fmla="*/ 850 w 1249"/>
                <a:gd name="T65" fmla="*/ 790 h 925"/>
                <a:gd name="T66" fmla="*/ 842 w 1249"/>
                <a:gd name="T67" fmla="*/ 881 h 925"/>
                <a:gd name="T68" fmla="*/ 766 w 1249"/>
                <a:gd name="T69" fmla="*/ 859 h 925"/>
                <a:gd name="T70" fmla="*/ 680 w 1249"/>
                <a:gd name="T71" fmla="*/ 846 h 925"/>
                <a:gd name="T72" fmla="*/ 671 w 1249"/>
                <a:gd name="T73" fmla="*/ 844 h 925"/>
                <a:gd name="T74" fmla="*/ 657 w 1249"/>
                <a:gd name="T75" fmla="*/ 842 h 925"/>
                <a:gd name="T76" fmla="*/ 592 w 1249"/>
                <a:gd name="T77" fmla="*/ 814 h 925"/>
                <a:gd name="T78" fmla="*/ 536 w 1249"/>
                <a:gd name="T79" fmla="*/ 769 h 925"/>
                <a:gd name="T80" fmla="*/ 497 w 1249"/>
                <a:gd name="T81" fmla="*/ 753 h 925"/>
                <a:gd name="T82" fmla="*/ 420 w 1249"/>
                <a:gd name="T83" fmla="*/ 796 h 925"/>
                <a:gd name="T84" fmla="*/ 330 w 1249"/>
                <a:gd name="T85" fmla="*/ 838 h 925"/>
                <a:gd name="T86" fmla="*/ 309 w 1249"/>
                <a:gd name="T87" fmla="*/ 828 h 925"/>
                <a:gd name="T88" fmla="*/ 265 w 1249"/>
                <a:gd name="T89" fmla="*/ 835 h 925"/>
                <a:gd name="T90" fmla="*/ 232 w 1249"/>
                <a:gd name="T91" fmla="*/ 868 h 925"/>
                <a:gd name="T92" fmla="*/ 188 w 1249"/>
                <a:gd name="T93" fmla="*/ 895 h 925"/>
                <a:gd name="T94" fmla="*/ 180 w 1249"/>
                <a:gd name="T95" fmla="*/ 880 h 925"/>
                <a:gd name="T96" fmla="*/ 101 w 1249"/>
                <a:gd name="T97" fmla="*/ 868 h 925"/>
                <a:gd name="T98" fmla="*/ 116 w 1249"/>
                <a:gd name="T99" fmla="*/ 750 h 925"/>
                <a:gd name="T100" fmla="*/ 101 w 1249"/>
                <a:gd name="T101" fmla="*/ 604 h 925"/>
                <a:gd name="T102" fmla="*/ 105 w 1249"/>
                <a:gd name="T103" fmla="*/ 517 h 925"/>
                <a:gd name="T104" fmla="*/ 44 w 1249"/>
                <a:gd name="T105" fmla="*/ 426 h 925"/>
                <a:gd name="T106" fmla="*/ 22 w 1249"/>
                <a:gd name="T107" fmla="*/ 339 h 925"/>
                <a:gd name="T108" fmla="*/ 102 w 1249"/>
                <a:gd name="T109" fmla="*/ 252 h 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49" h="925">
                  <a:moveTo>
                    <a:pt x="152" y="229"/>
                  </a:moveTo>
                  <a:cubicBezTo>
                    <a:pt x="159" y="234"/>
                    <a:pt x="164" y="232"/>
                    <a:pt x="168" y="229"/>
                  </a:cubicBezTo>
                  <a:cubicBezTo>
                    <a:pt x="168" y="229"/>
                    <a:pt x="168" y="229"/>
                    <a:pt x="168" y="229"/>
                  </a:cubicBezTo>
                  <a:cubicBezTo>
                    <a:pt x="164" y="238"/>
                    <a:pt x="182" y="252"/>
                    <a:pt x="190" y="245"/>
                  </a:cubicBezTo>
                  <a:cubicBezTo>
                    <a:pt x="194" y="238"/>
                    <a:pt x="195" y="256"/>
                    <a:pt x="204" y="259"/>
                  </a:cubicBezTo>
                  <a:cubicBezTo>
                    <a:pt x="223" y="259"/>
                    <a:pt x="205" y="271"/>
                    <a:pt x="219" y="266"/>
                  </a:cubicBezTo>
                  <a:cubicBezTo>
                    <a:pt x="231" y="256"/>
                    <a:pt x="238" y="260"/>
                    <a:pt x="247" y="266"/>
                  </a:cubicBezTo>
                  <a:cubicBezTo>
                    <a:pt x="255" y="266"/>
                    <a:pt x="262" y="263"/>
                    <a:pt x="272" y="257"/>
                  </a:cubicBezTo>
                  <a:cubicBezTo>
                    <a:pt x="278" y="263"/>
                    <a:pt x="281" y="245"/>
                    <a:pt x="288" y="249"/>
                  </a:cubicBezTo>
                  <a:cubicBezTo>
                    <a:pt x="288" y="254"/>
                    <a:pt x="301" y="268"/>
                    <a:pt x="309" y="263"/>
                  </a:cubicBezTo>
                  <a:cubicBezTo>
                    <a:pt x="314" y="269"/>
                    <a:pt x="322" y="259"/>
                    <a:pt x="322" y="272"/>
                  </a:cubicBezTo>
                  <a:cubicBezTo>
                    <a:pt x="326" y="285"/>
                    <a:pt x="329" y="271"/>
                    <a:pt x="339" y="267"/>
                  </a:cubicBezTo>
                  <a:cubicBezTo>
                    <a:pt x="347" y="275"/>
                    <a:pt x="362" y="259"/>
                    <a:pt x="362" y="273"/>
                  </a:cubicBezTo>
                  <a:cubicBezTo>
                    <a:pt x="368" y="287"/>
                    <a:pt x="372" y="286"/>
                    <a:pt x="385" y="282"/>
                  </a:cubicBezTo>
                  <a:cubicBezTo>
                    <a:pt x="388" y="276"/>
                    <a:pt x="403" y="267"/>
                    <a:pt x="412" y="276"/>
                  </a:cubicBezTo>
                  <a:cubicBezTo>
                    <a:pt x="423" y="278"/>
                    <a:pt x="440" y="264"/>
                    <a:pt x="445" y="271"/>
                  </a:cubicBezTo>
                  <a:cubicBezTo>
                    <a:pt x="444" y="297"/>
                    <a:pt x="456" y="263"/>
                    <a:pt x="471" y="270"/>
                  </a:cubicBezTo>
                  <a:cubicBezTo>
                    <a:pt x="483" y="266"/>
                    <a:pt x="488" y="251"/>
                    <a:pt x="503" y="249"/>
                  </a:cubicBezTo>
                  <a:cubicBezTo>
                    <a:pt x="516" y="248"/>
                    <a:pt x="503" y="270"/>
                    <a:pt x="511" y="277"/>
                  </a:cubicBezTo>
                  <a:cubicBezTo>
                    <a:pt x="514" y="274"/>
                    <a:pt x="524" y="290"/>
                    <a:pt x="530" y="283"/>
                  </a:cubicBezTo>
                  <a:cubicBezTo>
                    <a:pt x="532" y="280"/>
                    <a:pt x="542" y="291"/>
                    <a:pt x="549" y="286"/>
                  </a:cubicBezTo>
                  <a:cubicBezTo>
                    <a:pt x="545" y="297"/>
                    <a:pt x="579" y="278"/>
                    <a:pt x="577" y="291"/>
                  </a:cubicBezTo>
                  <a:cubicBezTo>
                    <a:pt x="582" y="294"/>
                    <a:pt x="610" y="301"/>
                    <a:pt x="605" y="293"/>
                  </a:cubicBezTo>
                  <a:cubicBezTo>
                    <a:pt x="599" y="284"/>
                    <a:pt x="588" y="278"/>
                    <a:pt x="588" y="265"/>
                  </a:cubicBezTo>
                  <a:cubicBezTo>
                    <a:pt x="578" y="262"/>
                    <a:pt x="576" y="240"/>
                    <a:pt x="590" y="243"/>
                  </a:cubicBezTo>
                  <a:cubicBezTo>
                    <a:pt x="584" y="225"/>
                    <a:pt x="607" y="240"/>
                    <a:pt x="613" y="232"/>
                  </a:cubicBezTo>
                  <a:cubicBezTo>
                    <a:pt x="633" y="215"/>
                    <a:pt x="624" y="224"/>
                    <a:pt x="635" y="235"/>
                  </a:cubicBezTo>
                  <a:cubicBezTo>
                    <a:pt x="643" y="231"/>
                    <a:pt x="659" y="236"/>
                    <a:pt x="662" y="250"/>
                  </a:cubicBezTo>
                  <a:cubicBezTo>
                    <a:pt x="667" y="267"/>
                    <a:pt x="670" y="271"/>
                    <a:pt x="684" y="267"/>
                  </a:cubicBezTo>
                  <a:cubicBezTo>
                    <a:pt x="685" y="272"/>
                    <a:pt x="689" y="288"/>
                    <a:pt x="703" y="278"/>
                  </a:cubicBezTo>
                  <a:cubicBezTo>
                    <a:pt x="717" y="271"/>
                    <a:pt x="715" y="292"/>
                    <a:pt x="727" y="290"/>
                  </a:cubicBezTo>
                  <a:cubicBezTo>
                    <a:pt x="735" y="299"/>
                    <a:pt x="743" y="297"/>
                    <a:pt x="757" y="292"/>
                  </a:cubicBezTo>
                  <a:cubicBezTo>
                    <a:pt x="769" y="298"/>
                    <a:pt x="773" y="306"/>
                    <a:pt x="783" y="307"/>
                  </a:cubicBezTo>
                  <a:cubicBezTo>
                    <a:pt x="797" y="312"/>
                    <a:pt x="778" y="278"/>
                    <a:pt x="794" y="279"/>
                  </a:cubicBezTo>
                  <a:cubicBezTo>
                    <a:pt x="801" y="281"/>
                    <a:pt x="800" y="286"/>
                    <a:pt x="798" y="291"/>
                  </a:cubicBezTo>
                  <a:cubicBezTo>
                    <a:pt x="798" y="291"/>
                    <a:pt x="798" y="294"/>
                    <a:pt x="811" y="291"/>
                  </a:cubicBezTo>
                  <a:cubicBezTo>
                    <a:pt x="823" y="287"/>
                    <a:pt x="829" y="285"/>
                    <a:pt x="838" y="286"/>
                  </a:cubicBezTo>
                  <a:cubicBezTo>
                    <a:pt x="847" y="287"/>
                    <a:pt x="853" y="292"/>
                    <a:pt x="857" y="287"/>
                  </a:cubicBezTo>
                  <a:cubicBezTo>
                    <a:pt x="861" y="283"/>
                    <a:pt x="856" y="276"/>
                    <a:pt x="855" y="268"/>
                  </a:cubicBezTo>
                  <a:cubicBezTo>
                    <a:pt x="854" y="261"/>
                    <a:pt x="855" y="243"/>
                    <a:pt x="858" y="239"/>
                  </a:cubicBezTo>
                  <a:cubicBezTo>
                    <a:pt x="861" y="235"/>
                    <a:pt x="869" y="227"/>
                    <a:pt x="869" y="227"/>
                  </a:cubicBezTo>
                  <a:cubicBezTo>
                    <a:pt x="872" y="211"/>
                    <a:pt x="872" y="211"/>
                    <a:pt x="872" y="211"/>
                  </a:cubicBezTo>
                  <a:cubicBezTo>
                    <a:pt x="884" y="208"/>
                    <a:pt x="884" y="208"/>
                    <a:pt x="884" y="208"/>
                  </a:cubicBezTo>
                  <a:cubicBezTo>
                    <a:pt x="910" y="207"/>
                    <a:pt x="910" y="207"/>
                    <a:pt x="910" y="207"/>
                  </a:cubicBezTo>
                  <a:cubicBezTo>
                    <a:pt x="910" y="207"/>
                    <a:pt x="917" y="211"/>
                    <a:pt x="918" y="206"/>
                  </a:cubicBezTo>
                  <a:cubicBezTo>
                    <a:pt x="919" y="202"/>
                    <a:pt x="924" y="194"/>
                    <a:pt x="927" y="194"/>
                  </a:cubicBezTo>
                  <a:cubicBezTo>
                    <a:pt x="929" y="194"/>
                    <a:pt x="926" y="180"/>
                    <a:pt x="929" y="176"/>
                  </a:cubicBezTo>
                  <a:cubicBezTo>
                    <a:pt x="933" y="171"/>
                    <a:pt x="932" y="153"/>
                    <a:pt x="932" y="153"/>
                  </a:cubicBezTo>
                  <a:cubicBezTo>
                    <a:pt x="928" y="134"/>
                    <a:pt x="928" y="134"/>
                    <a:pt x="928" y="134"/>
                  </a:cubicBezTo>
                  <a:cubicBezTo>
                    <a:pt x="936" y="128"/>
                    <a:pt x="936" y="128"/>
                    <a:pt x="936" y="128"/>
                  </a:cubicBezTo>
                  <a:cubicBezTo>
                    <a:pt x="932" y="109"/>
                    <a:pt x="932" y="109"/>
                    <a:pt x="932" y="109"/>
                  </a:cubicBezTo>
                  <a:cubicBezTo>
                    <a:pt x="932" y="109"/>
                    <a:pt x="947" y="107"/>
                    <a:pt x="954" y="109"/>
                  </a:cubicBezTo>
                  <a:cubicBezTo>
                    <a:pt x="961" y="111"/>
                    <a:pt x="963" y="103"/>
                    <a:pt x="963" y="103"/>
                  </a:cubicBezTo>
                  <a:cubicBezTo>
                    <a:pt x="964" y="97"/>
                    <a:pt x="964" y="97"/>
                    <a:pt x="964" y="97"/>
                  </a:cubicBezTo>
                  <a:cubicBezTo>
                    <a:pt x="952" y="85"/>
                    <a:pt x="952" y="85"/>
                    <a:pt x="952" y="85"/>
                  </a:cubicBezTo>
                  <a:cubicBezTo>
                    <a:pt x="953" y="70"/>
                    <a:pt x="953" y="70"/>
                    <a:pt x="953" y="70"/>
                  </a:cubicBezTo>
                  <a:cubicBezTo>
                    <a:pt x="975" y="67"/>
                    <a:pt x="975" y="67"/>
                    <a:pt x="975" y="67"/>
                  </a:cubicBezTo>
                  <a:cubicBezTo>
                    <a:pt x="977" y="56"/>
                    <a:pt x="977" y="56"/>
                    <a:pt x="977" y="56"/>
                  </a:cubicBezTo>
                  <a:cubicBezTo>
                    <a:pt x="992" y="32"/>
                    <a:pt x="992" y="32"/>
                    <a:pt x="992" y="32"/>
                  </a:cubicBezTo>
                  <a:cubicBezTo>
                    <a:pt x="1004" y="28"/>
                    <a:pt x="1004" y="28"/>
                    <a:pt x="1004" y="28"/>
                  </a:cubicBezTo>
                  <a:cubicBezTo>
                    <a:pt x="1007" y="15"/>
                    <a:pt x="1007" y="15"/>
                    <a:pt x="1007" y="15"/>
                  </a:cubicBezTo>
                  <a:cubicBezTo>
                    <a:pt x="1000" y="4"/>
                    <a:pt x="1000" y="4"/>
                    <a:pt x="1000" y="4"/>
                  </a:cubicBezTo>
                  <a:cubicBezTo>
                    <a:pt x="1005" y="0"/>
                    <a:pt x="1005" y="0"/>
                    <a:pt x="1005" y="0"/>
                  </a:cubicBezTo>
                  <a:cubicBezTo>
                    <a:pt x="1013" y="4"/>
                    <a:pt x="1013" y="4"/>
                    <a:pt x="1013" y="4"/>
                  </a:cubicBezTo>
                  <a:cubicBezTo>
                    <a:pt x="1019" y="4"/>
                    <a:pt x="1019" y="4"/>
                    <a:pt x="1019" y="4"/>
                  </a:cubicBezTo>
                  <a:cubicBezTo>
                    <a:pt x="1029" y="21"/>
                    <a:pt x="1029" y="21"/>
                    <a:pt x="1029" y="21"/>
                  </a:cubicBezTo>
                  <a:cubicBezTo>
                    <a:pt x="1033" y="20"/>
                    <a:pt x="1033" y="20"/>
                    <a:pt x="1033" y="20"/>
                  </a:cubicBezTo>
                  <a:cubicBezTo>
                    <a:pt x="1037" y="17"/>
                    <a:pt x="1037" y="17"/>
                    <a:pt x="1037" y="17"/>
                  </a:cubicBezTo>
                  <a:cubicBezTo>
                    <a:pt x="1045" y="28"/>
                    <a:pt x="1045" y="28"/>
                    <a:pt x="1045" y="28"/>
                  </a:cubicBezTo>
                  <a:cubicBezTo>
                    <a:pt x="1050" y="30"/>
                    <a:pt x="1050" y="30"/>
                    <a:pt x="1050" y="30"/>
                  </a:cubicBezTo>
                  <a:cubicBezTo>
                    <a:pt x="1052" y="38"/>
                    <a:pt x="1052" y="38"/>
                    <a:pt x="1052" y="38"/>
                  </a:cubicBezTo>
                  <a:cubicBezTo>
                    <a:pt x="1048" y="53"/>
                    <a:pt x="1048" y="53"/>
                    <a:pt x="1048" y="53"/>
                  </a:cubicBezTo>
                  <a:cubicBezTo>
                    <a:pt x="1055" y="79"/>
                    <a:pt x="1055" y="79"/>
                    <a:pt x="1055" y="79"/>
                  </a:cubicBezTo>
                  <a:cubicBezTo>
                    <a:pt x="1054" y="82"/>
                    <a:pt x="1054" y="82"/>
                    <a:pt x="1054" y="82"/>
                  </a:cubicBezTo>
                  <a:cubicBezTo>
                    <a:pt x="1053" y="95"/>
                    <a:pt x="1053" y="95"/>
                    <a:pt x="1053" y="95"/>
                  </a:cubicBezTo>
                  <a:cubicBezTo>
                    <a:pt x="1046" y="104"/>
                    <a:pt x="1046" y="104"/>
                    <a:pt x="1046" y="104"/>
                  </a:cubicBezTo>
                  <a:cubicBezTo>
                    <a:pt x="1041" y="109"/>
                    <a:pt x="1041" y="109"/>
                    <a:pt x="1041" y="109"/>
                  </a:cubicBezTo>
                  <a:cubicBezTo>
                    <a:pt x="1042" y="115"/>
                    <a:pt x="1042" y="115"/>
                    <a:pt x="1042" y="115"/>
                  </a:cubicBezTo>
                  <a:cubicBezTo>
                    <a:pt x="1042" y="117"/>
                    <a:pt x="1042" y="117"/>
                    <a:pt x="1042" y="117"/>
                  </a:cubicBezTo>
                  <a:cubicBezTo>
                    <a:pt x="1044" y="120"/>
                    <a:pt x="1044" y="120"/>
                    <a:pt x="1044" y="120"/>
                  </a:cubicBezTo>
                  <a:cubicBezTo>
                    <a:pt x="1053" y="131"/>
                    <a:pt x="1053" y="131"/>
                    <a:pt x="1053" y="131"/>
                  </a:cubicBezTo>
                  <a:cubicBezTo>
                    <a:pt x="1057" y="140"/>
                    <a:pt x="1057" y="140"/>
                    <a:pt x="1057" y="140"/>
                  </a:cubicBezTo>
                  <a:cubicBezTo>
                    <a:pt x="1064" y="149"/>
                    <a:pt x="1064" y="149"/>
                    <a:pt x="1064" y="149"/>
                  </a:cubicBezTo>
                  <a:cubicBezTo>
                    <a:pt x="1065" y="155"/>
                    <a:pt x="1065" y="155"/>
                    <a:pt x="1065" y="155"/>
                  </a:cubicBezTo>
                  <a:cubicBezTo>
                    <a:pt x="1061" y="160"/>
                    <a:pt x="1061" y="160"/>
                    <a:pt x="1061" y="160"/>
                  </a:cubicBezTo>
                  <a:cubicBezTo>
                    <a:pt x="1047" y="165"/>
                    <a:pt x="1047" y="165"/>
                    <a:pt x="1047" y="165"/>
                  </a:cubicBezTo>
                  <a:cubicBezTo>
                    <a:pt x="1051" y="169"/>
                    <a:pt x="1051" y="169"/>
                    <a:pt x="1051" y="169"/>
                  </a:cubicBezTo>
                  <a:cubicBezTo>
                    <a:pt x="1056" y="170"/>
                    <a:pt x="1056" y="170"/>
                    <a:pt x="1056" y="170"/>
                  </a:cubicBezTo>
                  <a:cubicBezTo>
                    <a:pt x="1060" y="175"/>
                    <a:pt x="1060" y="175"/>
                    <a:pt x="1060" y="175"/>
                  </a:cubicBezTo>
                  <a:cubicBezTo>
                    <a:pt x="1067" y="217"/>
                    <a:pt x="1067" y="217"/>
                    <a:pt x="1067" y="217"/>
                  </a:cubicBezTo>
                  <a:cubicBezTo>
                    <a:pt x="1080" y="235"/>
                    <a:pt x="1080" y="235"/>
                    <a:pt x="1080" y="235"/>
                  </a:cubicBezTo>
                  <a:cubicBezTo>
                    <a:pt x="1081" y="237"/>
                    <a:pt x="1081" y="237"/>
                    <a:pt x="1081" y="237"/>
                  </a:cubicBezTo>
                  <a:cubicBezTo>
                    <a:pt x="1087" y="239"/>
                    <a:pt x="1087" y="239"/>
                    <a:pt x="1087" y="239"/>
                  </a:cubicBezTo>
                  <a:cubicBezTo>
                    <a:pt x="1086" y="235"/>
                    <a:pt x="1086" y="235"/>
                    <a:pt x="1086" y="235"/>
                  </a:cubicBezTo>
                  <a:cubicBezTo>
                    <a:pt x="1080" y="226"/>
                    <a:pt x="1080" y="226"/>
                    <a:pt x="1080" y="226"/>
                  </a:cubicBezTo>
                  <a:cubicBezTo>
                    <a:pt x="1077" y="221"/>
                    <a:pt x="1077" y="221"/>
                    <a:pt x="1077" y="221"/>
                  </a:cubicBezTo>
                  <a:cubicBezTo>
                    <a:pt x="1074" y="211"/>
                    <a:pt x="1074" y="211"/>
                    <a:pt x="1074" y="211"/>
                  </a:cubicBezTo>
                  <a:cubicBezTo>
                    <a:pt x="1071" y="200"/>
                    <a:pt x="1071" y="200"/>
                    <a:pt x="1071" y="200"/>
                  </a:cubicBezTo>
                  <a:cubicBezTo>
                    <a:pt x="1068" y="188"/>
                    <a:pt x="1068" y="188"/>
                    <a:pt x="1068" y="188"/>
                  </a:cubicBezTo>
                  <a:cubicBezTo>
                    <a:pt x="1069" y="183"/>
                    <a:pt x="1069" y="183"/>
                    <a:pt x="1069" y="183"/>
                  </a:cubicBezTo>
                  <a:cubicBezTo>
                    <a:pt x="1070" y="178"/>
                    <a:pt x="1070" y="178"/>
                    <a:pt x="1070" y="178"/>
                  </a:cubicBezTo>
                  <a:cubicBezTo>
                    <a:pt x="1070" y="177"/>
                    <a:pt x="1070" y="177"/>
                    <a:pt x="1070" y="177"/>
                  </a:cubicBezTo>
                  <a:cubicBezTo>
                    <a:pt x="1075" y="160"/>
                    <a:pt x="1075" y="160"/>
                    <a:pt x="1075" y="160"/>
                  </a:cubicBezTo>
                  <a:cubicBezTo>
                    <a:pt x="1078" y="156"/>
                    <a:pt x="1078" y="156"/>
                    <a:pt x="1078" y="156"/>
                  </a:cubicBezTo>
                  <a:cubicBezTo>
                    <a:pt x="1084" y="155"/>
                    <a:pt x="1084" y="155"/>
                    <a:pt x="1084" y="155"/>
                  </a:cubicBezTo>
                  <a:cubicBezTo>
                    <a:pt x="1090" y="155"/>
                    <a:pt x="1090" y="155"/>
                    <a:pt x="1090" y="155"/>
                  </a:cubicBezTo>
                  <a:cubicBezTo>
                    <a:pt x="1094" y="151"/>
                    <a:pt x="1094" y="151"/>
                    <a:pt x="1094" y="151"/>
                  </a:cubicBezTo>
                  <a:cubicBezTo>
                    <a:pt x="1093" y="150"/>
                    <a:pt x="1093" y="150"/>
                    <a:pt x="1093" y="150"/>
                  </a:cubicBezTo>
                  <a:cubicBezTo>
                    <a:pt x="1095" y="144"/>
                    <a:pt x="1095" y="144"/>
                    <a:pt x="1095" y="144"/>
                  </a:cubicBezTo>
                  <a:cubicBezTo>
                    <a:pt x="1102" y="142"/>
                    <a:pt x="1102" y="142"/>
                    <a:pt x="1102" y="142"/>
                  </a:cubicBezTo>
                  <a:cubicBezTo>
                    <a:pt x="1104" y="136"/>
                    <a:pt x="1104" y="136"/>
                    <a:pt x="1104" y="136"/>
                  </a:cubicBezTo>
                  <a:cubicBezTo>
                    <a:pt x="1128" y="142"/>
                    <a:pt x="1128" y="142"/>
                    <a:pt x="1128" y="142"/>
                  </a:cubicBezTo>
                  <a:cubicBezTo>
                    <a:pt x="1129" y="149"/>
                    <a:pt x="1129" y="149"/>
                    <a:pt x="1129" y="149"/>
                  </a:cubicBezTo>
                  <a:cubicBezTo>
                    <a:pt x="1130" y="155"/>
                    <a:pt x="1130" y="155"/>
                    <a:pt x="1130" y="155"/>
                  </a:cubicBezTo>
                  <a:cubicBezTo>
                    <a:pt x="1136" y="165"/>
                    <a:pt x="1136" y="165"/>
                    <a:pt x="1136" y="165"/>
                  </a:cubicBezTo>
                  <a:cubicBezTo>
                    <a:pt x="1143" y="176"/>
                    <a:pt x="1143" y="176"/>
                    <a:pt x="1143" y="176"/>
                  </a:cubicBezTo>
                  <a:cubicBezTo>
                    <a:pt x="1143" y="183"/>
                    <a:pt x="1143" y="183"/>
                    <a:pt x="1143" y="183"/>
                  </a:cubicBezTo>
                  <a:cubicBezTo>
                    <a:pt x="1143" y="185"/>
                    <a:pt x="1143" y="185"/>
                    <a:pt x="1143" y="185"/>
                  </a:cubicBezTo>
                  <a:cubicBezTo>
                    <a:pt x="1140" y="190"/>
                    <a:pt x="1140" y="190"/>
                    <a:pt x="1140" y="190"/>
                  </a:cubicBezTo>
                  <a:cubicBezTo>
                    <a:pt x="1136" y="190"/>
                    <a:pt x="1136" y="190"/>
                    <a:pt x="1136" y="190"/>
                  </a:cubicBezTo>
                  <a:cubicBezTo>
                    <a:pt x="1129" y="191"/>
                    <a:pt x="1129" y="191"/>
                    <a:pt x="1129" y="191"/>
                  </a:cubicBezTo>
                  <a:cubicBezTo>
                    <a:pt x="1127" y="196"/>
                    <a:pt x="1127" y="196"/>
                    <a:pt x="1127" y="196"/>
                  </a:cubicBezTo>
                  <a:cubicBezTo>
                    <a:pt x="1125" y="203"/>
                    <a:pt x="1125" y="203"/>
                    <a:pt x="1125" y="203"/>
                  </a:cubicBezTo>
                  <a:cubicBezTo>
                    <a:pt x="1128" y="206"/>
                    <a:pt x="1128" y="206"/>
                    <a:pt x="1128" y="206"/>
                  </a:cubicBezTo>
                  <a:cubicBezTo>
                    <a:pt x="1129" y="206"/>
                    <a:pt x="1129" y="206"/>
                    <a:pt x="1129" y="206"/>
                  </a:cubicBezTo>
                  <a:cubicBezTo>
                    <a:pt x="1134" y="206"/>
                    <a:pt x="1134" y="206"/>
                    <a:pt x="1134" y="206"/>
                  </a:cubicBezTo>
                  <a:cubicBezTo>
                    <a:pt x="1132" y="227"/>
                    <a:pt x="1132" y="227"/>
                    <a:pt x="1132" y="227"/>
                  </a:cubicBezTo>
                  <a:cubicBezTo>
                    <a:pt x="1124" y="229"/>
                    <a:pt x="1124" y="229"/>
                    <a:pt x="1124" y="229"/>
                  </a:cubicBezTo>
                  <a:cubicBezTo>
                    <a:pt x="1110" y="235"/>
                    <a:pt x="1110" y="235"/>
                    <a:pt x="1110" y="235"/>
                  </a:cubicBezTo>
                  <a:cubicBezTo>
                    <a:pt x="1110" y="235"/>
                    <a:pt x="1123" y="261"/>
                    <a:pt x="1127" y="268"/>
                  </a:cubicBezTo>
                  <a:cubicBezTo>
                    <a:pt x="1132" y="274"/>
                    <a:pt x="1132" y="283"/>
                    <a:pt x="1132" y="283"/>
                  </a:cubicBezTo>
                  <a:cubicBezTo>
                    <a:pt x="1162" y="284"/>
                    <a:pt x="1162" y="284"/>
                    <a:pt x="1162" y="284"/>
                  </a:cubicBezTo>
                  <a:cubicBezTo>
                    <a:pt x="1165" y="299"/>
                    <a:pt x="1165" y="299"/>
                    <a:pt x="1165" y="299"/>
                  </a:cubicBezTo>
                  <a:cubicBezTo>
                    <a:pt x="1147" y="310"/>
                    <a:pt x="1147" y="310"/>
                    <a:pt x="1147" y="310"/>
                  </a:cubicBezTo>
                  <a:cubicBezTo>
                    <a:pt x="1152" y="322"/>
                    <a:pt x="1152" y="322"/>
                    <a:pt x="1152" y="322"/>
                  </a:cubicBezTo>
                  <a:cubicBezTo>
                    <a:pt x="1175" y="311"/>
                    <a:pt x="1175" y="311"/>
                    <a:pt x="1175" y="311"/>
                  </a:cubicBezTo>
                  <a:cubicBezTo>
                    <a:pt x="1202" y="326"/>
                    <a:pt x="1202" y="326"/>
                    <a:pt x="1202" y="326"/>
                  </a:cubicBezTo>
                  <a:cubicBezTo>
                    <a:pt x="1202" y="326"/>
                    <a:pt x="1222" y="324"/>
                    <a:pt x="1228" y="324"/>
                  </a:cubicBezTo>
                  <a:cubicBezTo>
                    <a:pt x="1229" y="324"/>
                    <a:pt x="1230" y="324"/>
                    <a:pt x="1231" y="324"/>
                  </a:cubicBezTo>
                  <a:cubicBezTo>
                    <a:pt x="1234" y="325"/>
                    <a:pt x="1238" y="326"/>
                    <a:pt x="1241" y="327"/>
                  </a:cubicBezTo>
                  <a:cubicBezTo>
                    <a:pt x="1244" y="329"/>
                    <a:pt x="1246" y="330"/>
                    <a:pt x="1246" y="330"/>
                  </a:cubicBezTo>
                  <a:cubicBezTo>
                    <a:pt x="1246" y="330"/>
                    <a:pt x="1248" y="343"/>
                    <a:pt x="1248" y="350"/>
                  </a:cubicBezTo>
                  <a:cubicBezTo>
                    <a:pt x="1249" y="352"/>
                    <a:pt x="1249" y="352"/>
                    <a:pt x="1249" y="352"/>
                  </a:cubicBezTo>
                  <a:cubicBezTo>
                    <a:pt x="1249" y="354"/>
                    <a:pt x="1249" y="356"/>
                    <a:pt x="1249" y="358"/>
                  </a:cubicBezTo>
                  <a:cubicBezTo>
                    <a:pt x="1249" y="361"/>
                    <a:pt x="1249" y="364"/>
                    <a:pt x="1249" y="367"/>
                  </a:cubicBezTo>
                  <a:cubicBezTo>
                    <a:pt x="1249" y="371"/>
                    <a:pt x="1249" y="371"/>
                    <a:pt x="1249" y="371"/>
                  </a:cubicBezTo>
                  <a:cubicBezTo>
                    <a:pt x="1249" y="371"/>
                    <a:pt x="1249" y="371"/>
                    <a:pt x="1249" y="371"/>
                  </a:cubicBezTo>
                  <a:cubicBezTo>
                    <a:pt x="1249" y="371"/>
                    <a:pt x="1246" y="375"/>
                    <a:pt x="1244" y="379"/>
                  </a:cubicBezTo>
                  <a:cubicBezTo>
                    <a:pt x="1241" y="383"/>
                    <a:pt x="1237" y="388"/>
                    <a:pt x="1235" y="390"/>
                  </a:cubicBezTo>
                  <a:cubicBezTo>
                    <a:pt x="1230" y="394"/>
                    <a:pt x="1232" y="409"/>
                    <a:pt x="1232" y="409"/>
                  </a:cubicBezTo>
                  <a:cubicBezTo>
                    <a:pt x="1210" y="419"/>
                    <a:pt x="1210" y="419"/>
                    <a:pt x="1210" y="419"/>
                  </a:cubicBezTo>
                  <a:cubicBezTo>
                    <a:pt x="1195" y="420"/>
                    <a:pt x="1195" y="420"/>
                    <a:pt x="1195" y="420"/>
                  </a:cubicBezTo>
                  <a:cubicBezTo>
                    <a:pt x="1181" y="432"/>
                    <a:pt x="1181" y="432"/>
                    <a:pt x="1181" y="432"/>
                  </a:cubicBezTo>
                  <a:cubicBezTo>
                    <a:pt x="1181" y="432"/>
                    <a:pt x="1171" y="427"/>
                    <a:pt x="1167" y="420"/>
                  </a:cubicBezTo>
                  <a:cubicBezTo>
                    <a:pt x="1163" y="413"/>
                    <a:pt x="1153" y="403"/>
                    <a:pt x="1153" y="403"/>
                  </a:cubicBezTo>
                  <a:cubicBezTo>
                    <a:pt x="1149" y="406"/>
                    <a:pt x="1149" y="406"/>
                    <a:pt x="1149" y="406"/>
                  </a:cubicBezTo>
                  <a:cubicBezTo>
                    <a:pt x="1134" y="420"/>
                    <a:pt x="1134" y="420"/>
                    <a:pt x="1134" y="420"/>
                  </a:cubicBezTo>
                  <a:cubicBezTo>
                    <a:pt x="1134" y="420"/>
                    <a:pt x="1125" y="421"/>
                    <a:pt x="1112" y="416"/>
                  </a:cubicBezTo>
                  <a:cubicBezTo>
                    <a:pt x="1100" y="410"/>
                    <a:pt x="1080" y="415"/>
                    <a:pt x="1080" y="415"/>
                  </a:cubicBezTo>
                  <a:cubicBezTo>
                    <a:pt x="1080" y="415"/>
                    <a:pt x="1054" y="422"/>
                    <a:pt x="1047" y="424"/>
                  </a:cubicBezTo>
                  <a:cubicBezTo>
                    <a:pt x="1040" y="425"/>
                    <a:pt x="1016" y="422"/>
                    <a:pt x="1016" y="422"/>
                  </a:cubicBezTo>
                  <a:cubicBezTo>
                    <a:pt x="1016" y="422"/>
                    <a:pt x="1018" y="441"/>
                    <a:pt x="1017" y="445"/>
                  </a:cubicBezTo>
                  <a:cubicBezTo>
                    <a:pt x="1016" y="450"/>
                    <a:pt x="1015" y="457"/>
                    <a:pt x="1010" y="461"/>
                  </a:cubicBezTo>
                  <a:cubicBezTo>
                    <a:pt x="1004" y="466"/>
                    <a:pt x="1006" y="475"/>
                    <a:pt x="1005" y="481"/>
                  </a:cubicBezTo>
                  <a:cubicBezTo>
                    <a:pt x="1004" y="487"/>
                    <a:pt x="997" y="490"/>
                    <a:pt x="997" y="490"/>
                  </a:cubicBezTo>
                  <a:cubicBezTo>
                    <a:pt x="997" y="490"/>
                    <a:pt x="984" y="490"/>
                    <a:pt x="977" y="490"/>
                  </a:cubicBezTo>
                  <a:cubicBezTo>
                    <a:pt x="971" y="490"/>
                    <a:pt x="972" y="500"/>
                    <a:pt x="973" y="502"/>
                  </a:cubicBezTo>
                  <a:cubicBezTo>
                    <a:pt x="973" y="502"/>
                    <a:pt x="973" y="502"/>
                    <a:pt x="973" y="502"/>
                  </a:cubicBezTo>
                  <a:cubicBezTo>
                    <a:pt x="974" y="504"/>
                    <a:pt x="986" y="516"/>
                    <a:pt x="986" y="516"/>
                  </a:cubicBezTo>
                  <a:cubicBezTo>
                    <a:pt x="982" y="533"/>
                    <a:pt x="982" y="533"/>
                    <a:pt x="982" y="533"/>
                  </a:cubicBezTo>
                  <a:cubicBezTo>
                    <a:pt x="997" y="539"/>
                    <a:pt x="997" y="539"/>
                    <a:pt x="997" y="539"/>
                  </a:cubicBezTo>
                  <a:cubicBezTo>
                    <a:pt x="1000" y="564"/>
                    <a:pt x="1000" y="564"/>
                    <a:pt x="1000" y="564"/>
                  </a:cubicBezTo>
                  <a:cubicBezTo>
                    <a:pt x="1012" y="578"/>
                    <a:pt x="1012" y="578"/>
                    <a:pt x="1012" y="578"/>
                  </a:cubicBezTo>
                  <a:cubicBezTo>
                    <a:pt x="995" y="582"/>
                    <a:pt x="995" y="582"/>
                    <a:pt x="995" y="582"/>
                  </a:cubicBezTo>
                  <a:cubicBezTo>
                    <a:pt x="994" y="609"/>
                    <a:pt x="994" y="609"/>
                    <a:pt x="994" y="609"/>
                  </a:cubicBezTo>
                  <a:cubicBezTo>
                    <a:pt x="974" y="617"/>
                    <a:pt x="974" y="617"/>
                    <a:pt x="974" y="617"/>
                  </a:cubicBezTo>
                  <a:cubicBezTo>
                    <a:pt x="969" y="608"/>
                    <a:pt x="969" y="608"/>
                    <a:pt x="969" y="608"/>
                  </a:cubicBezTo>
                  <a:cubicBezTo>
                    <a:pt x="963" y="597"/>
                    <a:pt x="963" y="597"/>
                    <a:pt x="963" y="597"/>
                  </a:cubicBezTo>
                  <a:cubicBezTo>
                    <a:pt x="952" y="600"/>
                    <a:pt x="952" y="600"/>
                    <a:pt x="952" y="600"/>
                  </a:cubicBezTo>
                  <a:cubicBezTo>
                    <a:pt x="948" y="619"/>
                    <a:pt x="948" y="619"/>
                    <a:pt x="948" y="619"/>
                  </a:cubicBezTo>
                  <a:cubicBezTo>
                    <a:pt x="936" y="618"/>
                    <a:pt x="936" y="618"/>
                    <a:pt x="936" y="618"/>
                  </a:cubicBezTo>
                  <a:cubicBezTo>
                    <a:pt x="930" y="605"/>
                    <a:pt x="930" y="605"/>
                    <a:pt x="930" y="605"/>
                  </a:cubicBezTo>
                  <a:cubicBezTo>
                    <a:pt x="913" y="618"/>
                    <a:pt x="913" y="618"/>
                    <a:pt x="913" y="618"/>
                  </a:cubicBezTo>
                  <a:cubicBezTo>
                    <a:pt x="913" y="618"/>
                    <a:pt x="914" y="631"/>
                    <a:pt x="905" y="631"/>
                  </a:cubicBezTo>
                  <a:cubicBezTo>
                    <a:pt x="896" y="631"/>
                    <a:pt x="896" y="650"/>
                    <a:pt x="887" y="651"/>
                  </a:cubicBezTo>
                  <a:cubicBezTo>
                    <a:pt x="878" y="652"/>
                    <a:pt x="884" y="665"/>
                    <a:pt x="877" y="668"/>
                  </a:cubicBezTo>
                  <a:cubicBezTo>
                    <a:pt x="873" y="670"/>
                    <a:pt x="871" y="672"/>
                    <a:pt x="870" y="674"/>
                  </a:cubicBezTo>
                  <a:cubicBezTo>
                    <a:pt x="870" y="675"/>
                    <a:pt x="870" y="676"/>
                    <a:pt x="870" y="676"/>
                  </a:cubicBezTo>
                  <a:cubicBezTo>
                    <a:pt x="870" y="676"/>
                    <a:pt x="866" y="694"/>
                    <a:pt x="870" y="701"/>
                  </a:cubicBezTo>
                  <a:cubicBezTo>
                    <a:pt x="874" y="709"/>
                    <a:pt x="874" y="715"/>
                    <a:pt x="874" y="715"/>
                  </a:cubicBezTo>
                  <a:cubicBezTo>
                    <a:pt x="886" y="728"/>
                    <a:pt x="886" y="728"/>
                    <a:pt x="886" y="728"/>
                  </a:cubicBezTo>
                  <a:cubicBezTo>
                    <a:pt x="888" y="744"/>
                    <a:pt x="888" y="744"/>
                    <a:pt x="888" y="744"/>
                  </a:cubicBezTo>
                  <a:cubicBezTo>
                    <a:pt x="876" y="748"/>
                    <a:pt x="876" y="748"/>
                    <a:pt x="876" y="748"/>
                  </a:cubicBezTo>
                  <a:cubicBezTo>
                    <a:pt x="878" y="757"/>
                    <a:pt x="878" y="757"/>
                    <a:pt x="878" y="757"/>
                  </a:cubicBezTo>
                  <a:cubicBezTo>
                    <a:pt x="890" y="762"/>
                    <a:pt x="890" y="762"/>
                    <a:pt x="890" y="762"/>
                  </a:cubicBezTo>
                  <a:cubicBezTo>
                    <a:pt x="878" y="774"/>
                    <a:pt x="878" y="774"/>
                    <a:pt x="878" y="774"/>
                  </a:cubicBezTo>
                  <a:cubicBezTo>
                    <a:pt x="867" y="786"/>
                    <a:pt x="867" y="786"/>
                    <a:pt x="867" y="786"/>
                  </a:cubicBezTo>
                  <a:cubicBezTo>
                    <a:pt x="850" y="790"/>
                    <a:pt x="850" y="790"/>
                    <a:pt x="850" y="790"/>
                  </a:cubicBezTo>
                  <a:cubicBezTo>
                    <a:pt x="839" y="795"/>
                    <a:pt x="839" y="795"/>
                    <a:pt x="839" y="795"/>
                  </a:cubicBezTo>
                  <a:cubicBezTo>
                    <a:pt x="836" y="805"/>
                    <a:pt x="836" y="805"/>
                    <a:pt x="836" y="805"/>
                  </a:cubicBezTo>
                  <a:cubicBezTo>
                    <a:pt x="818" y="815"/>
                    <a:pt x="818" y="815"/>
                    <a:pt x="818" y="815"/>
                  </a:cubicBezTo>
                  <a:cubicBezTo>
                    <a:pt x="826" y="839"/>
                    <a:pt x="826" y="839"/>
                    <a:pt x="826" y="839"/>
                  </a:cubicBezTo>
                  <a:cubicBezTo>
                    <a:pt x="829" y="863"/>
                    <a:pt x="829" y="863"/>
                    <a:pt x="829" y="863"/>
                  </a:cubicBezTo>
                  <a:cubicBezTo>
                    <a:pt x="829" y="863"/>
                    <a:pt x="835" y="879"/>
                    <a:pt x="842" y="881"/>
                  </a:cubicBezTo>
                  <a:cubicBezTo>
                    <a:pt x="849" y="883"/>
                    <a:pt x="845" y="906"/>
                    <a:pt x="845" y="906"/>
                  </a:cubicBezTo>
                  <a:cubicBezTo>
                    <a:pt x="822" y="900"/>
                    <a:pt x="822" y="900"/>
                    <a:pt x="822" y="900"/>
                  </a:cubicBezTo>
                  <a:cubicBezTo>
                    <a:pt x="797" y="878"/>
                    <a:pt x="797" y="878"/>
                    <a:pt x="797" y="878"/>
                  </a:cubicBezTo>
                  <a:cubicBezTo>
                    <a:pt x="787" y="879"/>
                    <a:pt x="787" y="879"/>
                    <a:pt x="787" y="879"/>
                  </a:cubicBezTo>
                  <a:cubicBezTo>
                    <a:pt x="775" y="873"/>
                    <a:pt x="775" y="873"/>
                    <a:pt x="775" y="873"/>
                  </a:cubicBezTo>
                  <a:cubicBezTo>
                    <a:pt x="766" y="859"/>
                    <a:pt x="766" y="859"/>
                    <a:pt x="766" y="859"/>
                  </a:cubicBezTo>
                  <a:cubicBezTo>
                    <a:pt x="747" y="856"/>
                    <a:pt x="747" y="856"/>
                    <a:pt x="747" y="856"/>
                  </a:cubicBezTo>
                  <a:cubicBezTo>
                    <a:pt x="736" y="855"/>
                    <a:pt x="736" y="855"/>
                    <a:pt x="736" y="855"/>
                  </a:cubicBezTo>
                  <a:cubicBezTo>
                    <a:pt x="708" y="861"/>
                    <a:pt x="708" y="861"/>
                    <a:pt x="708" y="861"/>
                  </a:cubicBezTo>
                  <a:cubicBezTo>
                    <a:pt x="680" y="847"/>
                    <a:pt x="680" y="847"/>
                    <a:pt x="680" y="847"/>
                  </a:cubicBezTo>
                  <a:cubicBezTo>
                    <a:pt x="680" y="847"/>
                    <a:pt x="680" y="846"/>
                    <a:pt x="680" y="846"/>
                  </a:cubicBezTo>
                  <a:cubicBezTo>
                    <a:pt x="680" y="846"/>
                    <a:pt x="680" y="846"/>
                    <a:pt x="680" y="846"/>
                  </a:cubicBezTo>
                  <a:cubicBezTo>
                    <a:pt x="679" y="846"/>
                    <a:pt x="679" y="846"/>
                    <a:pt x="678" y="846"/>
                  </a:cubicBezTo>
                  <a:cubicBezTo>
                    <a:pt x="678" y="846"/>
                    <a:pt x="678" y="846"/>
                    <a:pt x="678" y="846"/>
                  </a:cubicBezTo>
                  <a:cubicBezTo>
                    <a:pt x="677" y="846"/>
                    <a:pt x="677" y="846"/>
                    <a:pt x="676" y="846"/>
                  </a:cubicBezTo>
                  <a:cubicBezTo>
                    <a:pt x="676" y="846"/>
                    <a:pt x="676" y="846"/>
                    <a:pt x="676" y="846"/>
                  </a:cubicBezTo>
                  <a:cubicBezTo>
                    <a:pt x="675" y="845"/>
                    <a:pt x="673" y="845"/>
                    <a:pt x="671" y="844"/>
                  </a:cubicBezTo>
                  <a:cubicBezTo>
                    <a:pt x="671" y="844"/>
                    <a:pt x="671" y="844"/>
                    <a:pt x="671" y="844"/>
                  </a:cubicBezTo>
                  <a:cubicBezTo>
                    <a:pt x="669" y="844"/>
                    <a:pt x="667" y="844"/>
                    <a:pt x="664" y="843"/>
                  </a:cubicBezTo>
                  <a:cubicBezTo>
                    <a:pt x="664" y="843"/>
                    <a:pt x="664" y="843"/>
                    <a:pt x="664" y="843"/>
                  </a:cubicBezTo>
                  <a:cubicBezTo>
                    <a:pt x="663" y="843"/>
                    <a:pt x="663" y="843"/>
                    <a:pt x="662" y="843"/>
                  </a:cubicBezTo>
                  <a:cubicBezTo>
                    <a:pt x="662" y="843"/>
                    <a:pt x="662" y="843"/>
                    <a:pt x="662" y="843"/>
                  </a:cubicBezTo>
                  <a:cubicBezTo>
                    <a:pt x="660" y="843"/>
                    <a:pt x="659" y="842"/>
                    <a:pt x="657" y="842"/>
                  </a:cubicBezTo>
                  <a:cubicBezTo>
                    <a:pt x="657" y="842"/>
                    <a:pt x="657" y="842"/>
                    <a:pt x="657" y="842"/>
                  </a:cubicBezTo>
                  <a:cubicBezTo>
                    <a:pt x="656" y="842"/>
                    <a:pt x="655" y="842"/>
                    <a:pt x="655" y="842"/>
                  </a:cubicBezTo>
                  <a:cubicBezTo>
                    <a:pt x="654" y="842"/>
                    <a:pt x="654" y="842"/>
                    <a:pt x="654" y="842"/>
                  </a:cubicBezTo>
                  <a:cubicBezTo>
                    <a:pt x="653" y="842"/>
                    <a:pt x="653" y="841"/>
                    <a:pt x="652" y="841"/>
                  </a:cubicBezTo>
                  <a:cubicBezTo>
                    <a:pt x="645" y="841"/>
                    <a:pt x="639" y="841"/>
                    <a:pt x="636" y="842"/>
                  </a:cubicBezTo>
                  <a:cubicBezTo>
                    <a:pt x="627" y="846"/>
                    <a:pt x="615" y="823"/>
                    <a:pt x="615" y="823"/>
                  </a:cubicBezTo>
                  <a:cubicBezTo>
                    <a:pt x="615" y="823"/>
                    <a:pt x="604" y="810"/>
                    <a:pt x="592" y="814"/>
                  </a:cubicBezTo>
                  <a:cubicBezTo>
                    <a:pt x="580" y="817"/>
                    <a:pt x="572" y="808"/>
                    <a:pt x="572" y="808"/>
                  </a:cubicBezTo>
                  <a:cubicBezTo>
                    <a:pt x="578" y="801"/>
                    <a:pt x="578" y="801"/>
                    <a:pt x="578" y="801"/>
                  </a:cubicBezTo>
                  <a:cubicBezTo>
                    <a:pt x="577" y="784"/>
                    <a:pt x="577" y="784"/>
                    <a:pt x="577" y="784"/>
                  </a:cubicBezTo>
                  <a:cubicBezTo>
                    <a:pt x="568" y="776"/>
                    <a:pt x="568" y="776"/>
                    <a:pt x="568" y="776"/>
                  </a:cubicBezTo>
                  <a:cubicBezTo>
                    <a:pt x="537" y="777"/>
                    <a:pt x="537" y="777"/>
                    <a:pt x="537" y="777"/>
                  </a:cubicBezTo>
                  <a:cubicBezTo>
                    <a:pt x="536" y="769"/>
                    <a:pt x="536" y="769"/>
                    <a:pt x="536" y="769"/>
                  </a:cubicBezTo>
                  <a:cubicBezTo>
                    <a:pt x="522" y="764"/>
                    <a:pt x="522" y="764"/>
                    <a:pt x="522" y="764"/>
                  </a:cubicBezTo>
                  <a:cubicBezTo>
                    <a:pt x="519" y="777"/>
                    <a:pt x="519" y="777"/>
                    <a:pt x="519" y="777"/>
                  </a:cubicBezTo>
                  <a:cubicBezTo>
                    <a:pt x="491" y="779"/>
                    <a:pt x="491" y="779"/>
                    <a:pt x="491" y="779"/>
                  </a:cubicBezTo>
                  <a:cubicBezTo>
                    <a:pt x="489" y="769"/>
                    <a:pt x="489" y="769"/>
                    <a:pt x="489" y="769"/>
                  </a:cubicBezTo>
                  <a:cubicBezTo>
                    <a:pt x="497" y="762"/>
                    <a:pt x="497" y="762"/>
                    <a:pt x="497" y="762"/>
                  </a:cubicBezTo>
                  <a:cubicBezTo>
                    <a:pt x="497" y="753"/>
                    <a:pt x="497" y="753"/>
                    <a:pt x="497" y="753"/>
                  </a:cubicBezTo>
                  <a:cubicBezTo>
                    <a:pt x="481" y="748"/>
                    <a:pt x="481" y="748"/>
                    <a:pt x="481" y="748"/>
                  </a:cubicBezTo>
                  <a:cubicBezTo>
                    <a:pt x="477" y="730"/>
                    <a:pt x="477" y="730"/>
                    <a:pt x="477" y="730"/>
                  </a:cubicBezTo>
                  <a:cubicBezTo>
                    <a:pt x="458" y="734"/>
                    <a:pt x="458" y="734"/>
                    <a:pt x="458" y="734"/>
                  </a:cubicBezTo>
                  <a:cubicBezTo>
                    <a:pt x="458" y="734"/>
                    <a:pt x="437" y="753"/>
                    <a:pt x="429" y="756"/>
                  </a:cubicBezTo>
                  <a:cubicBezTo>
                    <a:pt x="421" y="760"/>
                    <a:pt x="423" y="772"/>
                    <a:pt x="422" y="775"/>
                  </a:cubicBezTo>
                  <a:cubicBezTo>
                    <a:pt x="421" y="778"/>
                    <a:pt x="420" y="796"/>
                    <a:pt x="420" y="796"/>
                  </a:cubicBezTo>
                  <a:cubicBezTo>
                    <a:pt x="420" y="796"/>
                    <a:pt x="400" y="805"/>
                    <a:pt x="394" y="810"/>
                  </a:cubicBezTo>
                  <a:cubicBezTo>
                    <a:pt x="388" y="814"/>
                    <a:pt x="379" y="808"/>
                    <a:pt x="375" y="807"/>
                  </a:cubicBezTo>
                  <a:cubicBezTo>
                    <a:pt x="372" y="806"/>
                    <a:pt x="358" y="822"/>
                    <a:pt x="358" y="822"/>
                  </a:cubicBezTo>
                  <a:cubicBezTo>
                    <a:pt x="353" y="818"/>
                    <a:pt x="353" y="818"/>
                    <a:pt x="353" y="818"/>
                  </a:cubicBezTo>
                  <a:cubicBezTo>
                    <a:pt x="348" y="846"/>
                    <a:pt x="348" y="846"/>
                    <a:pt x="348" y="846"/>
                  </a:cubicBezTo>
                  <a:cubicBezTo>
                    <a:pt x="330" y="838"/>
                    <a:pt x="330" y="838"/>
                    <a:pt x="330" y="838"/>
                  </a:cubicBezTo>
                  <a:cubicBezTo>
                    <a:pt x="338" y="819"/>
                    <a:pt x="338" y="819"/>
                    <a:pt x="338" y="819"/>
                  </a:cubicBezTo>
                  <a:cubicBezTo>
                    <a:pt x="331" y="817"/>
                    <a:pt x="331" y="817"/>
                    <a:pt x="331" y="817"/>
                  </a:cubicBezTo>
                  <a:cubicBezTo>
                    <a:pt x="316" y="803"/>
                    <a:pt x="316" y="803"/>
                    <a:pt x="316" y="803"/>
                  </a:cubicBezTo>
                  <a:cubicBezTo>
                    <a:pt x="308" y="813"/>
                    <a:pt x="308" y="813"/>
                    <a:pt x="308" y="813"/>
                  </a:cubicBezTo>
                  <a:cubicBezTo>
                    <a:pt x="315" y="820"/>
                    <a:pt x="315" y="820"/>
                    <a:pt x="315" y="820"/>
                  </a:cubicBezTo>
                  <a:cubicBezTo>
                    <a:pt x="309" y="828"/>
                    <a:pt x="309" y="828"/>
                    <a:pt x="309" y="828"/>
                  </a:cubicBezTo>
                  <a:cubicBezTo>
                    <a:pt x="309" y="828"/>
                    <a:pt x="302" y="830"/>
                    <a:pt x="297" y="830"/>
                  </a:cubicBezTo>
                  <a:cubicBezTo>
                    <a:pt x="294" y="831"/>
                    <a:pt x="294" y="831"/>
                    <a:pt x="294" y="831"/>
                  </a:cubicBezTo>
                  <a:cubicBezTo>
                    <a:pt x="293" y="831"/>
                    <a:pt x="293" y="831"/>
                    <a:pt x="292" y="831"/>
                  </a:cubicBezTo>
                  <a:cubicBezTo>
                    <a:pt x="290" y="831"/>
                    <a:pt x="275" y="838"/>
                    <a:pt x="266" y="835"/>
                  </a:cubicBezTo>
                  <a:cubicBezTo>
                    <a:pt x="266" y="835"/>
                    <a:pt x="266" y="835"/>
                    <a:pt x="266" y="835"/>
                  </a:cubicBezTo>
                  <a:cubicBezTo>
                    <a:pt x="266" y="835"/>
                    <a:pt x="265" y="835"/>
                    <a:pt x="265" y="835"/>
                  </a:cubicBezTo>
                  <a:cubicBezTo>
                    <a:pt x="265" y="835"/>
                    <a:pt x="264" y="835"/>
                    <a:pt x="264" y="835"/>
                  </a:cubicBezTo>
                  <a:cubicBezTo>
                    <a:pt x="264" y="835"/>
                    <a:pt x="264" y="835"/>
                    <a:pt x="264" y="835"/>
                  </a:cubicBezTo>
                  <a:cubicBezTo>
                    <a:pt x="263" y="835"/>
                    <a:pt x="263" y="835"/>
                    <a:pt x="262" y="835"/>
                  </a:cubicBezTo>
                  <a:cubicBezTo>
                    <a:pt x="257" y="839"/>
                    <a:pt x="259" y="855"/>
                    <a:pt x="259" y="855"/>
                  </a:cubicBezTo>
                  <a:cubicBezTo>
                    <a:pt x="235" y="852"/>
                    <a:pt x="235" y="852"/>
                    <a:pt x="235" y="852"/>
                  </a:cubicBezTo>
                  <a:cubicBezTo>
                    <a:pt x="232" y="868"/>
                    <a:pt x="232" y="868"/>
                    <a:pt x="232" y="868"/>
                  </a:cubicBezTo>
                  <a:cubicBezTo>
                    <a:pt x="208" y="894"/>
                    <a:pt x="208" y="894"/>
                    <a:pt x="208" y="894"/>
                  </a:cubicBezTo>
                  <a:cubicBezTo>
                    <a:pt x="210" y="925"/>
                    <a:pt x="210" y="925"/>
                    <a:pt x="210" y="925"/>
                  </a:cubicBezTo>
                  <a:cubicBezTo>
                    <a:pt x="187" y="912"/>
                    <a:pt x="187" y="912"/>
                    <a:pt x="187" y="912"/>
                  </a:cubicBezTo>
                  <a:cubicBezTo>
                    <a:pt x="187" y="912"/>
                    <a:pt x="188" y="904"/>
                    <a:pt x="188" y="897"/>
                  </a:cubicBezTo>
                  <a:cubicBezTo>
                    <a:pt x="188" y="896"/>
                    <a:pt x="188" y="895"/>
                    <a:pt x="188" y="895"/>
                  </a:cubicBezTo>
                  <a:cubicBezTo>
                    <a:pt x="188" y="895"/>
                    <a:pt x="188" y="895"/>
                    <a:pt x="188" y="895"/>
                  </a:cubicBezTo>
                  <a:cubicBezTo>
                    <a:pt x="188" y="894"/>
                    <a:pt x="188" y="894"/>
                    <a:pt x="188" y="893"/>
                  </a:cubicBezTo>
                  <a:cubicBezTo>
                    <a:pt x="188" y="893"/>
                    <a:pt x="188" y="893"/>
                    <a:pt x="188" y="893"/>
                  </a:cubicBezTo>
                  <a:cubicBezTo>
                    <a:pt x="188" y="892"/>
                    <a:pt x="188" y="892"/>
                    <a:pt x="188" y="891"/>
                  </a:cubicBezTo>
                  <a:cubicBezTo>
                    <a:pt x="188" y="891"/>
                    <a:pt x="188" y="891"/>
                    <a:pt x="188" y="891"/>
                  </a:cubicBezTo>
                  <a:cubicBezTo>
                    <a:pt x="188" y="890"/>
                    <a:pt x="188" y="890"/>
                    <a:pt x="188" y="889"/>
                  </a:cubicBezTo>
                  <a:cubicBezTo>
                    <a:pt x="188" y="882"/>
                    <a:pt x="182" y="876"/>
                    <a:pt x="180" y="880"/>
                  </a:cubicBezTo>
                  <a:cubicBezTo>
                    <a:pt x="178" y="883"/>
                    <a:pt x="174" y="891"/>
                    <a:pt x="169" y="889"/>
                  </a:cubicBezTo>
                  <a:cubicBezTo>
                    <a:pt x="165" y="887"/>
                    <a:pt x="165" y="901"/>
                    <a:pt x="165" y="906"/>
                  </a:cubicBezTo>
                  <a:cubicBezTo>
                    <a:pt x="165" y="912"/>
                    <a:pt x="158" y="916"/>
                    <a:pt x="158" y="916"/>
                  </a:cubicBezTo>
                  <a:cubicBezTo>
                    <a:pt x="128" y="913"/>
                    <a:pt x="128" y="913"/>
                    <a:pt x="128" y="913"/>
                  </a:cubicBezTo>
                  <a:cubicBezTo>
                    <a:pt x="109" y="901"/>
                    <a:pt x="109" y="901"/>
                    <a:pt x="109" y="901"/>
                  </a:cubicBezTo>
                  <a:cubicBezTo>
                    <a:pt x="101" y="868"/>
                    <a:pt x="101" y="868"/>
                    <a:pt x="101" y="868"/>
                  </a:cubicBezTo>
                  <a:cubicBezTo>
                    <a:pt x="86" y="838"/>
                    <a:pt x="86" y="838"/>
                    <a:pt x="86" y="838"/>
                  </a:cubicBezTo>
                  <a:cubicBezTo>
                    <a:pt x="79" y="825"/>
                    <a:pt x="79" y="825"/>
                    <a:pt x="79" y="825"/>
                  </a:cubicBezTo>
                  <a:cubicBezTo>
                    <a:pt x="85" y="817"/>
                    <a:pt x="113" y="803"/>
                    <a:pt x="109" y="795"/>
                  </a:cubicBezTo>
                  <a:cubicBezTo>
                    <a:pt x="100" y="799"/>
                    <a:pt x="94" y="797"/>
                    <a:pt x="82" y="793"/>
                  </a:cubicBezTo>
                  <a:cubicBezTo>
                    <a:pt x="73" y="787"/>
                    <a:pt x="90" y="786"/>
                    <a:pt x="94" y="791"/>
                  </a:cubicBezTo>
                  <a:cubicBezTo>
                    <a:pt x="99" y="777"/>
                    <a:pt x="109" y="764"/>
                    <a:pt x="116" y="750"/>
                  </a:cubicBezTo>
                  <a:cubicBezTo>
                    <a:pt x="128" y="738"/>
                    <a:pt x="100" y="729"/>
                    <a:pt x="92" y="720"/>
                  </a:cubicBezTo>
                  <a:cubicBezTo>
                    <a:pt x="76" y="711"/>
                    <a:pt x="64" y="704"/>
                    <a:pt x="79" y="688"/>
                  </a:cubicBezTo>
                  <a:cubicBezTo>
                    <a:pt x="88" y="665"/>
                    <a:pt x="119" y="655"/>
                    <a:pt x="125" y="633"/>
                  </a:cubicBezTo>
                  <a:cubicBezTo>
                    <a:pt x="118" y="634"/>
                    <a:pt x="125" y="625"/>
                    <a:pt x="120" y="618"/>
                  </a:cubicBezTo>
                  <a:cubicBezTo>
                    <a:pt x="115" y="613"/>
                    <a:pt x="107" y="620"/>
                    <a:pt x="111" y="610"/>
                  </a:cubicBezTo>
                  <a:cubicBezTo>
                    <a:pt x="105" y="612"/>
                    <a:pt x="116" y="590"/>
                    <a:pt x="101" y="604"/>
                  </a:cubicBezTo>
                  <a:cubicBezTo>
                    <a:pt x="87" y="622"/>
                    <a:pt x="100" y="592"/>
                    <a:pt x="89" y="587"/>
                  </a:cubicBezTo>
                  <a:cubicBezTo>
                    <a:pt x="81" y="580"/>
                    <a:pt x="88" y="574"/>
                    <a:pt x="77" y="571"/>
                  </a:cubicBezTo>
                  <a:cubicBezTo>
                    <a:pt x="70" y="566"/>
                    <a:pt x="79" y="557"/>
                    <a:pt x="87" y="555"/>
                  </a:cubicBezTo>
                  <a:cubicBezTo>
                    <a:pt x="96" y="551"/>
                    <a:pt x="101" y="558"/>
                    <a:pt x="110" y="547"/>
                  </a:cubicBezTo>
                  <a:cubicBezTo>
                    <a:pt x="118" y="540"/>
                    <a:pt x="106" y="532"/>
                    <a:pt x="109" y="521"/>
                  </a:cubicBezTo>
                  <a:cubicBezTo>
                    <a:pt x="110" y="518"/>
                    <a:pt x="104" y="521"/>
                    <a:pt x="105" y="517"/>
                  </a:cubicBezTo>
                  <a:cubicBezTo>
                    <a:pt x="112" y="517"/>
                    <a:pt x="124" y="494"/>
                    <a:pt x="108" y="489"/>
                  </a:cubicBezTo>
                  <a:cubicBezTo>
                    <a:pt x="101" y="479"/>
                    <a:pt x="93" y="490"/>
                    <a:pt x="87" y="494"/>
                  </a:cubicBezTo>
                  <a:cubicBezTo>
                    <a:pt x="90" y="491"/>
                    <a:pt x="72" y="493"/>
                    <a:pt x="69" y="500"/>
                  </a:cubicBezTo>
                  <a:cubicBezTo>
                    <a:pt x="61" y="498"/>
                    <a:pt x="68" y="474"/>
                    <a:pt x="50" y="479"/>
                  </a:cubicBezTo>
                  <a:cubicBezTo>
                    <a:pt x="46" y="468"/>
                    <a:pt x="40" y="463"/>
                    <a:pt x="50" y="455"/>
                  </a:cubicBezTo>
                  <a:cubicBezTo>
                    <a:pt x="62" y="448"/>
                    <a:pt x="50" y="435"/>
                    <a:pt x="44" y="426"/>
                  </a:cubicBezTo>
                  <a:cubicBezTo>
                    <a:pt x="51" y="417"/>
                    <a:pt x="36" y="408"/>
                    <a:pt x="41" y="402"/>
                  </a:cubicBezTo>
                  <a:cubicBezTo>
                    <a:pt x="46" y="398"/>
                    <a:pt x="62" y="390"/>
                    <a:pt x="59" y="387"/>
                  </a:cubicBezTo>
                  <a:cubicBezTo>
                    <a:pt x="52" y="384"/>
                    <a:pt x="48" y="377"/>
                    <a:pt x="46" y="368"/>
                  </a:cubicBezTo>
                  <a:cubicBezTo>
                    <a:pt x="35" y="364"/>
                    <a:pt x="27" y="371"/>
                    <a:pt x="19" y="362"/>
                  </a:cubicBezTo>
                  <a:cubicBezTo>
                    <a:pt x="10" y="363"/>
                    <a:pt x="9" y="356"/>
                    <a:pt x="0" y="353"/>
                  </a:cubicBezTo>
                  <a:cubicBezTo>
                    <a:pt x="6" y="347"/>
                    <a:pt x="22" y="353"/>
                    <a:pt x="22" y="339"/>
                  </a:cubicBezTo>
                  <a:cubicBezTo>
                    <a:pt x="17" y="322"/>
                    <a:pt x="40" y="320"/>
                    <a:pt x="41" y="306"/>
                  </a:cubicBezTo>
                  <a:cubicBezTo>
                    <a:pt x="38" y="295"/>
                    <a:pt x="38" y="291"/>
                    <a:pt x="35" y="280"/>
                  </a:cubicBezTo>
                  <a:cubicBezTo>
                    <a:pt x="17" y="275"/>
                    <a:pt x="26" y="262"/>
                    <a:pt x="33" y="254"/>
                  </a:cubicBezTo>
                  <a:cubicBezTo>
                    <a:pt x="42" y="241"/>
                    <a:pt x="44" y="269"/>
                    <a:pt x="57" y="260"/>
                  </a:cubicBezTo>
                  <a:cubicBezTo>
                    <a:pt x="62" y="257"/>
                    <a:pt x="71" y="248"/>
                    <a:pt x="81" y="250"/>
                  </a:cubicBezTo>
                  <a:cubicBezTo>
                    <a:pt x="92" y="249"/>
                    <a:pt x="97" y="254"/>
                    <a:pt x="102" y="252"/>
                  </a:cubicBezTo>
                  <a:cubicBezTo>
                    <a:pt x="98" y="241"/>
                    <a:pt x="104" y="229"/>
                    <a:pt x="115" y="230"/>
                  </a:cubicBezTo>
                  <a:cubicBezTo>
                    <a:pt x="126" y="234"/>
                    <a:pt x="131" y="236"/>
                    <a:pt x="134" y="232"/>
                  </a:cubicBezTo>
                  <a:cubicBezTo>
                    <a:pt x="143" y="236"/>
                    <a:pt x="145" y="230"/>
                    <a:pt x="152" y="229"/>
                  </a:cubicBezTo>
                  <a:close/>
                </a:path>
              </a:pathLst>
            </a:custGeom>
            <a:solidFill>
              <a:srgbClr val="3C0078"/>
            </a:solidFill>
            <a:ln w="7938"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Freeform 6">
              <a:extLst>
                <a:ext uri="{FF2B5EF4-FFF2-40B4-BE49-F238E27FC236}">
                  <a16:creationId xmlns:a16="http://schemas.microsoft.com/office/drawing/2014/main" id="{B05295BC-7857-4633-8A78-27D8959DF6BB}"/>
                </a:ext>
              </a:extLst>
            </p:cNvPr>
            <p:cNvSpPr>
              <a:spLocks/>
            </p:cNvSpPr>
            <p:nvPr/>
          </p:nvSpPr>
          <p:spPr bwMode="auto">
            <a:xfrm>
              <a:off x="8831265" y="3043239"/>
              <a:ext cx="1879601" cy="1874838"/>
            </a:xfrm>
            <a:custGeom>
              <a:avLst/>
              <a:gdLst>
                <a:gd name="T0" fmla="*/ 515 w 1121"/>
                <a:gd name="T1" fmla="*/ 996 h 1121"/>
                <a:gd name="T2" fmla="*/ 471 w 1121"/>
                <a:gd name="T3" fmla="*/ 972 h 1121"/>
                <a:gd name="T4" fmla="*/ 372 w 1121"/>
                <a:gd name="T5" fmla="*/ 947 h 1121"/>
                <a:gd name="T6" fmla="*/ 305 w 1121"/>
                <a:gd name="T7" fmla="*/ 989 h 1121"/>
                <a:gd name="T8" fmla="*/ 258 w 1121"/>
                <a:gd name="T9" fmla="*/ 1019 h 1121"/>
                <a:gd name="T10" fmla="*/ 217 w 1121"/>
                <a:gd name="T11" fmla="*/ 1062 h 1121"/>
                <a:gd name="T12" fmla="*/ 165 w 1121"/>
                <a:gd name="T13" fmla="*/ 1082 h 1121"/>
                <a:gd name="T14" fmla="*/ 72 w 1121"/>
                <a:gd name="T15" fmla="*/ 1117 h 1121"/>
                <a:gd name="T16" fmla="*/ 29 w 1121"/>
                <a:gd name="T17" fmla="*/ 1105 h 1121"/>
                <a:gd name="T18" fmla="*/ 5 w 1121"/>
                <a:gd name="T19" fmla="*/ 1069 h 1121"/>
                <a:gd name="T20" fmla="*/ 9 w 1121"/>
                <a:gd name="T21" fmla="*/ 1049 h 1121"/>
                <a:gd name="T22" fmla="*/ 29 w 1121"/>
                <a:gd name="T23" fmla="*/ 1013 h 1121"/>
                <a:gd name="T24" fmla="*/ 21 w 1121"/>
                <a:gd name="T25" fmla="*/ 961 h 1121"/>
                <a:gd name="T26" fmla="*/ 30 w 1121"/>
                <a:gd name="T27" fmla="*/ 887 h 1121"/>
                <a:gd name="T28" fmla="*/ 69 w 1121"/>
                <a:gd name="T29" fmla="*/ 793 h 1121"/>
                <a:gd name="T30" fmla="*/ 74 w 1121"/>
                <a:gd name="T31" fmla="*/ 688 h 1121"/>
                <a:gd name="T32" fmla="*/ 85 w 1121"/>
                <a:gd name="T33" fmla="*/ 665 h 1121"/>
                <a:gd name="T34" fmla="*/ 76 w 1121"/>
                <a:gd name="T35" fmla="*/ 624 h 1121"/>
                <a:gd name="T36" fmla="*/ 78 w 1121"/>
                <a:gd name="T37" fmla="*/ 583 h 1121"/>
                <a:gd name="T38" fmla="*/ 79 w 1121"/>
                <a:gd name="T39" fmla="*/ 500 h 1121"/>
                <a:gd name="T40" fmla="*/ 66 w 1121"/>
                <a:gd name="T41" fmla="*/ 450 h 1121"/>
                <a:gd name="T42" fmla="*/ 148 w 1121"/>
                <a:gd name="T43" fmla="*/ 429 h 1121"/>
                <a:gd name="T44" fmla="*/ 282 w 1121"/>
                <a:gd name="T45" fmla="*/ 402 h 1121"/>
                <a:gd name="T46" fmla="*/ 284 w 1121"/>
                <a:gd name="T47" fmla="*/ 309 h 1121"/>
                <a:gd name="T48" fmla="*/ 305 w 1121"/>
                <a:gd name="T49" fmla="*/ 267 h 1121"/>
                <a:gd name="T50" fmla="*/ 328 w 1121"/>
                <a:gd name="T51" fmla="*/ 261 h 1121"/>
                <a:gd name="T52" fmla="*/ 364 w 1121"/>
                <a:gd name="T53" fmla="*/ 271 h 1121"/>
                <a:gd name="T54" fmla="*/ 402 w 1121"/>
                <a:gd name="T55" fmla="*/ 280 h 1121"/>
                <a:gd name="T56" fmla="*/ 494 w 1121"/>
                <a:gd name="T57" fmla="*/ 263 h 1121"/>
                <a:gd name="T58" fmla="*/ 510 w 1121"/>
                <a:gd name="T59" fmla="*/ 241 h 1121"/>
                <a:gd name="T60" fmla="*/ 576 w 1121"/>
                <a:gd name="T61" fmla="*/ 204 h 1121"/>
                <a:gd name="T62" fmla="*/ 642 w 1121"/>
                <a:gd name="T63" fmla="*/ 205 h 1121"/>
                <a:gd name="T64" fmla="*/ 699 w 1121"/>
                <a:gd name="T65" fmla="*/ 215 h 1121"/>
                <a:gd name="T66" fmla="*/ 764 w 1121"/>
                <a:gd name="T67" fmla="*/ 144 h 1121"/>
                <a:gd name="T68" fmla="*/ 758 w 1121"/>
                <a:gd name="T69" fmla="*/ 85 h 1121"/>
                <a:gd name="T70" fmla="*/ 730 w 1121"/>
                <a:gd name="T71" fmla="*/ 45 h 1121"/>
                <a:gd name="T72" fmla="*/ 789 w 1121"/>
                <a:gd name="T73" fmla="*/ 0 h 1121"/>
                <a:gd name="T74" fmla="*/ 871 w 1121"/>
                <a:gd name="T75" fmla="*/ 10 h 1121"/>
                <a:gd name="T76" fmla="*/ 951 w 1121"/>
                <a:gd name="T77" fmla="*/ 116 h 1121"/>
                <a:gd name="T78" fmla="*/ 969 w 1121"/>
                <a:gd name="T79" fmla="*/ 211 h 1121"/>
                <a:gd name="T80" fmla="*/ 996 w 1121"/>
                <a:gd name="T81" fmla="*/ 302 h 1121"/>
                <a:gd name="T82" fmla="*/ 1021 w 1121"/>
                <a:gd name="T83" fmla="*/ 429 h 1121"/>
                <a:gd name="T84" fmla="*/ 1018 w 1121"/>
                <a:gd name="T85" fmla="*/ 512 h 1121"/>
                <a:gd name="T86" fmla="*/ 1023 w 1121"/>
                <a:gd name="T87" fmla="*/ 550 h 1121"/>
                <a:gd name="T88" fmla="*/ 1054 w 1121"/>
                <a:gd name="T89" fmla="*/ 589 h 1121"/>
                <a:gd name="T90" fmla="*/ 1121 w 1121"/>
                <a:gd name="T91" fmla="*/ 681 h 1121"/>
                <a:gd name="T92" fmla="*/ 1093 w 1121"/>
                <a:gd name="T93" fmla="*/ 756 h 1121"/>
                <a:gd name="T94" fmla="*/ 1106 w 1121"/>
                <a:gd name="T95" fmla="*/ 806 h 1121"/>
                <a:gd name="T96" fmla="*/ 1042 w 1121"/>
                <a:gd name="T97" fmla="*/ 806 h 1121"/>
                <a:gd name="T98" fmla="*/ 936 w 1121"/>
                <a:gd name="T99" fmla="*/ 780 h 1121"/>
                <a:gd name="T100" fmla="*/ 860 w 1121"/>
                <a:gd name="T101" fmla="*/ 787 h 1121"/>
                <a:gd name="T102" fmla="*/ 792 w 1121"/>
                <a:gd name="T103" fmla="*/ 840 h 1121"/>
                <a:gd name="T104" fmla="*/ 731 w 1121"/>
                <a:gd name="T105" fmla="*/ 812 h 1121"/>
                <a:gd name="T106" fmla="*/ 671 w 1121"/>
                <a:gd name="T107" fmla="*/ 896 h 1121"/>
                <a:gd name="T108" fmla="*/ 589 w 1121"/>
                <a:gd name="T109" fmla="*/ 935 h 1121"/>
                <a:gd name="T110" fmla="*/ 523 w 1121"/>
                <a:gd name="T111" fmla="*/ 912 h 1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21" h="1121">
                  <a:moveTo>
                    <a:pt x="523" y="948"/>
                  </a:moveTo>
                  <a:cubicBezTo>
                    <a:pt x="542" y="957"/>
                    <a:pt x="513" y="946"/>
                    <a:pt x="517" y="956"/>
                  </a:cubicBezTo>
                  <a:cubicBezTo>
                    <a:pt x="510" y="971"/>
                    <a:pt x="541" y="960"/>
                    <a:pt x="524" y="974"/>
                  </a:cubicBezTo>
                  <a:cubicBezTo>
                    <a:pt x="505" y="981"/>
                    <a:pt x="528" y="989"/>
                    <a:pt x="515" y="996"/>
                  </a:cubicBezTo>
                  <a:cubicBezTo>
                    <a:pt x="510" y="996"/>
                    <a:pt x="499" y="1000"/>
                    <a:pt x="494" y="1000"/>
                  </a:cubicBezTo>
                  <a:cubicBezTo>
                    <a:pt x="493" y="1000"/>
                    <a:pt x="493" y="1000"/>
                    <a:pt x="493" y="1000"/>
                  </a:cubicBezTo>
                  <a:cubicBezTo>
                    <a:pt x="493" y="997"/>
                    <a:pt x="488" y="994"/>
                    <a:pt x="478" y="996"/>
                  </a:cubicBezTo>
                  <a:cubicBezTo>
                    <a:pt x="467" y="990"/>
                    <a:pt x="485" y="978"/>
                    <a:pt x="471" y="972"/>
                  </a:cubicBezTo>
                  <a:cubicBezTo>
                    <a:pt x="461" y="969"/>
                    <a:pt x="446" y="968"/>
                    <a:pt x="445" y="960"/>
                  </a:cubicBezTo>
                  <a:cubicBezTo>
                    <a:pt x="447" y="948"/>
                    <a:pt x="440" y="943"/>
                    <a:pt x="429" y="937"/>
                  </a:cubicBezTo>
                  <a:cubicBezTo>
                    <a:pt x="419" y="935"/>
                    <a:pt x="402" y="936"/>
                    <a:pt x="397" y="938"/>
                  </a:cubicBezTo>
                  <a:cubicBezTo>
                    <a:pt x="388" y="934"/>
                    <a:pt x="373" y="936"/>
                    <a:pt x="372" y="947"/>
                  </a:cubicBezTo>
                  <a:cubicBezTo>
                    <a:pt x="366" y="961"/>
                    <a:pt x="345" y="952"/>
                    <a:pt x="337" y="966"/>
                  </a:cubicBezTo>
                  <a:cubicBezTo>
                    <a:pt x="330" y="982"/>
                    <a:pt x="322" y="957"/>
                    <a:pt x="315" y="969"/>
                  </a:cubicBezTo>
                  <a:cubicBezTo>
                    <a:pt x="315" y="969"/>
                    <a:pt x="304" y="970"/>
                    <a:pt x="304" y="975"/>
                  </a:cubicBezTo>
                  <a:cubicBezTo>
                    <a:pt x="304" y="980"/>
                    <a:pt x="302" y="983"/>
                    <a:pt x="305" y="989"/>
                  </a:cubicBezTo>
                  <a:cubicBezTo>
                    <a:pt x="309" y="995"/>
                    <a:pt x="303" y="1001"/>
                    <a:pt x="303" y="1006"/>
                  </a:cubicBezTo>
                  <a:cubicBezTo>
                    <a:pt x="303" y="1011"/>
                    <a:pt x="302" y="1018"/>
                    <a:pt x="292" y="1017"/>
                  </a:cubicBezTo>
                  <a:cubicBezTo>
                    <a:pt x="283" y="1015"/>
                    <a:pt x="295" y="1012"/>
                    <a:pt x="283" y="1015"/>
                  </a:cubicBezTo>
                  <a:cubicBezTo>
                    <a:pt x="271" y="1019"/>
                    <a:pt x="264" y="1017"/>
                    <a:pt x="258" y="1019"/>
                  </a:cubicBezTo>
                  <a:cubicBezTo>
                    <a:pt x="252" y="1021"/>
                    <a:pt x="240" y="1030"/>
                    <a:pt x="240" y="1030"/>
                  </a:cubicBezTo>
                  <a:cubicBezTo>
                    <a:pt x="240" y="1030"/>
                    <a:pt x="247" y="1046"/>
                    <a:pt x="248" y="1050"/>
                  </a:cubicBezTo>
                  <a:cubicBezTo>
                    <a:pt x="249" y="1054"/>
                    <a:pt x="242" y="1063"/>
                    <a:pt x="237" y="1064"/>
                  </a:cubicBezTo>
                  <a:cubicBezTo>
                    <a:pt x="233" y="1065"/>
                    <a:pt x="223" y="1063"/>
                    <a:pt x="217" y="1062"/>
                  </a:cubicBezTo>
                  <a:cubicBezTo>
                    <a:pt x="211" y="1061"/>
                    <a:pt x="210" y="1043"/>
                    <a:pt x="210" y="1043"/>
                  </a:cubicBezTo>
                  <a:cubicBezTo>
                    <a:pt x="199" y="1043"/>
                    <a:pt x="199" y="1043"/>
                    <a:pt x="199" y="1043"/>
                  </a:cubicBezTo>
                  <a:cubicBezTo>
                    <a:pt x="199" y="1043"/>
                    <a:pt x="183" y="1069"/>
                    <a:pt x="182" y="1074"/>
                  </a:cubicBezTo>
                  <a:cubicBezTo>
                    <a:pt x="180" y="1079"/>
                    <a:pt x="165" y="1082"/>
                    <a:pt x="165" y="1082"/>
                  </a:cubicBezTo>
                  <a:cubicBezTo>
                    <a:pt x="165" y="1082"/>
                    <a:pt x="138" y="1077"/>
                    <a:pt x="132" y="1080"/>
                  </a:cubicBezTo>
                  <a:cubicBezTo>
                    <a:pt x="126" y="1082"/>
                    <a:pt x="105" y="1092"/>
                    <a:pt x="105" y="1092"/>
                  </a:cubicBezTo>
                  <a:cubicBezTo>
                    <a:pt x="105" y="1092"/>
                    <a:pt x="96" y="1108"/>
                    <a:pt x="94" y="1112"/>
                  </a:cubicBezTo>
                  <a:cubicBezTo>
                    <a:pt x="91" y="1115"/>
                    <a:pt x="79" y="1117"/>
                    <a:pt x="72" y="1117"/>
                  </a:cubicBezTo>
                  <a:cubicBezTo>
                    <a:pt x="65" y="1117"/>
                    <a:pt x="47" y="1117"/>
                    <a:pt x="47" y="1117"/>
                  </a:cubicBezTo>
                  <a:cubicBezTo>
                    <a:pt x="26" y="1121"/>
                    <a:pt x="26" y="1121"/>
                    <a:pt x="26" y="1121"/>
                  </a:cubicBezTo>
                  <a:cubicBezTo>
                    <a:pt x="26" y="1121"/>
                    <a:pt x="27" y="1114"/>
                    <a:pt x="28" y="1109"/>
                  </a:cubicBezTo>
                  <a:cubicBezTo>
                    <a:pt x="29" y="1105"/>
                    <a:pt x="29" y="1105"/>
                    <a:pt x="29" y="1105"/>
                  </a:cubicBezTo>
                  <a:cubicBezTo>
                    <a:pt x="14" y="1107"/>
                    <a:pt x="14" y="1107"/>
                    <a:pt x="14" y="1107"/>
                  </a:cubicBezTo>
                  <a:cubicBezTo>
                    <a:pt x="7" y="1095"/>
                    <a:pt x="7" y="1095"/>
                    <a:pt x="7" y="1095"/>
                  </a:cubicBezTo>
                  <a:cubicBezTo>
                    <a:pt x="6" y="1073"/>
                    <a:pt x="6" y="1073"/>
                    <a:pt x="6" y="1073"/>
                  </a:cubicBezTo>
                  <a:cubicBezTo>
                    <a:pt x="5" y="1069"/>
                    <a:pt x="5" y="1069"/>
                    <a:pt x="5" y="1069"/>
                  </a:cubicBezTo>
                  <a:cubicBezTo>
                    <a:pt x="3" y="1064"/>
                    <a:pt x="3" y="1064"/>
                    <a:pt x="3" y="1064"/>
                  </a:cubicBezTo>
                  <a:cubicBezTo>
                    <a:pt x="0" y="1054"/>
                    <a:pt x="0" y="1054"/>
                    <a:pt x="0" y="1054"/>
                  </a:cubicBezTo>
                  <a:cubicBezTo>
                    <a:pt x="2" y="1046"/>
                    <a:pt x="2" y="1046"/>
                    <a:pt x="2" y="1046"/>
                  </a:cubicBezTo>
                  <a:cubicBezTo>
                    <a:pt x="9" y="1049"/>
                    <a:pt x="9" y="1049"/>
                    <a:pt x="9" y="1049"/>
                  </a:cubicBezTo>
                  <a:cubicBezTo>
                    <a:pt x="17" y="1035"/>
                    <a:pt x="17" y="1035"/>
                    <a:pt x="17" y="1035"/>
                  </a:cubicBezTo>
                  <a:cubicBezTo>
                    <a:pt x="19" y="1013"/>
                    <a:pt x="19" y="1013"/>
                    <a:pt x="19" y="1013"/>
                  </a:cubicBezTo>
                  <a:cubicBezTo>
                    <a:pt x="27" y="1013"/>
                    <a:pt x="27" y="1013"/>
                    <a:pt x="27" y="1013"/>
                  </a:cubicBezTo>
                  <a:cubicBezTo>
                    <a:pt x="29" y="1013"/>
                    <a:pt x="29" y="1013"/>
                    <a:pt x="29" y="1013"/>
                  </a:cubicBezTo>
                  <a:cubicBezTo>
                    <a:pt x="30" y="1008"/>
                    <a:pt x="30" y="1008"/>
                    <a:pt x="30" y="1008"/>
                  </a:cubicBezTo>
                  <a:cubicBezTo>
                    <a:pt x="28" y="1001"/>
                    <a:pt x="28" y="1001"/>
                    <a:pt x="28" y="1001"/>
                  </a:cubicBezTo>
                  <a:cubicBezTo>
                    <a:pt x="30" y="986"/>
                    <a:pt x="30" y="986"/>
                    <a:pt x="30" y="986"/>
                  </a:cubicBezTo>
                  <a:cubicBezTo>
                    <a:pt x="21" y="961"/>
                    <a:pt x="21" y="961"/>
                    <a:pt x="21" y="961"/>
                  </a:cubicBezTo>
                  <a:cubicBezTo>
                    <a:pt x="24" y="926"/>
                    <a:pt x="24" y="926"/>
                    <a:pt x="24" y="926"/>
                  </a:cubicBezTo>
                  <a:cubicBezTo>
                    <a:pt x="22" y="914"/>
                    <a:pt x="22" y="914"/>
                    <a:pt x="22" y="914"/>
                  </a:cubicBezTo>
                  <a:cubicBezTo>
                    <a:pt x="30" y="899"/>
                    <a:pt x="30" y="899"/>
                    <a:pt x="30" y="899"/>
                  </a:cubicBezTo>
                  <a:cubicBezTo>
                    <a:pt x="30" y="887"/>
                    <a:pt x="30" y="887"/>
                    <a:pt x="30" y="887"/>
                  </a:cubicBezTo>
                  <a:cubicBezTo>
                    <a:pt x="52" y="840"/>
                    <a:pt x="52" y="840"/>
                    <a:pt x="52" y="840"/>
                  </a:cubicBezTo>
                  <a:cubicBezTo>
                    <a:pt x="62" y="833"/>
                    <a:pt x="62" y="833"/>
                    <a:pt x="62" y="833"/>
                  </a:cubicBezTo>
                  <a:cubicBezTo>
                    <a:pt x="72" y="813"/>
                    <a:pt x="72" y="813"/>
                    <a:pt x="72" y="813"/>
                  </a:cubicBezTo>
                  <a:cubicBezTo>
                    <a:pt x="69" y="793"/>
                    <a:pt x="69" y="793"/>
                    <a:pt x="69" y="793"/>
                  </a:cubicBezTo>
                  <a:cubicBezTo>
                    <a:pt x="66" y="774"/>
                    <a:pt x="66" y="774"/>
                    <a:pt x="66" y="774"/>
                  </a:cubicBezTo>
                  <a:cubicBezTo>
                    <a:pt x="67" y="769"/>
                    <a:pt x="67" y="769"/>
                    <a:pt x="67" y="769"/>
                  </a:cubicBezTo>
                  <a:cubicBezTo>
                    <a:pt x="73" y="734"/>
                    <a:pt x="73" y="734"/>
                    <a:pt x="73" y="734"/>
                  </a:cubicBezTo>
                  <a:cubicBezTo>
                    <a:pt x="74" y="688"/>
                    <a:pt x="74" y="688"/>
                    <a:pt x="74" y="688"/>
                  </a:cubicBezTo>
                  <a:cubicBezTo>
                    <a:pt x="71" y="681"/>
                    <a:pt x="71" y="681"/>
                    <a:pt x="71" y="681"/>
                  </a:cubicBezTo>
                  <a:cubicBezTo>
                    <a:pt x="79" y="674"/>
                    <a:pt x="79" y="674"/>
                    <a:pt x="79" y="674"/>
                  </a:cubicBezTo>
                  <a:cubicBezTo>
                    <a:pt x="83" y="668"/>
                    <a:pt x="83" y="668"/>
                    <a:pt x="83" y="668"/>
                  </a:cubicBezTo>
                  <a:cubicBezTo>
                    <a:pt x="85" y="665"/>
                    <a:pt x="85" y="665"/>
                    <a:pt x="85" y="665"/>
                  </a:cubicBezTo>
                  <a:cubicBezTo>
                    <a:pt x="90" y="649"/>
                    <a:pt x="90" y="649"/>
                    <a:pt x="90" y="649"/>
                  </a:cubicBezTo>
                  <a:cubicBezTo>
                    <a:pt x="81" y="643"/>
                    <a:pt x="81" y="643"/>
                    <a:pt x="81" y="643"/>
                  </a:cubicBezTo>
                  <a:cubicBezTo>
                    <a:pt x="80" y="630"/>
                    <a:pt x="80" y="630"/>
                    <a:pt x="80" y="630"/>
                  </a:cubicBezTo>
                  <a:cubicBezTo>
                    <a:pt x="76" y="624"/>
                    <a:pt x="76" y="624"/>
                    <a:pt x="76" y="624"/>
                  </a:cubicBezTo>
                  <a:cubicBezTo>
                    <a:pt x="77" y="620"/>
                    <a:pt x="77" y="620"/>
                    <a:pt x="77" y="620"/>
                  </a:cubicBezTo>
                  <a:cubicBezTo>
                    <a:pt x="79" y="616"/>
                    <a:pt x="79" y="616"/>
                    <a:pt x="79" y="616"/>
                  </a:cubicBezTo>
                  <a:cubicBezTo>
                    <a:pt x="73" y="608"/>
                    <a:pt x="73" y="608"/>
                    <a:pt x="73" y="608"/>
                  </a:cubicBezTo>
                  <a:cubicBezTo>
                    <a:pt x="75" y="600"/>
                    <a:pt x="75" y="592"/>
                    <a:pt x="78" y="583"/>
                  </a:cubicBezTo>
                  <a:cubicBezTo>
                    <a:pt x="78" y="577"/>
                    <a:pt x="84" y="568"/>
                    <a:pt x="90" y="566"/>
                  </a:cubicBezTo>
                  <a:cubicBezTo>
                    <a:pt x="95" y="562"/>
                    <a:pt x="98" y="559"/>
                    <a:pt x="96" y="554"/>
                  </a:cubicBezTo>
                  <a:cubicBezTo>
                    <a:pt x="91" y="544"/>
                    <a:pt x="88" y="535"/>
                    <a:pt x="87" y="523"/>
                  </a:cubicBezTo>
                  <a:cubicBezTo>
                    <a:pt x="79" y="513"/>
                    <a:pt x="73" y="508"/>
                    <a:pt x="79" y="500"/>
                  </a:cubicBezTo>
                  <a:cubicBezTo>
                    <a:pt x="73" y="491"/>
                    <a:pt x="75" y="486"/>
                    <a:pt x="72" y="479"/>
                  </a:cubicBezTo>
                  <a:cubicBezTo>
                    <a:pt x="68" y="478"/>
                    <a:pt x="68" y="472"/>
                    <a:pt x="66" y="470"/>
                  </a:cubicBezTo>
                  <a:cubicBezTo>
                    <a:pt x="66" y="461"/>
                    <a:pt x="66" y="461"/>
                    <a:pt x="66" y="461"/>
                  </a:cubicBezTo>
                  <a:cubicBezTo>
                    <a:pt x="63" y="452"/>
                    <a:pt x="69" y="459"/>
                    <a:pt x="66" y="450"/>
                  </a:cubicBezTo>
                  <a:cubicBezTo>
                    <a:pt x="75" y="454"/>
                    <a:pt x="68" y="447"/>
                    <a:pt x="74" y="442"/>
                  </a:cubicBezTo>
                  <a:cubicBezTo>
                    <a:pt x="85" y="439"/>
                    <a:pt x="64" y="432"/>
                    <a:pt x="81" y="427"/>
                  </a:cubicBezTo>
                  <a:cubicBezTo>
                    <a:pt x="90" y="432"/>
                    <a:pt x="104" y="454"/>
                    <a:pt x="113" y="432"/>
                  </a:cubicBezTo>
                  <a:cubicBezTo>
                    <a:pt x="121" y="439"/>
                    <a:pt x="138" y="446"/>
                    <a:pt x="148" y="429"/>
                  </a:cubicBezTo>
                  <a:cubicBezTo>
                    <a:pt x="167" y="415"/>
                    <a:pt x="189" y="399"/>
                    <a:pt x="208" y="389"/>
                  </a:cubicBezTo>
                  <a:cubicBezTo>
                    <a:pt x="229" y="394"/>
                    <a:pt x="229" y="366"/>
                    <a:pt x="240" y="371"/>
                  </a:cubicBezTo>
                  <a:cubicBezTo>
                    <a:pt x="255" y="368"/>
                    <a:pt x="270" y="379"/>
                    <a:pt x="269" y="393"/>
                  </a:cubicBezTo>
                  <a:cubicBezTo>
                    <a:pt x="266" y="410"/>
                    <a:pt x="299" y="415"/>
                    <a:pt x="282" y="402"/>
                  </a:cubicBezTo>
                  <a:cubicBezTo>
                    <a:pt x="285" y="396"/>
                    <a:pt x="287" y="375"/>
                    <a:pt x="297" y="375"/>
                  </a:cubicBezTo>
                  <a:cubicBezTo>
                    <a:pt x="305" y="382"/>
                    <a:pt x="303" y="368"/>
                    <a:pt x="309" y="363"/>
                  </a:cubicBezTo>
                  <a:cubicBezTo>
                    <a:pt x="315" y="359"/>
                    <a:pt x="315" y="359"/>
                    <a:pt x="315" y="359"/>
                  </a:cubicBezTo>
                  <a:cubicBezTo>
                    <a:pt x="284" y="309"/>
                    <a:pt x="284" y="309"/>
                    <a:pt x="284" y="309"/>
                  </a:cubicBezTo>
                  <a:cubicBezTo>
                    <a:pt x="284" y="309"/>
                    <a:pt x="271" y="293"/>
                    <a:pt x="275" y="291"/>
                  </a:cubicBezTo>
                  <a:cubicBezTo>
                    <a:pt x="280" y="289"/>
                    <a:pt x="289" y="283"/>
                    <a:pt x="289" y="283"/>
                  </a:cubicBezTo>
                  <a:cubicBezTo>
                    <a:pt x="290" y="272"/>
                    <a:pt x="290" y="272"/>
                    <a:pt x="290" y="272"/>
                  </a:cubicBezTo>
                  <a:cubicBezTo>
                    <a:pt x="290" y="272"/>
                    <a:pt x="305" y="274"/>
                    <a:pt x="305" y="267"/>
                  </a:cubicBezTo>
                  <a:cubicBezTo>
                    <a:pt x="305" y="260"/>
                    <a:pt x="299" y="253"/>
                    <a:pt x="299" y="253"/>
                  </a:cubicBezTo>
                  <a:cubicBezTo>
                    <a:pt x="306" y="249"/>
                    <a:pt x="306" y="249"/>
                    <a:pt x="306" y="249"/>
                  </a:cubicBezTo>
                  <a:cubicBezTo>
                    <a:pt x="316" y="263"/>
                    <a:pt x="316" y="263"/>
                    <a:pt x="316" y="263"/>
                  </a:cubicBezTo>
                  <a:cubicBezTo>
                    <a:pt x="328" y="261"/>
                    <a:pt x="328" y="261"/>
                    <a:pt x="328" y="261"/>
                  </a:cubicBezTo>
                  <a:cubicBezTo>
                    <a:pt x="328" y="261"/>
                    <a:pt x="327" y="282"/>
                    <a:pt x="339" y="284"/>
                  </a:cubicBezTo>
                  <a:cubicBezTo>
                    <a:pt x="350" y="286"/>
                    <a:pt x="350" y="276"/>
                    <a:pt x="350" y="276"/>
                  </a:cubicBezTo>
                  <a:cubicBezTo>
                    <a:pt x="349" y="263"/>
                    <a:pt x="349" y="263"/>
                    <a:pt x="349" y="263"/>
                  </a:cubicBezTo>
                  <a:cubicBezTo>
                    <a:pt x="364" y="271"/>
                    <a:pt x="364" y="271"/>
                    <a:pt x="364" y="271"/>
                  </a:cubicBezTo>
                  <a:cubicBezTo>
                    <a:pt x="381" y="277"/>
                    <a:pt x="381" y="277"/>
                    <a:pt x="381" y="277"/>
                  </a:cubicBezTo>
                  <a:cubicBezTo>
                    <a:pt x="380" y="265"/>
                    <a:pt x="380" y="265"/>
                    <a:pt x="380" y="265"/>
                  </a:cubicBezTo>
                  <a:cubicBezTo>
                    <a:pt x="391" y="266"/>
                    <a:pt x="391" y="266"/>
                    <a:pt x="391" y="266"/>
                  </a:cubicBezTo>
                  <a:cubicBezTo>
                    <a:pt x="402" y="280"/>
                    <a:pt x="402" y="280"/>
                    <a:pt x="402" y="280"/>
                  </a:cubicBezTo>
                  <a:cubicBezTo>
                    <a:pt x="402" y="280"/>
                    <a:pt x="423" y="285"/>
                    <a:pt x="427" y="288"/>
                  </a:cubicBezTo>
                  <a:cubicBezTo>
                    <a:pt x="430" y="290"/>
                    <a:pt x="438" y="296"/>
                    <a:pt x="446" y="290"/>
                  </a:cubicBezTo>
                  <a:cubicBezTo>
                    <a:pt x="446" y="290"/>
                    <a:pt x="454" y="273"/>
                    <a:pt x="466" y="272"/>
                  </a:cubicBezTo>
                  <a:cubicBezTo>
                    <a:pt x="478" y="271"/>
                    <a:pt x="494" y="263"/>
                    <a:pt x="494" y="263"/>
                  </a:cubicBezTo>
                  <a:cubicBezTo>
                    <a:pt x="507" y="283"/>
                    <a:pt x="507" y="283"/>
                    <a:pt x="507" y="283"/>
                  </a:cubicBezTo>
                  <a:cubicBezTo>
                    <a:pt x="523" y="269"/>
                    <a:pt x="523" y="269"/>
                    <a:pt x="523" y="269"/>
                  </a:cubicBezTo>
                  <a:cubicBezTo>
                    <a:pt x="506" y="248"/>
                    <a:pt x="506" y="248"/>
                    <a:pt x="506" y="248"/>
                  </a:cubicBezTo>
                  <a:cubicBezTo>
                    <a:pt x="510" y="241"/>
                    <a:pt x="510" y="241"/>
                    <a:pt x="510" y="241"/>
                  </a:cubicBezTo>
                  <a:cubicBezTo>
                    <a:pt x="503" y="229"/>
                    <a:pt x="503" y="229"/>
                    <a:pt x="503" y="229"/>
                  </a:cubicBezTo>
                  <a:cubicBezTo>
                    <a:pt x="548" y="205"/>
                    <a:pt x="548" y="205"/>
                    <a:pt x="548" y="205"/>
                  </a:cubicBezTo>
                  <a:cubicBezTo>
                    <a:pt x="570" y="192"/>
                    <a:pt x="570" y="192"/>
                    <a:pt x="570" y="192"/>
                  </a:cubicBezTo>
                  <a:cubicBezTo>
                    <a:pt x="576" y="204"/>
                    <a:pt x="576" y="204"/>
                    <a:pt x="576" y="204"/>
                  </a:cubicBezTo>
                  <a:cubicBezTo>
                    <a:pt x="592" y="198"/>
                    <a:pt x="592" y="198"/>
                    <a:pt x="592" y="198"/>
                  </a:cubicBezTo>
                  <a:cubicBezTo>
                    <a:pt x="592" y="198"/>
                    <a:pt x="601" y="214"/>
                    <a:pt x="610" y="209"/>
                  </a:cubicBezTo>
                  <a:cubicBezTo>
                    <a:pt x="618" y="204"/>
                    <a:pt x="629" y="195"/>
                    <a:pt x="635" y="196"/>
                  </a:cubicBezTo>
                  <a:cubicBezTo>
                    <a:pt x="641" y="197"/>
                    <a:pt x="642" y="205"/>
                    <a:pt x="642" y="205"/>
                  </a:cubicBezTo>
                  <a:cubicBezTo>
                    <a:pt x="655" y="201"/>
                    <a:pt x="655" y="201"/>
                    <a:pt x="655" y="201"/>
                  </a:cubicBezTo>
                  <a:cubicBezTo>
                    <a:pt x="666" y="205"/>
                    <a:pt x="666" y="205"/>
                    <a:pt x="666" y="205"/>
                  </a:cubicBezTo>
                  <a:cubicBezTo>
                    <a:pt x="681" y="220"/>
                    <a:pt x="681" y="220"/>
                    <a:pt x="681" y="220"/>
                  </a:cubicBezTo>
                  <a:cubicBezTo>
                    <a:pt x="681" y="220"/>
                    <a:pt x="693" y="214"/>
                    <a:pt x="699" y="215"/>
                  </a:cubicBezTo>
                  <a:cubicBezTo>
                    <a:pt x="705" y="216"/>
                    <a:pt x="718" y="220"/>
                    <a:pt x="718" y="220"/>
                  </a:cubicBezTo>
                  <a:cubicBezTo>
                    <a:pt x="741" y="171"/>
                    <a:pt x="741" y="171"/>
                    <a:pt x="741" y="171"/>
                  </a:cubicBezTo>
                  <a:cubicBezTo>
                    <a:pt x="746" y="144"/>
                    <a:pt x="746" y="144"/>
                    <a:pt x="746" y="144"/>
                  </a:cubicBezTo>
                  <a:cubicBezTo>
                    <a:pt x="764" y="144"/>
                    <a:pt x="764" y="144"/>
                    <a:pt x="764" y="144"/>
                  </a:cubicBezTo>
                  <a:cubicBezTo>
                    <a:pt x="770" y="135"/>
                    <a:pt x="770" y="135"/>
                    <a:pt x="770" y="135"/>
                  </a:cubicBezTo>
                  <a:cubicBezTo>
                    <a:pt x="782" y="140"/>
                    <a:pt x="782" y="140"/>
                    <a:pt x="782" y="140"/>
                  </a:cubicBezTo>
                  <a:cubicBezTo>
                    <a:pt x="782" y="140"/>
                    <a:pt x="774" y="121"/>
                    <a:pt x="769" y="115"/>
                  </a:cubicBezTo>
                  <a:cubicBezTo>
                    <a:pt x="764" y="109"/>
                    <a:pt x="758" y="98"/>
                    <a:pt x="758" y="85"/>
                  </a:cubicBezTo>
                  <a:cubicBezTo>
                    <a:pt x="758" y="72"/>
                    <a:pt x="755" y="64"/>
                    <a:pt x="752" y="58"/>
                  </a:cubicBezTo>
                  <a:cubicBezTo>
                    <a:pt x="750" y="52"/>
                    <a:pt x="750" y="52"/>
                    <a:pt x="750" y="52"/>
                  </a:cubicBezTo>
                  <a:cubicBezTo>
                    <a:pt x="733" y="52"/>
                    <a:pt x="733" y="52"/>
                    <a:pt x="733" y="52"/>
                  </a:cubicBezTo>
                  <a:cubicBezTo>
                    <a:pt x="730" y="45"/>
                    <a:pt x="730" y="45"/>
                    <a:pt x="730" y="45"/>
                  </a:cubicBezTo>
                  <a:cubicBezTo>
                    <a:pt x="743" y="38"/>
                    <a:pt x="743" y="38"/>
                    <a:pt x="743" y="38"/>
                  </a:cubicBezTo>
                  <a:cubicBezTo>
                    <a:pt x="745" y="27"/>
                    <a:pt x="745" y="27"/>
                    <a:pt x="745" y="27"/>
                  </a:cubicBezTo>
                  <a:cubicBezTo>
                    <a:pt x="745" y="27"/>
                    <a:pt x="757" y="7"/>
                    <a:pt x="768" y="7"/>
                  </a:cubicBezTo>
                  <a:cubicBezTo>
                    <a:pt x="779" y="7"/>
                    <a:pt x="789" y="0"/>
                    <a:pt x="789" y="0"/>
                  </a:cubicBezTo>
                  <a:cubicBezTo>
                    <a:pt x="798" y="0"/>
                    <a:pt x="798" y="0"/>
                    <a:pt x="798" y="0"/>
                  </a:cubicBezTo>
                  <a:cubicBezTo>
                    <a:pt x="800" y="16"/>
                    <a:pt x="800" y="16"/>
                    <a:pt x="800" y="16"/>
                  </a:cubicBezTo>
                  <a:cubicBezTo>
                    <a:pt x="833" y="13"/>
                    <a:pt x="833" y="13"/>
                    <a:pt x="833" y="13"/>
                  </a:cubicBezTo>
                  <a:cubicBezTo>
                    <a:pt x="871" y="10"/>
                    <a:pt x="871" y="10"/>
                    <a:pt x="871" y="10"/>
                  </a:cubicBezTo>
                  <a:cubicBezTo>
                    <a:pt x="918" y="64"/>
                    <a:pt x="918" y="64"/>
                    <a:pt x="918" y="64"/>
                  </a:cubicBezTo>
                  <a:cubicBezTo>
                    <a:pt x="926" y="79"/>
                    <a:pt x="926" y="79"/>
                    <a:pt x="926" y="79"/>
                  </a:cubicBezTo>
                  <a:cubicBezTo>
                    <a:pt x="947" y="107"/>
                    <a:pt x="947" y="107"/>
                    <a:pt x="947" y="107"/>
                  </a:cubicBezTo>
                  <a:cubicBezTo>
                    <a:pt x="951" y="116"/>
                    <a:pt x="951" y="116"/>
                    <a:pt x="951" y="116"/>
                  </a:cubicBezTo>
                  <a:cubicBezTo>
                    <a:pt x="957" y="129"/>
                    <a:pt x="957" y="129"/>
                    <a:pt x="957" y="129"/>
                  </a:cubicBezTo>
                  <a:cubicBezTo>
                    <a:pt x="957" y="167"/>
                    <a:pt x="957" y="167"/>
                    <a:pt x="957" y="167"/>
                  </a:cubicBezTo>
                  <a:cubicBezTo>
                    <a:pt x="961" y="188"/>
                    <a:pt x="961" y="188"/>
                    <a:pt x="961" y="188"/>
                  </a:cubicBezTo>
                  <a:cubicBezTo>
                    <a:pt x="969" y="211"/>
                    <a:pt x="969" y="211"/>
                    <a:pt x="969" y="211"/>
                  </a:cubicBezTo>
                  <a:cubicBezTo>
                    <a:pt x="993" y="250"/>
                    <a:pt x="993" y="250"/>
                    <a:pt x="993" y="250"/>
                  </a:cubicBezTo>
                  <a:cubicBezTo>
                    <a:pt x="991" y="264"/>
                    <a:pt x="991" y="264"/>
                    <a:pt x="991" y="264"/>
                  </a:cubicBezTo>
                  <a:cubicBezTo>
                    <a:pt x="993" y="287"/>
                    <a:pt x="993" y="287"/>
                    <a:pt x="993" y="287"/>
                  </a:cubicBezTo>
                  <a:cubicBezTo>
                    <a:pt x="996" y="302"/>
                    <a:pt x="996" y="302"/>
                    <a:pt x="996" y="302"/>
                  </a:cubicBezTo>
                  <a:cubicBezTo>
                    <a:pt x="999" y="328"/>
                    <a:pt x="999" y="328"/>
                    <a:pt x="999" y="328"/>
                  </a:cubicBezTo>
                  <a:cubicBezTo>
                    <a:pt x="1007" y="355"/>
                    <a:pt x="1007" y="355"/>
                    <a:pt x="1007" y="355"/>
                  </a:cubicBezTo>
                  <a:cubicBezTo>
                    <a:pt x="1019" y="382"/>
                    <a:pt x="1019" y="382"/>
                    <a:pt x="1019" y="382"/>
                  </a:cubicBezTo>
                  <a:cubicBezTo>
                    <a:pt x="1021" y="429"/>
                    <a:pt x="1021" y="429"/>
                    <a:pt x="1021" y="429"/>
                  </a:cubicBezTo>
                  <a:cubicBezTo>
                    <a:pt x="1023" y="465"/>
                    <a:pt x="1023" y="465"/>
                    <a:pt x="1023" y="465"/>
                  </a:cubicBezTo>
                  <a:cubicBezTo>
                    <a:pt x="1020" y="487"/>
                    <a:pt x="1020" y="487"/>
                    <a:pt x="1020" y="487"/>
                  </a:cubicBezTo>
                  <a:cubicBezTo>
                    <a:pt x="1018" y="510"/>
                    <a:pt x="1018" y="510"/>
                    <a:pt x="1018" y="510"/>
                  </a:cubicBezTo>
                  <a:cubicBezTo>
                    <a:pt x="1018" y="512"/>
                    <a:pt x="1018" y="512"/>
                    <a:pt x="1018" y="512"/>
                  </a:cubicBezTo>
                  <a:cubicBezTo>
                    <a:pt x="1022" y="511"/>
                    <a:pt x="1022" y="511"/>
                    <a:pt x="1022" y="511"/>
                  </a:cubicBezTo>
                  <a:cubicBezTo>
                    <a:pt x="1025" y="518"/>
                    <a:pt x="1025" y="518"/>
                    <a:pt x="1025" y="518"/>
                  </a:cubicBezTo>
                  <a:cubicBezTo>
                    <a:pt x="1021" y="541"/>
                    <a:pt x="1021" y="541"/>
                    <a:pt x="1021" y="541"/>
                  </a:cubicBezTo>
                  <a:cubicBezTo>
                    <a:pt x="1023" y="550"/>
                    <a:pt x="1023" y="550"/>
                    <a:pt x="1023" y="550"/>
                  </a:cubicBezTo>
                  <a:cubicBezTo>
                    <a:pt x="1030" y="565"/>
                    <a:pt x="1030" y="565"/>
                    <a:pt x="1030" y="565"/>
                  </a:cubicBezTo>
                  <a:cubicBezTo>
                    <a:pt x="1037" y="578"/>
                    <a:pt x="1037" y="578"/>
                    <a:pt x="1037" y="578"/>
                  </a:cubicBezTo>
                  <a:cubicBezTo>
                    <a:pt x="1042" y="585"/>
                    <a:pt x="1042" y="585"/>
                    <a:pt x="1042" y="585"/>
                  </a:cubicBezTo>
                  <a:cubicBezTo>
                    <a:pt x="1054" y="589"/>
                    <a:pt x="1054" y="589"/>
                    <a:pt x="1054" y="589"/>
                  </a:cubicBezTo>
                  <a:cubicBezTo>
                    <a:pt x="1057" y="597"/>
                    <a:pt x="1057" y="597"/>
                    <a:pt x="1057" y="597"/>
                  </a:cubicBezTo>
                  <a:cubicBezTo>
                    <a:pt x="1089" y="609"/>
                    <a:pt x="1089" y="609"/>
                    <a:pt x="1089" y="609"/>
                  </a:cubicBezTo>
                  <a:cubicBezTo>
                    <a:pt x="1088" y="627"/>
                    <a:pt x="1088" y="627"/>
                    <a:pt x="1088" y="627"/>
                  </a:cubicBezTo>
                  <a:cubicBezTo>
                    <a:pt x="1121" y="681"/>
                    <a:pt x="1121" y="681"/>
                    <a:pt x="1121" y="681"/>
                  </a:cubicBezTo>
                  <a:cubicBezTo>
                    <a:pt x="1115" y="745"/>
                    <a:pt x="1115" y="745"/>
                    <a:pt x="1115" y="745"/>
                  </a:cubicBezTo>
                  <a:cubicBezTo>
                    <a:pt x="1102" y="745"/>
                    <a:pt x="1102" y="745"/>
                    <a:pt x="1102" y="745"/>
                  </a:cubicBezTo>
                  <a:cubicBezTo>
                    <a:pt x="1101" y="755"/>
                    <a:pt x="1101" y="755"/>
                    <a:pt x="1101" y="755"/>
                  </a:cubicBezTo>
                  <a:cubicBezTo>
                    <a:pt x="1093" y="756"/>
                    <a:pt x="1093" y="756"/>
                    <a:pt x="1093" y="756"/>
                  </a:cubicBezTo>
                  <a:cubicBezTo>
                    <a:pt x="1096" y="773"/>
                    <a:pt x="1096" y="773"/>
                    <a:pt x="1096" y="773"/>
                  </a:cubicBezTo>
                  <a:cubicBezTo>
                    <a:pt x="1113" y="783"/>
                    <a:pt x="1113" y="783"/>
                    <a:pt x="1113" y="783"/>
                  </a:cubicBezTo>
                  <a:cubicBezTo>
                    <a:pt x="1112" y="799"/>
                    <a:pt x="1112" y="799"/>
                    <a:pt x="1112" y="799"/>
                  </a:cubicBezTo>
                  <a:cubicBezTo>
                    <a:pt x="1106" y="806"/>
                    <a:pt x="1106" y="806"/>
                    <a:pt x="1106" y="806"/>
                  </a:cubicBezTo>
                  <a:cubicBezTo>
                    <a:pt x="1088" y="805"/>
                    <a:pt x="1088" y="805"/>
                    <a:pt x="1088" y="805"/>
                  </a:cubicBezTo>
                  <a:cubicBezTo>
                    <a:pt x="1076" y="815"/>
                    <a:pt x="1076" y="815"/>
                    <a:pt x="1076" y="815"/>
                  </a:cubicBezTo>
                  <a:cubicBezTo>
                    <a:pt x="1076" y="815"/>
                    <a:pt x="1061" y="809"/>
                    <a:pt x="1058" y="808"/>
                  </a:cubicBezTo>
                  <a:cubicBezTo>
                    <a:pt x="1056" y="806"/>
                    <a:pt x="1042" y="806"/>
                    <a:pt x="1042" y="806"/>
                  </a:cubicBezTo>
                  <a:cubicBezTo>
                    <a:pt x="1041" y="805"/>
                    <a:pt x="1038" y="804"/>
                    <a:pt x="1033" y="805"/>
                  </a:cubicBezTo>
                  <a:cubicBezTo>
                    <a:pt x="1021" y="805"/>
                    <a:pt x="1011" y="799"/>
                    <a:pt x="1010" y="799"/>
                  </a:cubicBezTo>
                  <a:cubicBezTo>
                    <a:pt x="1014" y="791"/>
                    <a:pt x="990" y="793"/>
                    <a:pt x="981" y="793"/>
                  </a:cubicBezTo>
                  <a:cubicBezTo>
                    <a:pt x="965" y="796"/>
                    <a:pt x="942" y="799"/>
                    <a:pt x="936" y="780"/>
                  </a:cubicBezTo>
                  <a:cubicBezTo>
                    <a:pt x="931" y="767"/>
                    <a:pt x="924" y="772"/>
                    <a:pt x="917" y="778"/>
                  </a:cubicBezTo>
                  <a:cubicBezTo>
                    <a:pt x="921" y="786"/>
                    <a:pt x="920" y="805"/>
                    <a:pt x="911" y="802"/>
                  </a:cubicBezTo>
                  <a:cubicBezTo>
                    <a:pt x="911" y="796"/>
                    <a:pt x="891" y="806"/>
                    <a:pt x="882" y="808"/>
                  </a:cubicBezTo>
                  <a:cubicBezTo>
                    <a:pt x="874" y="801"/>
                    <a:pt x="871" y="787"/>
                    <a:pt x="860" y="787"/>
                  </a:cubicBezTo>
                  <a:cubicBezTo>
                    <a:pt x="856" y="772"/>
                    <a:pt x="835" y="785"/>
                    <a:pt x="843" y="793"/>
                  </a:cubicBezTo>
                  <a:cubicBezTo>
                    <a:pt x="840" y="802"/>
                    <a:pt x="840" y="811"/>
                    <a:pt x="840" y="821"/>
                  </a:cubicBezTo>
                  <a:cubicBezTo>
                    <a:pt x="832" y="823"/>
                    <a:pt x="829" y="843"/>
                    <a:pt x="825" y="827"/>
                  </a:cubicBezTo>
                  <a:cubicBezTo>
                    <a:pt x="818" y="818"/>
                    <a:pt x="807" y="846"/>
                    <a:pt x="792" y="840"/>
                  </a:cubicBezTo>
                  <a:cubicBezTo>
                    <a:pt x="781" y="833"/>
                    <a:pt x="795" y="820"/>
                    <a:pt x="784" y="816"/>
                  </a:cubicBezTo>
                  <a:cubicBezTo>
                    <a:pt x="775" y="821"/>
                    <a:pt x="768" y="811"/>
                    <a:pt x="765" y="824"/>
                  </a:cubicBezTo>
                  <a:cubicBezTo>
                    <a:pt x="752" y="815"/>
                    <a:pt x="748" y="828"/>
                    <a:pt x="743" y="838"/>
                  </a:cubicBezTo>
                  <a:cubicBezTo>
                    <a:pt x="725" y="837"/>
                    <a:pt x="740" y="819"/>
                    <a:pt x="731" y="812"/>
                  </a:cubicBezTo>
                  <a:cubicBezTo>
                    <a:pt x="721" y="799"/>
                    <a:pt x="725" y="811"/>
                    <a:pt x="717" y="812"/>
                  </a:cubicBezTo>
                  <a:cubicBezTo>
                    <a:pt x="706" y="825"/>
                    <a:pt x="709" y="826"/>
                    <a:pt x="698" y="837"/>
                  </a:cubicBezTo>
                  <a:cubicBezTo>
                    <a:pt x="696" y="851"/>
                    <a:pt x="691" y="867"/>
                    <a:pt x="692" y="880"/>
                  </a:cubicBezTo>
                  <a:cubicBezTo>
                    <a:pt x="689" y="886"/>
                    <a:pt x="675" y="885"/>
                    <a:pt x="671" y="896"/>
                  </a:cubicBezTo>
                  <a:cubicBezTo>
                    <a:pt x="662" y="904"/>
                    <a:pt x="662" y="913"/>
                    <a:pt x="655" y="911"/>
                  </a:cubicBezTo>
                  <a:cubicBezTo>
                    <a:pt x="651" y="902"/>
                    <a:pt x="640" y="909"/>
                    <a:pt x="633" y="907"/>
                  </a:cubicBezTo>
                  <a:cubicBezTo>
                    <a:pt x="628" y="916"/>
                    <a:pt x="606" y="916"/>
                    <a:pt x="608" y="929"/>
                  </a:cubicBezTo>
                  <a:cubicBezTo>
                    <a:pt x="602" y="923"/>
                    <a:pt x="590" y="924"/>
                    <a:pt x="589" y="935"/>
                  </a:cubicBezTo>
                  <a:cubicBezTo>
                    <a:pt x="579" y="931"/>
                    <a:pt x="600" y="919"/>
                    <a:pt x="590" y="908"/>
                  </a:cubicBezTo>
                  <a:cubicBezTo>
                    <a:pt x="590" y="895"/>
                    <a:pt x="575" y="893"/>
                    <a:pt x="565" y="903"/>
                  </a:cubicBezTo>
                  <a:cubicBezTo>
                    <a:pt x="561" y="912"/>
                    <a:pt x="548" y="917"/>
                    <a:pt x="540" y="917"/>
                  </a:cubicBezTo>
                  <a:cubicBezTo>
                    <a:pt x="537" y="915"/>
                    <a:pt x="527" y="920"/>
                    <a:pt x="523" y="912"/>
                  </a:cubicBezTo>
                  <a:cubicBezTo>
                    <a:pt x="513" y="904"/>
                    <a:pt x="511" y="921"/>
                    <a:pt x="515" y="927"/>
                  </a:cubicBezTo>
                  <a:cubicBezTo>
                    <a:pt x="514" y="931"/>
                    <a:pt x="516" y="945"/>
                    <a:pt x="523" y="948"/>
                  </a:cubicBezTo>
                  <a:close/>
                </a:path>
              </a:pathLst>
            </a:custGeom>
            <a:solidFill>
              <a:srgbClr val="3C0078"/>
            </a:solidFill>
            <a:ln w="7938"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Freeform 7">
              <a:extLst>
                <a:ext uri="{FF2B5EF4-FFF2-40B4-BE49-F238E27FC236}">
                  <a16:creationId xmlns:a16="http://schemas.microsoft.com/office/drawing/2014/main" id="{51FC6B8A-6508-4E9B-B5A6-11B8E9C80CC4}"/>
                </a:ext>
              </a:extLst>
            </p:cNvPr>
            <p:cNvSpPr>
              <a:spLocks/>
            </p:cNvSpPr>
            <p:nvPr/>
          </p:nvSpPr>
          <p:spPr bwMode="auto">
            <a:xfrm>
              <a:off x="8142290" y="4605340"/>
              <a:ext cx="1517651" cy="1550988"/>
            </a:xfrm>
            <a:custGeom>
              <a:avLst/>
              <a:gdLst>
                <a:gd name="T0" fmla="*/ 418 w 905"/>
                <a:gd name="T1" fmla="*/ 161 h 927"/>
                <a:gd name="T2" fmla="*/ 437 w 905"/>
                <a:gd name="T3" fmla="*/ 187 h 927"/>
                <a:gd name="T4" fmla="*/ 516 w 905"/>
                <a:gd name="T5" fmla="*/ 158 h 927"/>
                <a:gd name="T6" fmla="*/ 610 w 905"/>
                <a:gd name="T7" fmla="*/ 109 h 927"/>
                <a:gd name="T8" fmla="*/ 659 w 905"/>
                <a:gd name="T9" fmla="*/ 116 h 927"/>
                <a:gd name="T10" fmla="*/ 703 w 905"/>
                <a:gd name="T11" fmla="*/ 83 h 927"/>
                <a:gd name="T12" fmla="*/ 726 w 905"/>
                <a:gd name="T13" fmla="*/ 35 h 927"/>
                <a:gd name="T14" fmla="*/ 840 w 905"/>
                <a:gd name="T15" fmla="*/ 3 h 927"/>
                <a:gd name="T16" fmla="*/ 904 w 905"/>
                <a:gd name="T17" fmla="*/ 66 h 927"/>
                <a:gd name="T18" fmla="*/ 865 w 905"/>
                <a:gd name="T19" fmla="*/ 136 h 927"/>
                <a:gd name="T20" fmla="*/ 879 w 905"/>
                <a:gd name="T21" fmla="*/ 227 h 927"/>
                <a:gd name="T22" fmla="*/ 870 w 905"/>
                <a:gd name="T23" fmla="*/ 287 h 927"/>
                <a:gd name="T24" fmla="*/ 837 w 905"/>
                <a:gd name="T25" fmla="*/ 331 h 927"/>
                <a:gd name="T26" fmla="*/ 766 w 905"/>
                <a:gd name="T27" fmla="*/ 353 h 927"/>
                <a:gd name="T28" fmla="*/ 726 w 905"/>
                <a:gd name="T29" fmla="*/ 408 h 927"/>
                <a:gd name="T30" fmla="*/ 731 w 905"/>
                <a:gd name="T31" fmla="*/ 470 h 927"/>
                <a:gd name="T32" fmla="*/ 735 w 905"/>
                <a:gd name="T33" fmla="*/ 557 h 927"/>
                <a:gd name="T34" fmla="*/ 793 w 905"/>
                <a:gd name="T35" fmla="*/ 591 h 927"/>
                <a:gd name="T36" fmla="*/ 772 w 905"/>
                <a:gd name="T37" fmla="*/ 657 h 927"/>
                <a:gd name="T38" fmla="*/ 796 w 905"/>
                <a:gd name="T39" fmla="*/ 712 h 927"/>
                <a:gd name="T40" fmla="*/ 777 w 905"/>
                <a:gd name="T41" fmla="*/ 822 h 927"/>
                <a:gd name="T42" fmla="*/ 794 w 905"/>
                <a:gd name="T43" fmla="*/ 897 h 927"/>
                <a:gd name="T44" fmla="*/ 653 w 905"/>
                <a:gd name="T45" fmla="*/ 917 h 927"/>
                <a:gd name="T46" fmla="*/ 597 w 905"/>
                <a:gd name="T47" fmla="*/ 888 h 927"/>
                <a:gd name="T48" fmla="*/ 569 w 905"/>
                <a:gd name="T49" fmla="*/ 812 h 927"/>
                <a:gd name="T50" fmla="*/ 556 w 905"/>
                <a:gd name="T51" fmla="*/ 792 h 927"/>
                <a:gd name="T52" fmla="*/ 524 w 905"/>
                <a:gd name="T53" fmla="*/ 737 h 927"/>
                <a:gd name="T54" fmla="*/ 487 w 905"/>
                <a:gd name="T55" fmla="*/ 679 h 927"/>
                <a:gd name="T56" fmla="*/ 417 w 905"/>
                <a:gd name="T57" fmla="*/ 631 h 927"/>
                <a:gd name="T58" fmla="*/ 391 w 905"/>
                <a:gd name="T59" fmla="*/ 593 h 927"/>
                <a:gd name="T60" fmla="*/ 392 w 905"/>
                <a:gd name="T61" fmla="*/ 498 h 927"/>
                <a:gd name="T62" fmla="*/ 330 w 905"/>
                <a:gd name="T63" fmla="*/ 504 h 927"/>
                <a:gd name="T64" fmla="*/ 264 w 905"/>
                <a:gd name="T65" fmla="*/ 486 h 927"/>
                <a:gd name="T66" fmla="*/ 181 w 905"/>
                <a:gd name="T67" fmla="*/ 426 h 927"/>
                <a:gd name="T68" fmla="*/ 123 w 905"/>
                <a:gd name="T69" fmla="*/ 383 h 927"/>
                <a:gd name="T70" fmla="*/ 83 w 905"/>
                <a:gd name="T71" fmla="*/ 409 h 927"/>
                <a:gd name="T72" fmla="*/ 0 w 905"/>
                <a:gd name="T73" fmla="*/ 350 h 927"/>
                <a:gd name="T74" fmla="*/ 48 w 905"/>
                <a:gd name="T75" fmla="*/ 257 h 927"/>
                <a:gd name="T76" fmla="*/ 85 w 905"/>
                <a:gd name="T77" fmla="*/ 209 h 927"/>
                <a:gd name="T78" fmla="*/ 138 w 905"/>
                <a:gd name="T79" fmla="*/ 174 h 927"/>
                <a:gd name="T80" fmla="*/ 202 w 905"/>
                <a:gd name="T81" fmla="*/ 129 h 927"/>
                <a:gd name="T82" fmla="*/ 216 w 905"/>
                <a:gd name="T83" fmla="*/ 81 h 927"/>
                <a:gd name="T84" fmla="*/ 282 w 905"/>
                <a:gd name="T85" fmla="*/ 71 h 927"/>
                <a:gd name="T86" fmla="*/ 373 w 905"/>
                <a:gd name="T87" fmla="*/ 82 h 927"/>
                <a:gd name="T88" fmla="*/ 415 w 905"/>
                <a:gd name="T89" fmla="*/ 86 h 927"/>
                <a:gd name="T90" fmla="*/ 411 w 905"/>
                <a:gd name="T91" fmla="*/ 101 h 927"/>
                <a:gd name="T92" fmla="*/ 406 w 905"/>
                <a:gd name="T93" fmla="*/ 135 h 927"/>
                <a:gd name="T94" fmla="*/ 403 w 905"/>
                <a:gd name="T95" fmla="*/ 190 h 927"/>
                <a:gd name="T96" fmla="*/ 416 w 905"/>
                <a:gd name="T97" fmla="*/ 189 h 9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05" h="927">
                  <a:moveTo>
                    <a:pt x="411" y="170"/>
                  </a:moveTo>
                  <a:cubicBezTo>
                    <a:pt x="404" y="165"/>
                    <a:pt x="404" y="165"/>
                    <a:pt x="404" y="165"/>
                  </a:cubicBezTo>
                  <a:cubicBezTo>
                    <a:pt x="411" y="144"/>
                    <a:pt x="411" y="144"/>
                    <a:pt x="411" y="144"/>
                  </a:cubicBezTo>
                  <a:cubicBezTo>
                    <a:pt x="418" y="161"/>
                    <a:pt x="418" y="161"/>
                    <a:pt x="418" y="161"/>
                  </a:cubicBezTo>
                  <a:cubicBezTo>
                    <a:pt x="425" y="173"/>
                    <a:pt x="425" y="173"/>
                    <a:pt x="425" y="173"/>
                  </a:cubicBezTo>
                  <a:cubicBezTo>
                    <a:pt x="440" y="171"/>
                    <a:pt x="440" y="171"/>
                    <a:pt x="440" y="171"/>
                  </a:cubicBezTo>
                  <a:cubicBezTo>
                    <a:pt x="440" y="171"/>
                    <a:pt x="440" y="171"/>
                    <a:pt x="439" y="175"/>
                  </a:cubicBezTo>
                  <a:cubicBezTo>
                    <a:pt x="438" y="180"/>
                    <a:pt x="437" y="187"/>
                    <a:pt x="437" y="187"/>
                  </a:cubicBezTo>
                  <a:cubicBezTo>
                    <a:pt x="458" y="183"/>
                    <a:pt x="458" y="183"/>
                    <a:pt x="458" y="183"/>
                  </a:cubicBezTo>
                  <a:cubicBezTo>
                    <a:pt x="458" y="183"/>
                    <a:pt x="476" y="183"/>
                    <a:pt x="483" y="183"/>
                  </a:cubicBezTo>
                  <a:cubicBezTo>
                    <a:pt x="490" y="183"/>
                    <a:pt x="502" y="181"/>
                    <a:pt x="505" y="178"/>
                  </a:cubicBezTo>
                  <a:cubicBezTo>
                    <a:pt x="507" y="174"/>
                    <a:pt x="516" y="158"/>
                    <a:pt x="516" y="158"/>
                  </a:cubicBezTo>
                  <a:cubicBezTo>
                    <a:pt x="516" y="158"/>
                    <a:pt x="537" y="148"/>
                    <a:pt x="543" y="146"/>
                  </a:cubicBezTo>
                  <a:cubicBezTo>
                    <a:pt x="549" y="143"/>
                    <a:pt x="576" y="148"/>
                    <a:pt x="576" y="148"/>
                  </a:cubicBezTo>
                  <a:cubicBezTo>
                    <a:pt x="576" y="148"/>
                    <a:pt x="591" y="145"/>
                    <a:pt x="593" y="140"/>
                  </a:cubicBezTo>
                  <a:cubicBezTo>
                    <a:pt x="594" y="135"/>
                    <a:pt x="610" y="109"/>
                    <a:pt x="610" y="109"/>
                  </a:cubicBezTo>
                  <a:cubicBezTo>
                    <a:pt x="621" y="109"/>
                    <a:pt x="621" y="109"/>
                    <a:pt x="621" y="109"/>
                  </a:cubicBezTo>
                  <a:cubicBezTo>
                    <a:pt x="621" y="109"/>
                    <a:pt x="622" y="127"/>
                    <a:pt x="628" y="128"/>
                  </a:cubicBezTo>
                  <a:cubicBezTo>
                    <a:pt x="634" y="129"/>
                    <a:pt x="644" y="131"/>
                    <a:pt x="648" y="130"/>
                  </a:cubicBezTo>
                  <a:cubicBezTo>
                    <a:pt x="653" y="129"/>
                    <a:pt x="660" y="120"/>
                    <a:pt x="659" y="116"/>
                  </a:cubicBezTo>
                  <a:cubicBezTo>
                    <a:pt x="658" y="112"/>
                    <a:pt x="651" y="96"/>
                    <a:pt x="651" y="96"/>
                  </a:cubicBezTo>
                  <a:cubicBezTo>
                    <a:pt x="651" y="96"/>
                    <a:pt x="663" y="87"/>
                    <a:pt x="669" y="85"/>
                  </a:cubicBezTo>
                  <a:cubicBezTo>
                    <a:pt x="675" y="83"/>
                    <a:pt x="682" y="85"/>
                    <a:pt x="694" y="81"/>
                  </a:cubicBezTo>
                  <a:cubicBezTo>
                    <a:pt x="706" y="78"/>
                    <a:pt x="694" y="81"/>
                    <a:pt x="703" y="83"/>
                  </a:cubicBezTo>
                  <a:cubicBezTo>
                    <a:pt x="713" y="84"/>
                    <a:pt x="714" y="77"/>
                    <a:pt x="714" y="72"/>
                  </a:cubicBezTo>
                  <a:cubicBezTo>
                    <a:pt x="714" y="67"/>
                    <a:pt x="720" y="61"/>
                    <a:pt x="716" y="55"/>
                  </a:cubicBezTo>
                  <a:cubicBezTo>
                    <a:pt x="713" y="49"/>
                    <a:pt x="715" y="46"/>
                    <a:pt x="715" y="41"/>
                  </a:cubicBezTo>
                  <a:cubicBezTo>
                    <a:pt x="715" y="36"/>
                    <a:pt x="726" y="35"/>
                    <a:pt x="726" y="35"/>
                  </a:cubicBezTo>
                  <a:cubicBezTo>
                    <a:pt x="733" y="23"/>
                    <a:pt x="741" y="48"/>
                    <a:pt x="748" y="32"/>
                  </a:cubicBezTo>
                  <a:cubicBezTo>
                    <a:pt x="756" y="18"/>
                    <a:pt x="777" y="27"/>
                    <a:pt x="783" y="13"/>
                  </a:cubicBezTo>
                  <a:cubicBezTo>
                    <a:pt x="784" y="2"/>
                    <a:pt x="800" y="0"/>
                    <a:pt x="808" y="4"/>
                  </a:cubicBezTo>
                  <a:cubicBezTo>
                    <a:pt x="813" y="2"/>
                    <a:pt x="830" y="1"/>
                    <a:pt x="840" y="3"/>
                  </a:cubicBezTo>
                  <a:cubicBezTo>
                    <a:pt x="851" y="9"/>
                    <a:pt x="858" y="14"/>
                    <a:pt x="856" y="26"/>
                  </a:cubicBezTo>
                  <a:cubicBezTo>
                    <a:pt x="857" y="34"/>
                    <a:pt x="872" y="35"/>
                    <a:pt x="882" y="38"/>
                  </a:cubicBezTo>
                  <a:cubicBezTo>
                    <a:pt x="896" y="44"/>
                    <a:pt x="878" y="56"/>
                    <a:pt x="889" y="62"/>
                  </a:cubicBezTo>
                  <a:cubicBezTo>
                    <a:pt x="899" y="60"/>
                    <a:pt x="904" y="63"/>
                    <a:pt x="904" y="66"/>
                  </a:cubicBezTo>
                  <a:cubicBezTo>
                    <a:pt x="905" y="70"/>
                    <a:pt x="900" y="73"/>
                    <a:pt x="892" y="74"/>
                  </a:cubicBezTo>
                  <a:cubicBezTo>
                    <a:pt x="886" y="84"/>
                    <a:pt x="898" y="88"/>
                    <a:pt x="890" y="92"/>
                  </a:cubicBezTo>
                  <a:cubicBezTo>
                    <a:pt x="882" y="99"/>
                    <a:pt x="875" y="100"/>
                    <a:pt x="878" y="111"/>
                  </a:cubicBezTo>
                  <a:cubicBezTo>
                    <a:pt x="884" y="125"/>
                    <a:pt x="875" y="129"/>
                    <a:pt x="865" y="136"/>
                  </a:cubicBezTo>
                  <a:cubicBezTo>
                    <a:pt x="864" y="151"/>
                    <a:pt x="856" y="152"/>
                    <a:pt x="863" y="164"/>
                  </a:cubicBezTo>
                  <a:cubicBezTo>
                    <a:pt x="861" y="174"/>
                    <a:pt x="886" y="166"/>
                    <a:pt x="868" y="182"/>
                  </a:cubicBezTo>
                  <a:cubicBezTo>
                    <a:pt x="861" y="199"/>
                    <a:pt x="881" y="196"/>
                    <a:pt x="880" y="205"/>
                  </a:cubicBezTo>
                  <a:cubicBezTo>
                    <a:pt x="876" y="214"/>
                    <a:pt x="878" y="216"/>
                    <a:pt x="879" y="227"/>
                  </a:cubicBezTo>
                  <a:cubicBezTo>
                    <a:pt x="869" y="226"/>
                    <a:pt x="871" y="235"/>
                    <a:pt x="871" y="241"/>
                  </a:cubicBezTo>
                  <a:cubicBezTo>
                    <a:pt x="867" y="247"/>
                    <a:pt x="856" y="245"/>
                    <a:pt x="859" y="259"/>
                  </a:cubicBezTo>
                  <a:cubicBezTo>
                    <a:pt x="862" y="262"/>
                    <a:pt x="861" y="264"/>
                    <a:pt x="869" y="274"/>
                  </a:cubicBezTo>
                  <a:cubicBezTo>
                    <a:pt x="887" y="278"/>
                    <a:pt x="862" y="274"/>
                    <a:pt x="870" y="287"/>
                  </a:cubicBezTo>
                  <a:cubicBezTo>
                    <a:pt x="880" y="301"/>
                    <a:pt x="864" y="295"/>
                    <a:pt x="869" y="303"/>
                  </a:cubicBezTo>
                  <a:cubicBezTo>
                    <a:pt x="871" y="313"/>
                    <a:pt x="864" y="318"/>
                    <a:pt x="858" y="323"/>
                  </a:cubicBezTo>
                  <a:cubicBezTo>
                    <a:pt x="857" y="325"/>
                    <a:pt x="855" y="328"/>
                    <a:pt x="853" y="331"/>
                  </a:cubicBezTo>
                  <a:cubicBezTo>
                    <a:pt x="849" y="334"/>
                    <a:pt x="844" y="336"/>
                    <a:pt x="837" y="331"/>
                  </a:cubicBezTo>
                  <a:cubicBezTo>
                    <a:pt x="830" y="332"/>
                    <a:pt x="828" y="338"/>
                    <a:pt x="819" y="334"/>
                  </a:cubicBezTo>
                  <a:cubicBezTo>
                    <a:pt x="816" y="338"/>
                    <a:pt x="810" y="336"/>
                    <a:pt x="800" y="332"/>
                  </a:cubicBezTo>
                  <a:cubicBezTo>
                    <a:pt x="789" y="331"/>
                    <a:pt x="783" y="343"/>
                    <a:pt x="787" y="354"/>
                  </a:cubicBezTo>
                  <a:cubicBezTo>
                    <a:pt x="782" y="356"/>
                    <a:pt x="777" y="351"/>
                    <a:pt x="766" y="353"/>
                  </a:cubicBezTo>
                  <a:cubicBezTo>
                    <a:pt x="756" y="350"/>
                    <a:pt x="747" y="359"/>
                    <a:pt x="742" y="362"/>
                  </a:cubicBezTo>
                  <a:cubicBezTo>
                    <a:pt x="729" y="371"/>
                    <a:pt x="726" y="343"/>
                    <a:pt x="718" y="357"/>
                  </a:cubicBezTo>
                  <a:cubicBezTo>
                    <a:pt x="711" y="365"/>
                    <a:pt x="702" y="377"/>
                    <a:pt x="720" y="382"/>
                  </a:cubicBezTo>
                  <a:cubicBezTo>
                    <a:pt x="723" y="393"/>
                    <a:pt x="723" y="397"/>
                    <a:pt x="726" y="408"/>
                  </a:cubicBezTo>
                  <a:cubicBezTo>
                    <a:pt x="725" y="422"/>
                    <a:pt x="702" y="424"/>
                    <a:pt x="707" y="441"/>
                  </a:cubicBezTo>
                  <a:cubicBezTo>
                    <a:pt x="707" y="455"/>
                    <a:pt x="691" y="449"/>
                    <a:pt x="685" y="455"/>
                  </a:cubicBezTo>
                  <a:cubicBezTo>
                    <a:pt x="694" y="458"/>
                    <a:pt x="695" y="465"/>
                    <a:pt x="704" y="464"/>
                  </a:cubicBezTo>
                  <a:cubicBezTo>
                    <a:pt x="712" y="473"/>
                    <a:pt x="720" y="466"/>
                    <a:pt x="731" y="470"/>
                  </a:cubicBezTo>
                  <a:cubicBezTo>
                    <a:pt x="733" y="479"/>
                    <a:pt x="737" y="486"/>
                    <a:pt x="744" y="489"/>
                  </a:cubicBezTo>
                  <a:cubicBezTo>
                    <a:pt x="747" y="492"/>
                    <a:pt x="731" y="500"/>
                    <a:pt x="726" y="504"/>
                  </a:cubicBezTo>
                  <a:cubicBezTo>
                    <a:pt x="721" y="510"/>
                    <a:pt x="736" y="519"/>
                    <a:pt x="729" y="528"/>
                  </a:cubicBezTo>
                  <a:cubicBezTo>
                    <a:pt x="735" y="537"/>
                    <a:pt x="747" y="550"/>
                    <a:pt x="735" y="557"/>
                  </a:cubicBezTo>
                  <a:cubicBezTo>
                    <a:pt x="725" y="565"/>
                    <a:pt x="731" y="570"/>
                    <a:pt x="735" y="581"/>
                  </a:cubicBezTo>
                  <a:cubicBezTo>
                    <a:pt x="753" y="576"/>
                    <a:pt x="746" y="600"/>
                    <a:pt x="754" y="602"/>
                  </a:cubicBezTo>
                  <a:cubicBezTo>
                    <a:pt x="757" y="595"/>
                    <a:pt x="775" y="593"/>
                    <a:pt x="772" y="596"/>
                  </a:cubicBezTo>
                  <a:cubicBezTo>
                    <a:pt x="778" y="592"/>
                    <a:pt x="786" y="581"/>
                    <a:pt x="793" y="591"/>
                  </a:cubicBezTo>
                  <a:cubicBezTo>
                    <a:pt x="809" y="596"/>
                    <a:pt x="797" y="619"/>
                    <a:pt x="790" y="619"/>
                  </a:cubicBezTo>
                  <a:cubicBezTo>
                    <a:pt x="789" y="623"/>
                    <a:pt x="795" y="620"/>
                    <a:pt x="794" y="623"/>
                  </a:cubicBezTo>
                  <a:cubicBezTo>
                    <a:pt x="791" y="634"/>
                    <a:pt x="803" y="642"/>
                    <a:pt x="795" y="649"/>
                  </a:cubicBezTo>
                  <a:cubicBezTo>
                    <a:pt x="786" y="660"/>
                    <a:pt x="781" y="653"/>
                    <a:pt x="772" y="657"/>
                  </a:cubicBezTo>
                  <a:cubicBezTo>
                    <a:pt x="764" y="659"/>
                    <a:pt x="755" y="668"/>
                    <a:pt x="762" y="673"/>
                  </a:cubicBezTo>
                  <a:cubicBezTo>
                    <a:pt x="773" y="676"/>
                    <a:pt x="766" y="682"/>
                    <a:pt x="774" y="689"/>
                  </a:cubicBezTo>
                  <a:cubicBezTo>
                    <a:pt x="785" y="695"/>
                    <a:pt x="772" y="724"/>
                    <a:pt x="786" y="706"/>
                  </a:cubicBezTo>
                  <a:cubicBezTo>
                    <a:pt x="801" y="692"/>
                    <a:pt x="790" y="714"/>
                    <a:pt x="796" y="712"/>
                  </a:cubicBezTo>
                  <a:cubicBezTo>
                    <a:pt x="792" y="722"/>
                    <a:pt x="800" y="715"/>
                    <a:pt x="805" y="720"/>
                  </a:cubicBezTo>
                  <a:cubicBezTo>
                    <a:pt x="810" y="727"/>
                    <a:pt x="803" y="736"/>
                    <a:pt x="810" y="735"/>
                  </a:cubicBezTo>
                  <a:cubicBezTo>
                    <a:pt x="804" y="757"/>
                    <a:pt x="773" y="767"/>
                    <a:pt x="764" y="790"/>
                  </a:cubicBezTo>
                  <a:cubicBezTo>
                    <a:pt x="749" y="806"/>
                    <a:pt x="761" y="813"/>
                    <a:pt x="777" y="822"/>
                  </a:cubicBezTo>
                  <a:cubicBezTo>
                    <a:pt x="785" y="831"/>
                    <a:pt x="813" y="840"/>
                    <a:pt x="801" y="852"/>
                  </a:cubicBezTo>
                  <a:cubicBezTo>
                    <a:pt x="794" y="866"/>
                    <a:pt x="784" y="879"/>
                    <a:pt x="779" y="893"/>
                  </a:cubicBezTo>
                  <a:cubicBezTo>
                    <a:pt x="775" y="888"/>
                    <a:pt x="758" y="889"/>
                    <a:pt x="767" y="895"/>
                  </a:cubicBezTo>
                  <a:cubicBezTo>
                    <a:pt x="779" y="899"/>
                    <a:pt x="785" y="901"/>
                    <a:pt x="794" y="897"/>
                  </a:cubicBezTo>
                  <a:cubicBezTo>
                    <a:pt x="798" y="905"/>
                    <a:pt x="770" y="919"/>
                    <a:pt x="764" y="927"/>
                  </a:cubicBezTo>
                  <a:cubicBezTo>
                    <a:pt x="703" y="926"/>
                    <a:pt x="703" y="926"/>
                    <a:pt x="703" y="926"/>
                  </a:cubicBezTo>
                  <a:cubicBezTo>
                    <a:pt x="660" y="910"/>
                    <a:pt x="660" y="910"/>
                    <a:pt x="660" y="910"/>
                  </a:cubicBezTo>
                  <a:cubicBezTo>
                    <a:pt x="653" y="917"/>
                    <a:pt x="653" y="917"/>
                    <a:pt x="653" y="917"/>
                  </a:cubicBezTo>
                  <a:cubicBezTo>
                    <a:pt x="631" y="908"/>
                    <a:pt x="631" y="908"/>
                    <a:pt x="631" y="908"/>
                  </a:cubicBezTo>
                  <a:cubicBezTo>
                    <a:pt x="629" y="899"/>
                    <a:pt x="629" y="899"/>
                    <a:pt x="629" y="899"/>
                  </a:cubicBezTo>
                  <a:cubicBezTo>
                    <a:pt x="611" y="897"/>
                    <a:pt x="611" y="897"/>
                    <a:pt x="611" y="897"/>
                  </a:cubicBezTo>
                  <a:cubicBezTo>
                    <a:pt x="597" y="888"/>
                    <a:pt x="597" y="888"/>
                    <a:pt x="597" y="888"/>
                  </a:cubicBezTo>
                  <a:cubicBezTo>
                    <a:pt x="597" y="888"/>
                    <a:pt x="596" y="871"/>
                    <a:pt x="587" y="868"/>
                  </a:cubicBezTo>
                  <a:cubicBezTo>
                    <a:pt x="579" y="865"/>
                    <a:pt x="573" y="847"/>
                    <a:pt x="573" y="847"/>
                  </a:cubicBezTo>
                  <a:cubicBezTo>
                    <a:pt x="575" y="834"/>
                    <a:pt x="575" y="834"/>
                    <a:pt x="575" y="834"/>
                  </a:cubicBezTo>
                  <a:cubicBezTo>
                    <a:pt x="569" y="812"/>
                    <a:pt x="569" y="812"/>
                    <a:pt x="569" y="812"/>
                  </a:cubicBezTo>
                  <a:cubicBezTo>
                    <a:pt x="570" y="809"/>
                    <a:pt x="570" y="809"/>
                    <a:pt x="570" y="809"/>
                  </a:cubicBezTo>
                  <a:cubicBezTo>
                    <a:pt x="569" y="805"/>
                    <a:pt x="569" y="805"/>
                    <a:pt x="569" y="805"/>
                  </a:cubicBezTo>
                  <a:cubicBezTo>
                    <a:pt x="568" y="792"/>
                    <a:pt x="568" y="792"/>
                    <a:pt x="568" y="792"/>
                  </a:cubicBezTo>
                  <a:cubicBezTo>
                    <a:pt x="556" y="792"/>
                    <a:pt x="556" y="792"/>
                    <a:pt x="556" y="792"/>
                  </a:cubicBezTo>
                  <a:cubicBezTo>
                    <a:pt x="546" y="782"/>
                    <a:pt x="546" y="782"/>
                    <a:pt x="546" y="782"/>
                  </a:cubicBezTo>
                  <a:cubicBezTo>
                    <a:pt x="543" y="764"/>
                    <a:pt x="543" y="764"/>
                    <a:pt x="543" y="764"/>
                  </a:cubicBezTo>
                  <a:cubicBezTo>
                    <a:pt x="517" y="751"/>
                    <a:pt x="517" y="751"/>
                    <a:pt x="517" y="751"/>
                  </a:cubicBezTo>
                  <a:cubicBezTo>
                    <a:pt x="524" y="737"/>
                    <a:pt x="524" y="737"/>
                    <a:pt x="524" y="737"/>
                  </a:cubicBezTo>
                  <a:cubicBezTo>
                    <a:pt x="538" y="708"/>
                    <a:pt x="538" y="708"/>
                    <a:pt x="538" y="708"/>
                  </a:cubicBezTo>
                  <a:cubicBezTo>
                    <a:pt x="527" y="698"/>
                    <a:pt x="527" y="698"/>
                    <a:pt x="527" y="698"/>
                  </a:cubicBezTo>
                  <a:cubicBezTo>
                    <a:pt x="513" y="687"/>
                    <a:pt x="513" y="687"/>
                    <a:pt x="513" y="687"/>
                  </a:cubicBezTo>
                  <a:cubicBezTo>
                    <a:pt x="487" y="679"/>
                    <a:pt x="487" y="679"/>
                    <a:pt x="487" y="679"/>
                  </a:cubicBezTo>
                  <a:cubicBezTo>
                    <a:pt x="482" y="663"/>
                    <a:pt x="482" y="663"/>
                    <a:pt x="482" y="663"/>
                  </a:cubicBezTo>
                  <a:cubicBezTo>
                    <a:pt x="483" y="654"/>
                    <a:pt x="483" y="654"/>
                    <a:pt x="483" y="654"/>
                  </a:cubicBezTo>
                  <a:cubicBezTo>
                    <a:pt x="434" y="630"/>
                    <a:pt x="434" y="630"/>
                    <a:pt x="434" y="630"/>
                  </a:cubicBezTo>
                  <a:cubicBezTo>
                    <a:pt x="434" y="630"/>
                    <a:pt x="426" y="627"/>
                    <a:pt x="417" y="631"/>
                  </a:cubicBezTo>
                  <a:cubicBezTo>
                    <a:pt x="409" y="635"/>
                    <a:pt x="403" y="632"/>
                    <a:pt x="400" y="628"/>
                  </a:cubicBezTo>
                  <a:cubicBezTo>
                    <a:pt x="397" y="625"/>
                    <a:pt x="383" y="622"/>
                    <a:pt x="383" y="622"/>
                  </a:cubicBezTo>
                  <a:cubicBezTo>
                    <a:pt x="382" y="605"/>
                    <a:pt x="382" y="605"/>
                    <a:pt x="382" y="605"/>
                  </a:cubicBezTo>
                  <a:cubicBezTo>
                    <a:pt x="382" y="605"/>
                    <a:pt x="388" y="597"/>
                    <a:pt x="391" y="593"/>
                  </a:cubicBezTo>
                  <a:cubicBezTo>
                    <a:pt x="395" y="588"/>
                    <a:pt x="397" y="553"/>
                    <a:pt x="397" y="553"/>
                  </a:cubicBezTo>
                  <a:cubicBezTo>
                    <a:pt x="412" y="519"/>
                    <a:pt x="412" y="519"/>
                    <a:pt x="412" y="519"/>
                  </a:cubicBezTo>
                  <a:cubicBezTo>
                    <a:pt x="408" y="501"/>
                    <a:pt x="408" y="501"/>
                    <a:pt x="408" y="501"/>
                  </a:cubicBezTo>
                  <a:cubicBezTo>
                    <a:pt x="392" y="498"/>
                    <a:pt x="392" y="498"/>
                    <a:pt x="392" y="498"/>
                  </a:cubicBezTo>
                  <a:cubicBezTo>
                    <a:pt x="378" y="505"/>
                    <a:pt x="378" y="505"/>
                    <a:pt x="378" y="505"/>
                  </a:cubicBezTo>
                  <a:cubicBezTo>
                    <a:pt x="369" y="484"/>
                    <a:pt x="369" y="484"/>
                    <a:pt x="369" y="484"/>
                  </a:cubicBezTo>
                  <a:cubicBezTo>
                    <a:pt x="357" y="485"/>
                    <a:pt x="357" y="485"/>
                    <a:pt x="357" y="485"/>
                  </a:cubicBezTo>
                  <a:cubicBezTo>
                    <a:pt x="330" y="504"/>
                    <a:pt x="330" y="504"/>
                    <a:pt x="330" y="504"/>
                  </a:cubicBezTo>
                  <a:cubicBezTo>
                    <a:pt x="302" y="493"/>
                    <a:pt x="302" y="493"/>
                    <a:pt x="302" y="493"/>
                  </a:cubicBezTo>
                  <a:cubicBezTo>
                    <a:pt x="275" y="498"/>
                    <a:pt x="275" y="498"/>
                    <a:pt x="275" y="498"/>
                  </a:cubicBezTo>
                  <a:cubicBezTo>
                    <a:pt x="261" y="503"/>
                    <a:pt x="261" y="503"/>
                    <a:pt x="261" y="503"/>
                  </a:cubicBezTo>
                  <a:cubicBezTo>
                    <a:pt x="264" y="486"/>
                    <a:pt x="264" y="486"/>
                    <a:pt x="264" y="486"/>
                  </a:cubicBezTo>
                  <a:cubicBezTo>
                    <a:pt x="252" y="478"/>
                    <a:pt x="252" y="478"/>
                    <a:pt x="252" y="478"/>
                  </a:cubicBezTo>
                  <a:cubicBezTo>
                    <a:pt x="237" y="486"/>
                    <a:pt x="237" y="486"/>
                    <a:pt x="237" y="486"/>
                  </a:cubicBezTo>
                  <a:cubicBezTo>
                    <a:pt x="206" y="475"/>
                    <a:pt x="206" y="475"/>
                    <a:pt x="206" y="475"/>
                  </a:cubicBezTo>
                  <a:cubicBezTo>
                    <a:pt x="181" y="426"/>
                    <a:pt x="181" y="426"/>
                    <a:pt x="181" y="426"/>
                  </a:cubicBezTo>
                  <a:cubicBezTo>
                    <a:pt x="175" y="414"/>
                    <a:pt x="175" y="414"/>
                    <a:pt x="175" y="414"/>
                  </a:cubicBezTo>
                  <a:cubicBezTo>
                    <a:pt x="165" y="399"/>
                    <a:pt x="165" y="399"/>
                    <a:pt x="165" y="399"/>
                  </a:cubicBezTo>
                  <a:cubicBezTo>
                    <a:pt x="134" y="385"/>
                    <a:pt x="134" y="385"/>
                    <a:pt x="134" y="385"/>
                  </a:cubicBezTo>
                  <a:cubicBezTo>
                    <a:pt x="123" y="383"/>
                    <a:pt x="123" y="383"/>
                    <a:pt x="123" y="383"/>
                  </a:cubicBezTo>
                  <a:cubicBezTo>
                    <a:pt x="123" y="383"/>
                    <a:pt x="123" y="396"/>
                    <a:pt x="122" y="400"/>
                  </a:cubicBezTo>
                  <a:cubicBezTo>
                    <a:pt x="121" y="404"/>
                    <a:pt x="104" y="415"/>
                    <a:pt x="104" y="415"/>
                  </a:cubicBezTo>
                  <a:cubicBezTo>
                    <a:pt x="83" y="413"/>
                    <a:pt x="83" y="413"/>
                    <a:pt x="83" y="413"/>
                  </a:cubicBezTo>
                  <a:cubicBezTo>
                    <a:pt x="83" y="409"/>
                    <a:pt x="83" y="409"/>
                    <a:pt x="83" y="409"/>
                  </a:cubicBezTo>
                  <a:cubicBezTo>
                    <a:pt x="83" y="402"/>
                    <a:pt x="83" y="402"/>
                    <a:pt x="83" y="402"/>
                  </a:cubicBezTo>
                  <a:cubicBezTo>
                    <a:pt x="63" y="392"/>
                    <a:pt x="63" y="392"/>
                    <a:pt x="63" y="392"/>
                  </a:cubicBezTo>
                  <a:cubicBezTo>
                    <a:pt x="48" y="375"/>
                    <a:pt x="48" y="375"/>
                    <a:pt x="48" y="375"/>
                  </a:cubicBezTo>
                  <a:cubicBezTo>
                    <a:pt x="0" y="350"/>
                    <a:pt x="0" y="350"/>
                    <a:pt x="0" y="350"/>
                  </a:cubicBezTo>
                  <a:cubicBezTo>
                    <a:pt x="0" y="350"/>
                    <a:pt x="5" y="339"/>
                    <a:pt x="7" y="337"/>
                  </a:cubicBezTo>
                  <a:cubicBezTo>
                    <a:pt x="8" y="335"/>
                    <a:pt x="5" y="328"/>
                    <a:pt x="3" y="323"/>
                  </a:cubicBezTo>
                  <a:cubicBezTo>
                    <a:pt x="14" y="313"/>
                    <a:pt x="30" y="296"/>
                    <a:pt x="37" y="281"/>
                  </a:cubicBezTo>
                  <a:cubicBezTo>
                    <a:pt x="38" y="271"/>
                    <a:pt x="50" y="268"/>
                    <a:pt x="48" y="257"/>
                  </a:cubicBezTo>
                  <a:cubicBezTo>
                    <a:pt x="46" y="243"/>
                    <a:pt x="27" y="229"/>
                    <a:pt x="30" y="217"/>
                  </a:cubicBezTo>
                  <a:cubicBezTo>
                    <a:pt x="36" y="204"/>
                    <a:pt x="51" y="217"/>
                    <a:pt x="61" y="210"/>
                  </a:cubicBezTo>
                  <a:cubicBezTo>
                    <a:pt x="68" y="207"/>
                    <a:pt x="66" y="215"/>
                    <a:pt x="73" y="211"/>
                  </a:cubicBezTo>
                  <a:cubicBezTo>
                    <a:pt x="73" y="209"/>
                    <a:pt x="84" y="210"/>
                    <a:pt x="85" y="209"/>
                  </a:cubicBezTo>
                  <a:cubicBezTo>
                    <a:pt x="83" y="208"/>
                    <a:pt x="93" y="211"/>
                    <a:pt x="95" y="213"/>
                  </a:cubicBezTo>
                  <a:cubicBezTo>
                    <a:pt x="99" y="218"/>
                    <a:pt x="96" y="231"/>
                    <a:pt x="105" y="217"/>
                  </a:cubicBezTo>
                  <a:cubicBezTo>
                    <a:pt x="114" y="211"/>
                    <a:pt x="118" y="201"/>
                    <a:pt x="125" y="196"/>
                  </a:cubicBezTo>
                  <a:cubicBezTo>
                    <a:pt x="130" y="186"/>
                    <a:pt x="137" y="186"/>
                    <a:pt x="138" y="174"/>
                  </a:cubicBezTo>
                  <a:cubicBezTo>
                    <a:pt x="143" y="168"/>
                    <a:pt x="149" y="168"/>
                    <a:pt x="150" y="161"/>
                  </a:cubicBezTo>
                  <a:cubicBezTo>
                    <a:pt x="143" y="157"/>
                    <a:pt x="138" y="152"/>
                    <a:pt x="152" y="151"/>
                  </a:cubicBezTo>
                  <a:cubicBezTo>
                    <a:pt x="162" y="145"/>
                    <a:pt x="175" y="161"/>
                    <a:pt x="179" y="143"/>
                  </a:cubicBezTo>
                  <a:cubicBezTo>
                    <a:pt x="193" y="149"/>
                    <a:pt x="188" y="132"/>
                    <a:pt x="202" y="129"/>
                  </a:cubicBezTo>
                  <a:cubicBezTo>
                    <a:pt x="211" y="139"/>
                    <a:pt x="202" y="119"/>
                    <a:pt x="218" y="122"/>
                  </a:cubicBezTo>
                  <a:cubicBezTo>
                    <a:pt x="228" y="115"/>
                    <a:pt x="214" y="104"/>
                    <a:pt x="237" y="106"/>
                  </a:cubicBezTo>
                  <a:cubicBezTo>
                    <a:pt x="231" y="102"/>
                    <a:pt x="236" y="70"/>
                    <a:pt x="226" y="84"/>
                  </a:cubicBezTo>
                  <a:cubicBezTo>
                    <a:pt x="222" y="103"/>
                    <a:pt x="214" y="97"/>
                    <a:pt x="216" y="81"/>
                  </a:cubicBezTo>
                  <a:cubicBezTo>
                    <a:pt x="212" y="71"/>
                    <a:pt x="237" y="74"/>
                    <a:pt x="236" y="63"/>
                  </a:cubicBezTo>
                  <a:cubicBezTo>
                    <a:pt x="248" y="58"/>
                    <a:pt x="233" y="43"/>
                    <a:pt x="229" y="38"/>
                  </a:cubicBezTo>
                  <a:cubicBezTo>
                    <a:pt x="237" y="30"/>
                    <a:pt x="255" y="37"/>
                    <a:pt x="265" y="42"/>
                  </a:cubicBezTo>
                  <a:cubicBezTo>
                    <a:pt x="277" y="50"/>
                    <a:pt x="277" y="60"/>
                    <a:pt x="282" y="71"/>
                  </a:cubicBezTo>
                  <a:cubicBezTo>
                    <a:pt x="297" y="77"/>
                    <a:pt x="284" y="93"/>
                    <a:pt x="293" y="102"/>
                  </a:cubicBezTo>
                  <a:cubicBezTo>
                    <a:pt x="294" y="114"/>
                    <a:pt x="314" y="108"/>
                    <a:pt x="322" y="110"/>
                  </a:cubicBezTo>
                  <a:cubicBezTo>
                    <a:pt x="334" y="108"/>
                    <a:pt x="339" y="106"/>
                    <a:pt x="340" y="92"/>
                  </a:cubicBezTo>
                  <a:cubicBezTo>
                    <a:pt x="352" y="90"/>
                    <a:pt x="365" y="90"/>
                    <a:pt x="373" y="82"/>
                  </a:cubicBezTo>
                  <a:cubicBezTo>
                    <a:pt x="371" y="64"/>
                    <a:pt x="396" y="76"/>
                    <a:pt x="408" y="72"/>
                  </a:cubicBezTo>
                  <a:cubicBezTo>
                    <a:pt x="408" y="76"/>
                    <a:pt x="408" y="76"/>
                    <a:pt x="408" y="76"/>
                  </a:cubicBezTo>
                  <a:cubicBezTo>
                    <a:pt x="417" y="83"/>
                    <a:pt x="417" y="83"/>
                    <a:pt x="417" y="83"/>
                  </a:cubicBezTo>
                  <a:cubicBezTo>
                    <a:pt x="415" y="86"/>
                    <a:pt x="415" y="86"/>
                    <a:pt x="415" y="86"/>
                  </a:cubicBezTo>
                  <a:cubicBezTo>
                    <a:pt x="408" y="86"/>
                    <a:pt x="408" y="86"/>
                    <a:pt x="408" y="86"/>
                  </a:cubicBezTo>
                  <a:cubicBezTo>
                    <a:pt x="406" y="88"/>
                    <a:pt x="406" y="88"/>
                    <a:pt x="406" y="88"/>
                  </a:cubicBezTo>
                  <a:cubicBezTo>
                    <a:pt x="411" y="96"/>
                    <a:pt x="411" y="96"/>
                    <a:pt x="411" y="96"/>
                  </a:cubicBezTo>
                  <a:cubicBezTo>
                    <a:pt x="411" y="101"/>
                    <a:pt x="411" y="101"/>
                    <a:pt x="411" y="101"/>
                  </a:cubicBezTo>
                  <a:cubicBezTo>
                    <a:pt x="403" y="114"/>
                    <a:pt x="403" y="114"/>
                    <a:pt x="403" y="114"/>
                  </a:cubicBezTo>
                  <a:cubicBezTo>
                    <a:pt x="407" y="130"/>
                    <a:pt x="407" y="130"/>
                    <a:pt x="407" y="130"/>
                  </a:cubicBezTo>
                  <a:cubicBezTo>
                    <a:pt x="407" y="132"/>
                    <a:pt x="407" y="132"/>
                    <a:pt x="407" y="132"/>
                  </a:cubicBezTo>
                  <a:cubicBezTo>
                    <a:pt x="406" y="135"/>
                    <a:pt x="406" y="135"/>
                    <a:pt x="406" y="135"/>
                  </a:cubicBezTo>
                  <a:cubicBezTo>
                    <a:pt x="403" y="155"/>
                    <a:pt x="403" y="155"/>
                    <a:pt x="403" y="155"/>
                  </a:cubicBezTo>
                  <a:cubicBezTo>
                    <a:pt x="396" y="166"/>
                    <a:pt x="396" y="166"/>
                    <a:pt x="396" y="166"/>
                  </a:cubicBezTo>
                  <a:cubicBezTo>
                    <a:pt x="405" y="180"/>
                    <a:pt x="405" y="180"/>
                    <a:pt x="405" y="180"/>
                  </a:cubicBezTo>
                  <a:cubicBezTo>
                    <a:pt x="403" y="190"/>
                    <a:pt x="403" y="190"/>
                    <a:pt x="403" y="190"/>
                  </a:cubicBezTo>
                  <a:cubicBezTo>
                    <a:pt x="406" y="207"/>
                    <a:pt x="406" y="207"/>
                    <a:pt x="406" y="207"/>
                  </a:cubicBezTo>
                  <a:cubicBezTo>
                    <a:pt x="409" y="205"/>
                    <a:pt x="409" y="205"/>
                    <a:pt x="409" y="205"/>
                  </a:cubicBezTo>
                  <a:cubicBezTo>
                    <a:pt x="409" y="191"/>
                    <a:pt x="409" y="191"/>
                    <a:pt x="409" y="191"/>
                  </a:cubicBezTo>
                  <a:cubicBezTo>
                    <a:pt x="416" y="189"/>
                    <a:pt x="416" y="189"/>
                    <a:pt x="416" y="189"/>
                  </a:cubicBezTo>
                  <a:cubicBezTo>
                    <a:pt x="416" y="182"/>
                    <a:pt x="416" y="182"/>
                    <a:pt x="416" y="182"/>
                  </a:cubicBezTo>
                  <a:lnTo>
                    <a:pt x="411" y="170"/>
                  </a:lnTo>
                  <a:close/>
                </a:path>
              </a:pathLst>
            </a:custGeom>
            <a:solidFill>
              <a:srgbClr val="3C0078"/>
            </a:solidFill>
            <a:ln w="7938"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Freeform 8">
              <a:extLst>
                <a:ext uri="{FF2B5EF4-FFF2-40B4-BE49-F238E27FC236}">
                  <a16:creationId xmlns:a16="http://schemas.microsoft.com/office/drawing/2014/main" id="{3C3B634B-EF05-485A-BCC0-C51A83E1878B}"/>
                </a:ext>
              </a:extLst>
            </p:cNvPr>
            <p:cNvSpPr>
              <a:spLocks/>
            </p:cNvSpPr>
            <p:nvPr/>
          </p:nvSpPr>
          <p:spPr bwMode="auto">
            <a:xfrm>
              <a:off x="7275515" y="3265489"/>
              <a:ext cx="1719263" cy="1882776"/>
            </a:xfrm>
            <a:custGeom>
              <a:avLst/>
              <a:gdLst>
                <a:gd name="T0" fmla="*/ 170 w 1026"/>
                <a:gd name="T1" fmla="*/ 772 h 1126"/>
                <a:gd name="T2" fmla="*/ 248 w 1026"/>
                <a:gd name="T3" fmla="*/ 741 h 1126"/>
                <a:gd name="T4" fmla="*/ 209 w 1026"/>
                <a:gd name="T5" fmla="*/ 621 h 1126"/>
                <a:gd name="T6" fmla="*/ 59 w 1026"/>
                <a:gd name="T7" fmla="*/ 548 h 1126"/>
                <a:gd name="T8" fmla="*/ 41 w 1026"/>
                <a:gd name="T9" fmla="*/ 385 h 1126"/>
                <a:gd name="T10" fmla="*/ 77 w 1026"/>
                <a:gd name="T11" fmla="*/ 275 h 1126"/>
                <a:gd name="T12" fmla="*/ 181 w 1026"/>
                <a:gd name="T13" fmla="*/ 217 h 1126"/>
                <a:gd name="T14" fmla="*/ 219 w 1026"/>
                <a:gd name="T15" fmla="*/ 105 h 1126"/>
                <a:gd name="T16" fmla="*/ 352 w 1026"/>
                <a:gd name="T17" fmla="*/ 127 h 1126"/>
                <a:gd name="T18" fmla="*/ 492 w 1026"/>
                <a:gd name="T19" fmla="*/ 99 h 1126"/>
                <a:gd name="T20" fmla="*/ 600 w 1026"/>
                <a:gd name="T21" fmla="*/ 33 h 1126"/>
                <a:gd name="T22" fmla="*/ 688 w 1026"/>
                <a:gd name="T23" fmla="*/ 39 h 1126"/>
                <a:gd name="T24" fmla="*/ 666 w 1026"/>
                <a:gd name="T25" fmla="*/ 123 h 1126"/>
                <a:gd name="T26" fmla="*/ 840 w 1026"/>
                <a:gd name="T27" fmla="*/ 174 h 1126"/>
                <a:gd name="T28" fmla="*/ 920 w 1026"/>
                <a:gd name="T29" fmla="*/ 285 h 1126"/>
                <a:gd name="T30" fmla="*/ 1007 w 1026"/>
                <a:gd name="T31" fmla="*/ 367 h 1126"/>
                <a:gd name="T32" fmla="*/ 1001 w 1026"/>
                <a:gd name="T33" fmla="*/ 475 h 1126"/>
                <a:gd name="T34" fmla="*/ 961 w 1026"/>
                <a:gd name="T35" fmla="*/ 434 h 1126"/>
                <a:gd name="T36" fmla="*/ 904 w 1026"/>
                <a:gd name="T37" fmla="*/ 426 h 1126"/>
                <a:gd name="T38" fmla="*/ 854 w 1026"/>
                <a:gd name="T39" fmla="*/ 444 h 1126"/>
                <a:gd name="T40" fmla="*/ 850 w 1026"/>
                <a:gd name="T41" fmla="*/ 487 h 1126"/>
                <a:gd name="T42" fmla="*/ 829 w 1026"/>
                <a:gd name="T43" fmla="*/ 533 h 1126"/>
                <a:gd name="T44" fmla="*/ 803 w 1026"/>
                <a:gd name="T45" fmla="*/ 597 h 1126"/>
                <a:gd name="T46" fmla="*/ 853 w 1026"/>
                <a:gd name="T47" fmla="*/ 683 h 1126"/>
                <a:gd name="T48" fmla="*/ 872 w 1026"/>
                <a:gd name="T49" fmla="*/ 725 h 1126"/>
                <a:gd name="T50" fmla="*/ 894 w 1026"/>
                <a:gd name="T51" fmla="*/ 764 h 1126"/>
                <a:gd name="T52" fmla="*/ 909 w 1026"/>
                <a:gd name="T53" fmla="*/ 823 h 1126"/>
                <a:gd name="T54" fmla="*/ 924 w 1026"/>
                <a:gd name="T55" fmla="*/ 870 h 1126"/>
                <a:gd name="T56" fmla="*/ 810 w 1026"/>
                <a:gd name="T57" fmla="*/ 903 h 1126"/>
                <a:gd name="T58" fmla="*/ 733 w 1026"/>
                <a:gd name="T59" fmla="*/ 882 h 1126"/>
                <a:gd name="T60" fmla="*/ 696 w 1026"/>
                <a:gd name="T61" fmla="*/ 944 h 1126"/>
                <a:gd name="T62" fmla="*/ 622 w 1026"/>
                <a:gd name="T63" fmla="*/ 1018 h 1126"/>
                <a:gd name="T64" fmla="*/ 547 w 1026"/>
                <a:gd name="T65" fmla="*/ 1018 h 1126"/>
                <a:gd name="T66" fmla="*/ 510 w 1026"/>
                <a:gd name="T67" fmla="*/ 1111 h 1126"/>
                <a:gd name="T68" fmla="*/ 475 w 1026"/>
                <a:gd name="T69" fmla="*/ 1112 h 1126"/>
                <a:gd name="T70" fmla="*/ 470 w 1026"/>
                <a:gd name="T71" fmla="*/ 1112 h 1126"/>
                <a:gd name="T72" fmla="*/ 434 w 1026"/>
                <a:gd name="T73" fmla="*/ 1105 h 1126"/>
                <a:gd name="T74" fmla="*/ 421 w 1026"/>
                <a:gd name="T75" fmla="*/ 1093 h 1126"/>
                <a:gd name="T76" fmla="*/ 416 w 1026"/>
                <a:gd name="T77" fmla="*/ 1089 h 1126"/>
                <a:gd name="T78" fmla="*/ 397 w 1026"/>
                <a:gd name="T79" fmla="*/ 1072 h 1126"/>
                <a:gd name="T80" fmla="*/ 331 w 1026"/>
                <a:gd name="T81" fmla="*/ 1020 h 1126"/>
                <a:gd name="T82" fmla="*/ 278 w 1026"/>
                <a:gd name="T83" fmla="*/ 951 h 1126"/>
                <a:gd name="T84" fmla="*/ 248 w 1026"/>
                <a:gd name="T85" fmla="*/ 963 h 1126"/>
                <a:gd name="T86" fmla="*/ 275 w 1026"/>
                <a:gd name="T87" fmla="*/ 1017 h 1126"/>
                <a:gd name="T88" fmla="*/ 272 w 1026"/>
                <a:gd name="T89" fmla="*/ 1037 h 1126"/>
                <a:gd name="T90" fmla="*/ 273 w 1026"/>
                <a:gd name="T91" fmla="*/ 1051 h 1126"/>
                <a:gd name="T92" fmla="*/ 278 w 1026"/>
                <a:gd name="T93" fmla="*/ 1067 h 1126"/>
                <a:gd name="T94" fmla="*/ 215 w 1026"/>
                <a:gd name="T95" fmla="*/ 1040 h 1126"/>
                <a:gd name="T96" fmla="*/ 210 w 1026"/>
                <a:gd name="T97" fmla="*/ 988 h 1126"/>
                <a:gd name="T98" fmla="*/ 195 w 1026"/>
                <a:gd name="T99" fmla="*/ 956 h 1126"/>
                <a:gd name="T100" fmla="*/ 164 w 1026"/>
                <a:gd name="T101" fmla="*/ 947 h 1126"/>
                <a:gd name="T102" fmla="*/ 157 w 1026"/>
                <a:gd name="T103" fmla="*/ 946 h 1126"/>
                <a:gd name="T104" fmla="*/ 149 w 1026"/>
                <a:gd name="T105" fmla="*/ 944 h 1126"/>
                <a:gd name="T106" fmla="*/ 144 w 1026"/>
                <a:gd name="T107" fmla="*/ 942 h 1126"/>
                <a:gd name="T108" fmla="*/ 47 w 1026"/>
                <a:gd name="T109" fmla="*/ 968 h 1126"/>
                <a:gd name="T110" fmla="*/ 118 w 1026"/>
                <a:gd name="T111" fmla="*/ 880 h 1126"/>
                <a:gd name="T112" fmla="*/ 145 w 1026"/>
                <a:gd name="T113" fmla="*/ 812 h 1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26" h="1126">
                  <a:moveTo>
                    <a:pt x="147" y="827"/>
                  </a:moveTo>
                  <a:cubicBezTo>
                    <a:pt x="144" y="827"/>
                    <a:pt x="161" y="814"/>
                    <a:pt x="156" y="815"/>
                  </a:cubicBezTo>
                  <a:cubicBezTo>
                    <a:pt x="159" y="807"/>
                    <a:pt x="155" y="810"/>
                    <a:pt x="151" y="809"/>
                  </a:cubicBezTo>
                  <a:cubicBezTo>
                    <a:pt x="148" y="803"/>
                    <a:pt x="149" y="800"/>
                    <a:pt x="148" y="798"/>
                  </a:cubicBezTo>
                  <a:cubicBezTo>
                    <a:pt x="150" y="782"/>
                    <a:pt x="173" y="790"/>
                    <a:pt x="170" y="772"/>
                  </a:cubicBezTo>
                  <a:cubicBezTo>
                    <a:pt x="150" y="775"/>
                    <a:pt x="158" y="766"/>
                    <a:pt x="162" y="758"/>
                  </a:cubicBezTo>
                  <a:cubicBezTo>
                    <a:pt x="174" y="750"/>
                    <a:pt x="190" y="758"/>
                    <a:pt x="200" y="757"/>
                  </a:cubicBezTo>
                  <a:cubicBezTo>
                    <a:pt x="215" y="756"/>
                    <a:pt x="204" y="747"/>
                    <a:pt x="216" y="743"/>
                  </a:cubicBezTo>
                  <a:cubicBezTo>
                    <a:pt x="231" y="736"/>
                    <a:pt x="225" y="756"/>
                    <a:pt x="235" y="761"/>
                  </a:cubicBezTo>
                  <a:cubicBezTo>
                    <a:pt x="228" y="746"/>
                    <a:pt x="248" y="753"/>
                    <a:pt x="248" y="741"/>
                  </a:cubicBezTo>
                  <a:cubicBezTo>
                    <a:pt x="238" y="726"/>
                    <a:pt x="257" y="711"/>
                    <a:pt x="244" y="697"/>
                  </a:cubicBezTo>
                  <a:cubicBezTo>
                    <a:pt x="242" y="691"/>
                    <a:pt x="228" y="677"/>
                    <a:pt x="245" y="673"/>
                  </a:cubicBezTo>
                  <a:cubicBezTo>
                    <a:pt x="247" y="665"/>
                    <a:pt x="267" y="672"/>
                    <a:pt x="259" y="660"/>
                  </a:cubicBezTo>
                  <a:cubicBezTo>
                    <a:pt x="256" y="645"/>
                    <a:pt x="258" y="640"/>
                    <a:pt x="255" y="630"/>
                  </a:cubicBezTo>
                  <a:cubicBezTo>
                    <a:pt x="246" y="628"/>
                    <a:pt x="223" y="625"/>
                    <a:pt x="209" y="621"/>
                  </a:cubicBezTo>
                  <a:cubicBezTo>
                    <a:pt x="191" y="620"/>
                    <a:pt x="173" y="618"/>
                    <a:pt x="170" y="598"/>
                  </a:cubicBezTo>
                  <a:cubicBezTo>
                    <a:pt x="163" y="584"/>
                    <a:pt x="155" y="557"/>
                    <a:pt x="134" y="565"/>
                  </a:cubicBezTo>
                  <a:cubicBezTo>
                    <a:pt x="123" y="564"/>
                    <a:pt x="108" y="586"/>
                    <a:pt x="113" y="566"/>
                  </a:cubicBezTo>
                  <a:cubicBezTo>
                    <a:pt x="109" y="554"/>
                    <a:pt x="111" y="562"/>
                    <a:pt x="97" y="560"/>
                  </a:cubicBezTo>
                  <a:cubicBezTo>
                    <a:pt x="83" y="559"/>
                    <a:pt x="72" y="551"/>
                    <a:pt x="59" y="548"/>
                  </a:cubicBezTo>
                  <a:cubicBezTo>
                    <a:pt x="41" y="551"/>
                    <a:pt x="24" y="554"/>
                    <a:pt x="9" y="558"/>
                  </a:cubicBezTo>
                  <a:cubicBezTo>
                    <a:pt x="5" y="547"/>
                    <a:pt x="0" y="531"/>
                    <a:pt x="1" y="519"/>
                  </a:cubicBezTo>
                  <a:cubicBezTo>
                    <a:pt x="7" y="485"/>
                    <a:pt x="17" y="451"/>
                    <a:pt x="14" y="416"/>
                  </a:cubicBezTo>
                  <a:cubicBezTo>
                    <a:pt x="12" y="403"/>
                    <a:pt x="11" y="395"/>
                    <a:pt x="19" y="403"/>
                  </a:cubicBezTo>
                  <a:cubicBezTo>
                    <a:pt x="27" y="411"/>
                    <a:pt x="35" y="386"/>
                    <a:pt x="41" y="385"/>
                  </a:cubicBezTo>
                  <a:cubicBezTo>
                    <a:pt x="34" y="376"/>
                    <a:pt x="41" y="376"/>
                    <a:pt x="39" y="367"/>
                  </a:cubicBezTo>
                  <a:cubicBezTo>
                    <a:pt x="40" y="370"/>
                    <a:pt x="36" y="363"/>
                    <a:pt x="35" y="362"/>
                  </a:cubicBezTo>
                  <a:cubicBezTo>
                    <a:pt x="38" y="356"/>
                    <a:pt x="39" y="341"/>
                    <a:pt x="37" y="328"/>
                  </a:cubicBezTo>
                  <a:cubicBezTo>
                    <a:pt x="31" y="311"/>
                    <a:pt x="44" y="307"/>
                    <a:pt x="53" y="297"/>
                  </a:cubicBezTo>
                  <a:cubicBezTo>
                    <a:pt x="51" y="281"/>
                    <a:pt x="62" y="276"/>
                    <a:pt x="77" y="275"/>
                  </a:cubicBezTo>
                  <a:cubicBezTo>
                    <a:pt x="98" y="283"/>
                    <a:pt x="91" y="259"/>
                    <a:pt x="104" y="258"/>
                  </a:cubicBezTo>
                  <a:cubicBezTo>
                    <a:pt x="113" y="260"/>
                    <a:pt x="124" y="262"/>
                    <a:pt x="133" y="250"/>
                  </a:cubicBezTo>
                  <a:cubicBezTo>
                    <a:pt x="140" y="259"/>
                    <a:pt x="144" y="238"/>
                    <a:pt x="154" y="233"/>
                  </a:cubicBezTo>
                  <a:cubicBezTo>
                    <a:pt x="169" y="219"/>
                    <a:pt x="162" y="250"/>
                    <a:pt x="172" y="234"/>
                  </a:cubicBezTo>
                  <a:cubicBezTo>
                    <a:pt x="191" y="229"/>
                    <a:pt x="174" y="222"/>
                    <a:pt x="181" y="217"/>
                  </a:cubicBezTo>
                  <a:cubicBezTo>
                    <a:pt x="172" y="203"/>
                    <a:pt x="205" y="199"/>
                    <a:pt x="188" y="191"/>
                  </a:cubicBezTo>
                  <a:cubicBezTo>
                    <a:pt x="195" y="175"/>
                    <a:pt x="216" y="180"/>
                    <a:pt x="231" y="178"/>
                  </a:cubicBezTo>
                  <a:cubicBezTo>
                    <a:pt x="261" y="178"/>
                    <a:pt x="223" y="169"/>
                    <a:pt x="234" y="157"/>
                  </a:cubicBezTo>
                  <a:cubicBezTo>
                    <a:pt x="225" y="146"/>
                    <a:pt x="230" y="134"/>
                    <a:pt x="227" y="120"/>
                  </a:cubicBezTo>
                  <a:cubicBezTo>
                    <a:pt x="217" y="123"/>
                    <a:pt x="213" y="121"/>
                    <a:pt x="219" y="105"/>
                  </a:cubicBezTo>
                  <a:cubicBezTo>
                    <a:pt x="218" y="96"/>
                    <a:pt x="237" y="95"/>
                    <a:pt x="248" y="89"/>
                  </a:cubicBezTo>
                  <a:cubicBezTo>
                    <a:pt x="248" y="89"/>
                    <a:pt x="248" y="89"/>
                    <a:pt x="248" y="89"/>
                  </a:cubicBezTo>
                  <a:cubicBezTo>
                    <a:pt x="254" y="106"/>
                    <a:pt x="266" y="99"/>
                    <a:pt x="280" y="108"/>
                  </a:cubicBezTo>
                  <a:cubicBezTo>
                    <a:pt x="296" y="108"/>
                    <a:pt x="302" y="123"/>
                    <a:pt x="319" y="114"/>
                  </a:cubicBezTo>
                  <a:cubicBezTo>
                    <a:pt x="337" y="106"/>
                    <a:pt x="332" y="134"/>
                    <a:pt x="352" y="127"/>
                  </a:cubicBezTo>
                  <a:cubicBezTo>
                    <a:pt x="365" y="120"/>
                    <a:pt x="378" y="113"/>
                    <a:pt x="394" y="118"/>
                  </a:cubicBezTo>
                  <a:cubicBezTo>
                    <a:pt x="407" y="122"/>
                    <a:pt x="425" y="134"/>
                    <a:pt x="433" y="118"/>
                  </a:cubicBezTo>
                  <a:cubicBezTo>
                    <a:pt x="421" y="100"/>
                    <a:pt x="448" y="117"/>
                    <a:pt x="452" y="105"/>
                  </a:cubicBezTo>
                  <a:cubicBezTo>
                    <a:pt x="454" y="96"/>
                    <a:pt x="470" y="83"/>
                    <a:pt x="476" y="89"/>
                  </a:cubicBezTo>
                  <a:cubicBezTo>
                    <a:pt x="480" y="96"/>
                    <a:pt x="477" y="108"/>
                    <a:pt x="492" y="99"/>
                  </a:cubicBezTo>
                  <a:cubicBezTo>
                    <a:pt x="491" y="89"/>
                    <a:pt x="486" y="81"/>
                    <a:pt x="500" y="77"/>
                  </a:cubicBezTo>
                  <a:cubicBezTo>
                    <a:pt x="510" y="78"/>
                    <a:pt x="522" y="89"/>
                    <a:pt x="532" y="80"/>
                  </a:cubicBezTo>
                  <a:cubicBezTo>
                    <a:pt x="545" y="76"/>
                    <a:pt x="545" y="62"/>
                    <a:pt x="559" y="61"/>
                  </a:cubicBezTo>
                  <a:cubicBezTo>
                    <a:pt x="569" y="66"/>
                    <a:pt x="586" y="59"/>
                    <a:pt x="583" y="46"/>
                  </a:cubicBezTo>
                  <a:cubicBezTo>
                    <a:pt x="579" y="37"/>
                    <a:pt x="594" y="21"/>
                    <a:pt x="600" y="33"/>
                  </a:cubicBezTo>
                  <a:cubicBezTo>
                    <a:pt x="614" y="32"/>
                    <a:pt x="628" y="30"/>
                    <a:pt x="638" y="24"/>
                  </a:cubicBezTo>
                  <a:cubicBezTo>
                    <a:pt x="644" y="12"/>
                    <a:pt x="660" y="22"/>
                    <a:pt x="661" y="14"/>
                  </a:cubicBezTo>
                  <a:cubicBezTo>
                    <a:pt x="674" y="15"/>
                    <a:pt x="679" y="5"/>
                    <a:pt x="685" y="0"/>
                  </a:cubicBezTo>
                  <a:cubicBezTo>
                    <a:pt x="687" y="1"/>
                    <a:pt x="689" y="2"/>
                    <a:pt x="690" y="4"/>
                  </a:cubicBezTo>
                  <a:cubicBezTo>
                    <a:pt x="697" y="12"/>
                    <a:pt x="688" y="29"/>
                    <a:pt x="688" y="39"/>
                  </a:cubicBezTo>
                  <a:cubicBezTo>
                    <a:pt x="689" y="47"/>
                    <a:pt x="672" y="65"/>
                    <a:pt x="684" y="56"/>
                  </a:cubicBezTo>
                  <a:cubicBezTo>
                    <a:pt x="693" y="54"/>
                    <a:pt x="701" y="65"/>
                    <a:pt x="699" y="78"/>
                  </a:cubicBezTo>
                  <a:cubicBezTo>
                    <a:pt x="706" y="91"/>
                    <a:pt x="696" y="112"/>
                    <a:pt x="680" y="104"/>
                  </a:cubicBezTo>
                  <a:cubicBezTo>
                    <a:pt x="678" y="109"/>
                    <a:pt x="672" y="113"/>
                    <a:pt x="675" y="114"/>
                  </a:cubicBezTo>
                  <a:cubicBezTo>
                    <a:pt x="675" y="122"/>
                    <a:pt x="660" y="114"/>
                    <a:pt x="666" y="123"/>
                  </a:cubicBezTo>
                  <a:cubicBezTo>
                    <a:pt x="673" y="136"/>
                    <a:pt x="692" y="133"/>
                    <a:pt x="704" y="139"/>
                  </a:cubicBezTo>
                  <a:cubicBezTo>
                    <a:pt x="719" y="143"/>
                    <a:pt x="733" y="140"/>
                    <a:pt x="745" y="134"/>
                  </a:cubicBezTo>
                  <a:cubicBezTo>
                    <a:pt x="757" y="131"/>
                    <a:pt x="778" y="125"/>
                    <a:pt x="783" y="138"/>
                  </a:cubicBezTo>
                  <a:cubicBezTo>
                    <a:pt x="796" y="137"/>
                    <a:pt x="806" y="154"/>
                    <a:pt x="821" y="154"/>
                  </a:cubicBezTo>
                  <a:cubicBezTo>
                    <a:pt x="836" y="151"/>
                    <a:pt x="834" y="168"/>
                    <a:pt x="840" y="174"/>
                  </a:cubicBezTo>
                  <a:cubicBezTo>
                    <a:pt x="832" y="176"/>
                    <a:pt x="831" y="192"/>
                    <a:pt x="841" y="192"/>
                  </a:cubicBezTo>
                  <a:cubicBezTo>
                    <a:pt x="844" y="200"/>
                    <a:pt x="839" y="210"/>
                    <a:pt x="853" y="207"/>
                  </a:cubicBezTo>
                  <a:cubicBezTo>
                    <a:pt x="865" y="220"/>
                    <a:pt x="872" y="224"/>
                    <a:pt x="884" y="208"/>
                  </a:cubicBezTo>
                  <a:cubicBezTo>
                    <a:pt x="891" y="209"/>
                    <a:pt x="885" y="233"/>
                    <a:pt x="889" y="243"/>
                  </a:cubicBezTo>
                  <a:cubicBezTo>
                    <a:pt x="884" y="264"/>
                    <a:pt x="910" y="271"/>
                    <a:pt x="920" y="285"/>
                  </a:cubicBezTo>
                  <a:cubicBezTo>
                    <a:pt x="933" y="306"/>
                    <a:pt x="945" y="282"/>
                    <a:pt x="955" y="300"/>
                  </a:cubicBezTo>
                  <a:cubicBezTo>
                    <a:pt x="968" y="311"/>
                    <a:pt x="978" y="325"/>
                    <a:pt x="989" y="338"/>
                  </a:cubicBezTo>
                  <a:cubicBezTo>
                    <a:pt x="992" y="336"/>
                    <a:pt x="993" y="336"/>
                    <a:pt x="994" y="337"/>
                  </a:cubicBezTo>
                  <a:cubicBezTo>
                    <a:pt x="996" y="339"/>
                    <a:pt x="996" y="345"/>
                    <a:pt x="1000" y="346"/>
                  </a:cubicBezTo>
                  <a:cubicBezTo>
                    <a:pt x="1003" y="353"/>
                    <a:pt x="1001" y="358"/>
                    <a:pt x="1007" y="367"/>
                  </a:cubicBezTo>
                  <a:cubicBezTo>
                    <a:pt x="1001" y="375"/>
                    <a:pt x="1007" y="380"/>
                    <a:pt x="1015" y="390"/>
                  </a:cubicBezTo>
                  <a:cubicBezTo>
                    <a:pt x="1016" y="402"/>
                    <a:pt x="1019" y="411"/>
                    <a:pt x="1024" y="421"/>
                  </a:cubicBezTo>
                  <a:cubicBezTo>
                    <a:pt x="1026" y="426"/>
                    <a:pt x="1023" y="429"/>
                    <a:pt x="1018" y="433"/>
                  </a:cubicBezTo>
                  <a:cubicBezTo>
                    <a:pt x="1012" y="435"/>
                    <a:pt x="1006" y="444"/>
                    <a:pt x="1006" y="450"/>
                  </a:cubicBezTo>
                  <a:cubicBezTo>
                    <a:pt x="1003" y="459"/>
                    <a:pt x="1003" y="467"/>
                    <a:pt x="1001" y="475"/>
                  </a:cubicBezTo>
                  <a:cubicBezTo>
                    <a:pt x="999" y="473"/>
                    <a:pt x="999" y="473"/>
                    <a:pt x="999" y="473"/>
                  </a:cubicBezTo>
                  <a:cubicBezTo>
                    <a:pt x="996" y="470"/>
                    <a:pt x="996" y="470"/>
                    <a:pt x="996" y="470"/>
                  </a:cubicBezTo>
                  <a:cubicBezTo>
                    <a:pt x="982" y="455"/>
                    <a:pt x="982" y="455"/>
                    <a:pt x="982" y="455"/>
                  </a:cubicBezTo>
                  <a:cubicBezTo>
                    <a:pt x="974" y="444"/>
                    <a:pt x="974" y="444"/>
                    <a:pt x="974" y="444"/>
                  </a:cubicBezTo>
                  <a:cubicBezTo>
                    <a:pt x="961" y="434"/>
                    <a:pt x="961" y="434"/>
                    <a:pt x="961" y="434"/>
                  </a:cubicBezTo>
                  <a:cubicBezTo>
                    <a:pt x="954" y="431"/>
                    <a:pt x="954" y="431"/>
                    <a:pt x="954" y="431"/>
                  </a:cubicBezTo>
                  <a:cubicBezTo>
                    <a:pt x="947" y="428"/>
                    <a:pt x="947" y="428"/>
                    <a:pt x="947" y="428"/>
                  </a:cubicBezTo>
                  <a:cubicBezTo>
                    <a:pt x="926" y="422"/>
                    <a:pt x="926" y="422"/>
                    <a:pt x="926" y="422"/>
                  </a:cubicBezTo>
                  <a:cubicBezTo>
                    <a:pt x="909" y="423"/>
                    <a:pt x="909" y="423"/>
                    <a:pt x="909" y="423"/>
                  </a:cubicBezTo>
                  <a:cubicBezTo>
                    <a:pt x="904" y="426"/>
                    <a:pt x="904" y="426"/>
                    <a:pt x="904" y="426"/>
                  </a:cubicBezTo>
                  <a:cubicBezTo>
                    <a:pt x="893" y="423"/>
                    <a:pt x="893" y="423"/>
                    <a:pt x="893" y="423"/>
                  </a:cubicBezTo>
                  <a:cubicBezTo>
                    <a:pt x="878" y="429"/>
                    <a:pt x="878" y="429"/>
                    <a:pt x="878" y="429"/>
                  </a:cubicBezTo>
                  <a:cubicBezTo>
                    <a:pt x="872" y="428"/>
                    <a:pt x="872" y="428"/>
                    <a:pt x="872" y="428"/>
                  </a:cubicBezTo>
                  <a:cubicBezTo>
                    <a:pt x="862" y="437"/>
                    <a:pt x="862" y="437"/>
                    <a:pt x="862" y="437"/>
                  </a:cubicBezTo>
                  <a:cubicBezTo>
                    <a:pt x="854" y="444"/>
                    <a:pt x="854" y="444"/>
                    <a:pt x="854" y="444"/>
                  </a:cubicBezTo>
                  <a:cubicBezTo>
                    <a:pt x="847" y="451"/>
                    <a:pt x="847" y="451"/>
                    <a:pt x="847" y="451"/>
                  </a:cubicBezTo>
                  <a:cubicBezTo>
                    <a:pt x="846" y="463"/>
                    <a:pt x="846" y="463"/>
                    <a:pt x="846" y="463"/>
                  </a:cubicBezTo>
                  <a:cubicBezTo>
                    <a:pt x="851" y="473"/>
                    <a:pt x="851" y="473"/>
                    <a:pt x="851" y="473"/>
                  </a:cubicBezTo>
                  <a:cubicBezTo>
                    <a:pt x="848" y="479"/>
                    <a:pt x="848" y="479"/>
                    <a:pt x="848" y="479"/>
                  </a:cubicBezTo>
                  <a:cubicBezTo>
                    <a:pt x="850" y="487"/>
                    <a:pt x="850" y="487"/>
                    <a:pt x="850" y="487"/>
                  </a:cubicBezTo>
                  <a:cubicBezTo>
                    <a:pt x="847" y="501"/>
                    <a:pt x="847" y="501"/>
                    <a:pt x="847" y="501"/>
                  </a:cubicBezTo>
                  <a:cubicBezTo>
                    <a:pt x="850" y="512"/>
                    <a:pt x="850" y="512"/>
                    <a:pt x="850" y="512"/>
                  </a:cubicBezTo>
                  <a:cubicBezTo>
                    <a:pt x="846" y="520"/>
                    <a:pt x="846" y="520"/>
                    <a:pt x="846" y="520"/>
                  </a:cubicBezTo>
                  <a:cubicBezTo>
                    <a:pt x="835" y="525"/>
                    <a:pt x="835" y="525"/>
                    <a:pt x="835" y="525"/>
                  </a:cubicBezTo>
                  <a:cubicBezTo>
                    <a:pt x="829" y="533"/>
                    <a:pt x="829" y="533"/>
                    <a:pt x="829" y="533"/>
                  </a:cubicBezTo>
                  <a:cubicBezTo>
                    <a:pt x="804" y="553"/>
                    <a:pt x="804" y="553"/>
                    <a:pt x="804" y="553"/>
                  </a:cubicBezTo>
                  <a:cubicBezTo>
                    <a:pt x="802" y="560"/>
                    <a:pt x="802" y="560"/>
                    <a:pt x="802" y="560"/>
                  </a:cubicBezTo>
                  <a:cubicBezTo>
                    <a:pt x="802" y="562"/>
                    <a:pt x="802" y="562"/>
                    <a:pt x="802" y="562"/>
                  </a:cubicBezTo>
                  <a:cubicBezTo>
                    <a:pt x="806" y="578"/>
                    <a:pt x="806" y="578"/>
                    <a:pt x="806" y="578"/>
                  </a:cubicBezTo>
                  <a:cubicBezTo>
                    <a:pt x="803" y="597"/>
                    <a:pt x="803" y="597"/>
                    <a:pt x="803" y="597"/>
                  </a:cubicBezTo>
                  <a:cubicBezTo>
                    <a:pt x="805" y="600"/>
                    <a:pt x="805" y="600"/>
                    <a:pt x="805" y="600"/>
                  </a:cubicBezTo>
                  <a:cubicBezTo>
                    <a:pt x="823" y="626"/>
                    <a:pt x="823" y="626"/>
                    <a:pt x="823" y="626"/>
                  </a:cubicBezTo>
                  <a:cubicBezTo>
                    <a:pt x="838" y="638"/>
                    <a:pt x="838" y="638"/>
                    <a:pt x="838" y="638"/>
                  </a:cubicBezTo>
                  <a:cubicBezTo>
                    <a:pt x="846" y="673"/>
                    <a:pt x="846" y="673"/>
                    <a:pt x="846" y="673"/>
                  </a:cubicBezTo>
                  <a:cubicBezTo>
                    <a:pt x="853" y="683"/>
                    <a:pt x="853" y="683"/>
                    <a:pt x="853" y="683"/>
                  </a:cubicBezTo>
                  <a:cubicBezTo>
                    <a:pt x="863" y="692"/>
                    <a:pt x="863" y="692"/>
                    <a:pt x="863" y="692"/>
                  </a:cubicBezTo>
                  <a:cubicBezTo>
                    <a:pt x="862" y="697"/>
                    <a:pt x="862" y="697"/>
                    <a:pt x="862" y="697"/>
                  </a:cubicBezTo>
                  <a:cubicBezTo>
                    <a:pt x="860" y="703"/>
                    <a:pt x="860" y="703"/>
                    <a:pt x="860" y="703"/>
                  </a:cubicBezTo>
                  <a:cubicBezTo>
                    <a:pt x="870" y="715"/>
                    <a:pt x="870" y="715"/>
                    <a:pt x="870" y="715"/>
                  </a:cubicBezTo>
                  <a:cubicBezTo>
                    <a:pt x="872" y="725"/>
                    <a:pt x="872" y="725"/>
                    <a:pt x="872" y="725"/>
                  </a:cubicBezTo>
                  <a:cubicBezTo>
                    <a:pt x="878" y="734"/>
                    <a:pt x="878" y="734"/>
                    <a:pt x="878" y="734"/>
                  </a:cubicBezTo>
                  <a:cubicBezTo>
                    <a:pt x="876" y="743"/>
                    <a:pt x="876" y="743"/>
                    <a:pt x="876" y="743"/>
                  </a:cubicBezTo>
                  <a:cubicBezTo>
                    <a:pt x="882" y="752"/>
                    <a:pt x="882" y="752"/>
                    <a:pt x="882" y="752"/>
                  </a:cubicBezTo>
                  <a:cubicBezTo>
                    <a:pt x="883" y="759"/>
                    <a:pt x="883" y="759"/>
                    <a:pt x="883" y="759"/>
                  </a:cubicBezTo>
                  <a:cubicBezTo>
                    <a:pt x="894" y="764"/>
                    <a:pt x="894" y="764"/>
                    <a:pt x="894" y="764"/>
                  </a:cubicBezTo>
                  <a:cubicBezTo>
                    <a:pt x="900" y="769"/>
                    <a:pt x="900" y="769"/>
                    <a:pt x="900" y="769"/>
                  </a:cubicBezTo>
                  <a:cubicBezTo>
                    <a:pt x="912" y="784"/>
                    <a:pt x="912" y="784"/>
                    <a:pt x="912" y="784"/>
                  </a:cubicBezTo>
                  <a:cubicBezTo>
                    <a:pt x="906" y="799"/>
                    <a:pt x="906" y="799"/>
                    <a:pt x="906" y="799"/>
                  </a:cubicBezTo>
                  <a:cubicBezTo>
                    <a:pt x="906" y="818"/>
                    <a:pt x="906" y="818"/>
                    <a:pt x="906" y="818"/>
                  </a:cubicBezTo>
                  <a:cubicBezTo>
                    <a:pt x="909" y="823"/>
                    <a:pt x="909" y="823"/>
                    <a:pt x="909" y="823"/>
                  </a:cubicBezTo>
                  <a:cubicBezTo>
                    <a:pt x="918" y="825"/>
                    <a:pt x="918" y="825"/>
                    <a:pt x="918" y="825"/>
                  </a:cubicBezTo>
                  <a:cubicBezTo>
                    <a:pt x="917" y="837"/>
                    <a:pt x="917" y="837"/>
                    <a:pt x="917" y="837"/>
                  </a:cubicBezTo>
                  <a:cubicBezTo>
                    <a:pt x="916" y="840"/>
                    <a:pt x="916" y="840"/>
                    <a:pt x="916" y="840"/>
                  </a:cubicBezTo>
                  <a:cubicBezTo>
                    <a:pt x="928" y="859"/>
                    <a:pt x="928" y="859"/>
                    <a:pt x="928" y="859"/>
                  </a:cubicBezTo>
                  <a:cubicBezTo>
                    <a:pt x="924" y="870"/>
                    <a:pt x="924" y="870"/>
                    <a:pt x="924" y="870"/>
                  </a:cubicBezTo>
                  <a:cubicBezTo>
                    <a:pt x="925" y="873"/>
                    <a:pt x="925" y="873"/>
                    <a:pt x="925" y="873"/>
                  </a:cubicBezTo>
                  <a:cubicBezTo>
                    <a:pt x="913" y="877"/>
                    <a:pt x="888" y="865"/>
                    <a:pt x="890" y="883"/>
                  </a:cubicBezTo>
                  <a:cubicBezTo>
                    <a:pt x="882" y="891"/>
                    <a:pt x="869" y="891"/>
                    <a:pt x="857" y="893"/>
                  </a:cubicBezTo>
                  <a:cubicBezTo>
                    <a:pt x="856" y="907"/>
                    <a:pt x="851" y="909"/>
                    <a:pt x="839" y="911"/>
                  </a:cubicBezTo>
                  <a:cubicBezTo>
                    <a:pt x="831" y="909"/>
                    <a:pt x="811" y="915"/>
                    <a:pt x="810" y="903"/>
                  </a:cubicBezTo>
                  <a:cubicBezTo>
                    <a:pt x="801" y="894"/>
                    <a:pt x="814" y="878"/>
                    <a:pt x="799" y="872"/>
                  </a:cubicBezTo>
                  <a:cubicBezTo>
                    <a:pt x="794" y="861"/>
                    <a:pt x="794" y="851"/>
                    <a:pt x="782" y="843"/>
                  </a:cubicBezTo>
                  <a:cubicBezTo>
                    <a:pt x="772" y="838"/>
                    <a:pt x="754" y="831"/>
                    <a:pt x="746" y="839"/>
                  </a:cubicBezTo>
                  <a:cubicBezTo>
                    <a:pt x="750" y="844"/>
                    <a:pt x="765" y="859"/>
                    <a:pt x="753" y="864"/>
                  </a:cubicBezTo>
                  <a:cubicBezTo>
                    <a:pt x="754" y="875"/>
                    <a:pt x="729" y="872"/>
                    <a:pt x="733" y="882"/>
                  </a:cubicBezTo>
                  <a:cubicBezTo>
                    <a:pt x="731" y="898"/>
                    <a:pt x="739" y="904"/>
                    <a:pt x="743" y="885"/>
                  </a:cubicBezTo>
                  <a:cubicBezTo>
                    <a:pt x="753" y="871"/>
                    <a:pt x="748" y="903"/>
                    <a:pt x="754" y="907"/>
                  </a:cubicBezTo>
                  <a:cubicBezTo>
                    <a:pt x="731" y="905"/>
                    <a:pt x="745" y="916"/>
                    <a:pt x="735" y="923"/>
                  </a:cubicBezTo>
                  <a:cubicBezTo>
                    <a:pt x="719" y="920"/>
                    <a:pt x="728" y="940"/>
                    <a:pt x="719" y="930"/>
                  </a:cubicBezTo>
                  <a:cubicBezTo>
                    <a:pt x="705" y="933"/>
                    <a:pt x="710" y="950"/>
                    <a:pt x="696" y="944"/>
                  </a:cubicBezTo>
                  <a:cubicBezTo>
                    <a:pt x="692" y="962"/>
                    <a:pt x="679" y="946"/>
                    <a:pt x="669" y="952"/>
                  </a:cubicBezTo>
                  <a:cubicBezTo>
                    <a:pt x="655" y="953"/>
                    <a:pt x="660" y="958"/>
                    <a:pt x="667" y="962"/>
                  </a:cubicBezTo>
                  <a:cubicBezTo>
                    <a:pt x="666" y="969"/>
                    <a:pt x="660" y="969"/>
                    <a:pt x="655" y="975"/>
                  </a:cubicBezTo>
                  <a:cubicBezTo>
                    <a:pt x="654" y="987"/>
                    <a:pt x="647" y="987"/>
                    <a:pt x="642" y="997"/>
                  </a:cubicBezTo>
                  <a:cubicBezTo>
                    <a:pt x="635" y="1002"/>
                    <a:pt x="631" y="1012"/>
                    <a:pt x="622" y="1018"/>
                  </a:cubicBezTo>
                  <a:cubicBezTo>
                    <a:pt x="613" y="1032"/>
                    <a:pt x="616" y="1019"/>
                    <a:pt x="612" y="1014"/>
                  </a:cubicBezTo>
                  <a:cubicBezTo>
                    <a:pt x="610" y="1012"/>
                    <a:pt x="600" y="1009"/>
                    <a:pt x="602" y="1010"/>
                  </a:cubicBezTo>
                  <a:cubicBezTo>
                    <a:pt x="601" y="1011"/>
                    <a:pt x="590" y="1010"/>
                    <a:pt x="590" y="1012"/>
                  </a:cubicBezTo>
                  <a:cubicBezTo>
                    <a:pt x="583" y="1016"/>
                    <a:pt x="585" y="1008"/>
                    <a:pt x="578" y="1011"/>
                  </a:cubicBezTo>
                  <a:cubicBezTo>
                    <a:pt x="568" y="1018"/>
                    <a:pt x="553" y="1005"/>
                    <a:pt x="547" y="1018"/>
                  </a:cubicBezTo>
                  <a:cubicBezTo>
                    <a:pt x="544" y="1030"/>
                    <a:pt x="563" y="1044"/>
                    <a:pt x="565" y="1058"/>
                  </a:cubicBezTo>
                  <a:cubicBezTo>
                    <a:pt x="567" y="1069"/>
                    <a:pt x="555" y="1072"/>
                    <a:pt x="554" y="1082"/>
                  </a:cubicBezTo>
                  <a:cubicBezTo>
                    <a:pt x="547" y="1097"/>
                    <a:pt x="531" y="1114"/>
                    <a:pt x="520" y="1124"/>
                  </a:cubicBezTo>
                  <a:cubicBezTo>
                    <a:pt x="520" y="1122"/>
                    <a:pt x="519" y="1120"/>
                    <a:pt x="519" y="1119"/>
                  </a:cubicBezTo>
                  <a:cubicBezTo>
                    <a:pt x="518" y="1114"/>
                    <a:pt x="517" y="1110"/>
                    <a:pt x="510" y="1111"/>
                  </a:cubicBezTo>
                  <a:cubicBezTo>
                    <a:pt x="503" y="1112"/>
                    <a:pt x="506" y="1126"/>
                    <a:pt x="506" y="1126"/>
                  </a:cubicBezTo>
                  <a:cubicBezTo>
                    <a:pt x="495" y="1126"/>
                    <a:pt x="495" y="1126"/>
                    <a:pt x="495" y="1126"/>
                  </a:cubicBezTo>
                  <a:cubicBezTo>
                    <a:pt x="491" y="1112"/>
                    <a:pt x="491" y="1112"/>
                    <a:pt x="491" y="1112"/>
                  </a:cubicBezTo>
                  <a:cubicBezTo>
                    <a:pt x="491" y="1112"/>
                    <a:pt x="483" y="1112"/>
                    <a:pt x="476" y="1112"/>
                  </a:cubicBezTo>
                  <a:cubicBezTo>
                    <a:pt x="476" y="1112"/>
                    <a:pt x="476" y="1112"/>
                    <a:pt x="475" y="1112"/>
                  </a:cubicBezTo>
                  <a:cubicBezTo>
                    <a:pt x="475" y="1112"/>
                    <a:pt x="474" y="1112"/>
                    <a:pt x="474" y="1112"/>
                  </a:cubicBezTo>
                  <a:cubicBezTo>
                    <a:pt x="474" y="1112"/>
                    <a:pt x="473" y="1112"/>
                    <a:pt x="473" y="1112"/>
                  </a:cubicBezTo>
                  <a:cubicBezTo>
                    <a:pt x="473" y="1112"/>
                    <a:pt x="472" y="1112"/>
                    <a:pt x="472" y="1112"/>
                  </a:cubicBezTo>
                  <a:cubicBezTo>
                    <a:pt x="472" y="1112"/>
                    <a:pt x="471" y="1112"/>
                    <a:pt x="471" y="1112"/>
                  </a:cubicBezTo>
                  <a:cubicBezTo>
                    <a:pt x="471" y="1112"/>
                    <a:pt x="470" y="1112"/>
                    <a:pt x="470" y="1112"/>
                  </a:cubicBezTo>
                  <a:cubicBezTo>
                    <a:pt x="469" y="1112"/>
                    <a:pt x="469" y="1112"/>
                    <a:pt x="469" y="1112"/>
                  </a:cubicBezTo>
                  <a:cubicBezTo>
                    <a:pt x="469" y="1112"/>
                    <a:pt x="468" y="1112"/>
                    <a:pt x="467" y="1112"/>
                  </a:cubicBezTo>
                  <a:cubicBezTo>
                    <a:pt x="459" y="1112"/>
                    <a:pt x="459" y="1110"/>
                    <a:pt x="461" y="1106"/>
                  </a:cubicBezTo>
                  <a:cubicBezTo>
                    <a:pt x="464" y="1103"/>
                    <a:pt x="465" y="1094"/>
                    <a:pt x="465" y="1094"/>
                  </a:cubicBezTo>
                  <a:cubicBezTo>
                    <a:pt x="434" y="1105"/>
                    <a:pt x="434" y="1105"/>
                    <a:pt x="434" y="1105"/>
                  </a:cubicBezTo>
                  <a:cubicBezTo>
                    <a:pt x="434" y="1105"/>
                    <a:pt x="429" y="1097"/>
                    <a:pt x="424" y="1095"/>
                  </a:cubicBezTo>
                  <a:cubicBezTo>
                    <a:pt x="424" y="1095"/>
                    <a:pt x="424" y="1094"/>
                    <a:pt x="423" y="1094"/>
                  </a:cubicBezTo>
                  <a:cubicBezTo>
                    <a:pt x="423" y="1094"/>
                    <a:pt x="423" y="1094"/>
                    <a:pt x="423" y="1094"/>
                  </a:cubicBezTo>
                  <a:cubicBezTo>
                    <a:pt x="422" y="1094"/>
                    <a:pt x="422" y="1093"/>
                    <a:pt x="422" y="1093"/>
                  </a:cubicBezTo>
                  <a:cubicBezTo>
                    <a:pt x="422" y="1093"/>
                    <a:pt x="421" y="1093"/>
                    <a:pt x="421" y="1093"/>
                  </a:cubicBezTo>
                  <a:cubicBezTo>
                    <a:pt x="421" y="1093"/>
                    <a:pt x="421" y="1092"/>
                    <a:pt x="420" y="1092"/>
                  </a:cubicBezTo>
                  <a:cubicBezTo>
                    <a:pt x="420" y="1092"/>
                    <a:pt x="420" y="1092"/>
                    <a:pt x="419" y="1091"/>
                  </a:cubicBezTo>
                  <a:cubicBezTo>
                    <a:pt x="419" y="1091"/>
                    <a:pt x="419" y="1091"/>
                    <a:pt x="418" y="1091"/>
                  </a:cubicBezTo>
                  <a:cubicBezTo>
                    <a:pt x="418" y="1090"/>
                    <a:pt x="418" y="1090"/>
                    <a:pt x="418" y="1090"/>
                  </a:cubicBezTo>
                  <a:cubicBezTo>
                    <a:pt x="417" y="1090"/>
                    <a:pt x="417" y="1089"/>
                    <a:pt x="416" y="1089"/>
                  </a:cubicBezTo>
                  <a:cubicBezTo>
                    <a:pt x="416" y="1089"/>
                    <a:pt x="416" y="1089"/>
                    <a:pt x="415" y="1088"/>
                  </a:cubicBezTo>
                  <a:cubicBezTo>
                    <a:pt x="415" y="1088"/>
                    <a:pt x="415" y="1088"/>
                    <a:pt x="414" y="1087"/>
                  </a:cubicBezTo>
                  <a:cubicBezTo>
                    <a:pt x="414" y="1087"/>
                    <a:pt x="414" y="1087"/>
                    <a:pt x="413" y="1087"/>
                  </a:cubicBezTo>
                  <a:cubicBezTo>
                    <a:pt x="413" y="1086"/>
                    <a:pt x="413" y="1086"/>
                    <a:pt x="412" y="1086"/>
                  </a:cubicBezTo>
                  <a:cubicBezTo>
                    <a:pt x="405" y="1079"/>
                    <a:pt x="397" y="1072"/>
                    <a:pt x="397" y="1072"/>
                  </a:cubicBezTo>
                  <a:cubicBezTo>
                    <a:pt x="402" y="1063"/>
                    <a:pt x="402" y="1063"/>
                    <a:pt x="402" y="1063"/>
                  </a:cubicBezTo>
                  <a:cubicBezTo>
                    <a:pt x="417" y="1056"/>
                    <a:pt x="417" y="1056"/>
                    <a:pt x="417" y="1056"/>
                  </a:cubicBezTo>
                  <a:cubicBezTo>
                    <a:pt x="403" y="1042"/>
                    <a:pt x="403" y="1042"/>
                    <a:pt x="403" y="1042"/>
                  </a:cubicBezTo>
                  <a:cubicBezTo>
                    <a:pt x="370" y="1022"/>
                    <a:pt x="370" y="1022"/>
                    <a:pt x="370" y="1022"/>
                  </a:cubicBezTo>
                  <a:cubicBezTo>
                    <a:pt x="331" y="1020"/>
                    <a:pt x="331" y="1020"/>
                    <a:pt x="331" y="1020"/>
                  </a:cubicBezTo>
                  <a:cubicBezTo>
                    <a:pt x="331" y="1020"/>
                    <a:pt x="322" y="1003"/>
                    <a:pt x="317" y="998"/>
                  </a:cubicBezTo>
                  <a:cubicBezTo>
                    <a:pt x="313" y="992"/>
                    <a:pt x="290" y="965"/>
                    <a:pt x="278" y="951"/>
                  </a:cubicBezTo>
                  <a:cubicBezTo>
                    <a:pt x="278" y="951"/>
                    <a:pt x="278" y="951"/>
                    <a:pt x="278" y="951"/>
                  </a:cubicBezTo>
                  <a:cubicBezTo>
                    <a:pt x="278" y="951"/>
                    <a:pt x="278" y="951"/>
                    <a:pt x="278" y="951"/>
                  </a:cubicBezTo>
                  <a:cubicBezTo>
                    <a:pt x="278" y="951"/>
                    <a:pt x="278" y="951"/>
                    <a:pt x="278" y="951"/>
                  </a:cubicBezTo>
                  <a:cubicBezTo>
                    <a:pt x="278" y="951"/>
                    <a:pt x="278" y="951"/>
                    <a:pt x="278" y="951"/>
                  </a:cubicBezTo>
                  <a:cubicBezTo>
                    <a:pt x="267" y="938"/>
                    <a:pt x="261" y="943"/>
                    <a:pt x="258" y="949"/>
                  </a:cubicBezTo>
                  <a:cubicBezTo>
                    <a:pt x="258" y="950"/>
                    <a:pt x="258" y="950"/>
                    <a:pt x="258" y="950"/>
                  </a:cubicBezTo>
                  <a:cubicBezTo>
                    <a:pt x="258" y="950"/>
                    <a:pt x="257" y="951"/>
                    <a:pt x="257" y="952"/>
                  </a:cubicBezTo>
                  <a:cubicBezTo>
                    <a:pt x="254" y="957"/>
                    <a:pt x="251" y="959"/>
                    <a:pt x="248" y="963"/>
                  </a:cubicBezTo>
                  <a:cubicBezTo>
                    <a:pt x="244" y="968"/>
                    <a:pt x="247" y="973"/>
                    <a:pt x="249" y="975"/>
                  </a:cubicBezTo>
                  <a:cubicBezTo>
                    <a:pt x="251" y="977"/>
                    <a:pt x="259" y="985"/>
                    <a:pt x="268" y="994"/>
                  </a:cubicBezTo>
                  <a:cubicBezTo>
                    <a:pt x="268" y="995"/>
                    <a:pt x="269" y="996"/>
                    <a:pt x="270" y="997"/>
                  </a:cubicBezTo>
                  <a:cubicBezTo>
                    <a:pt x="270" y="997"/>
                    <a:pt x="270" y="997"/>
                    <a:pt x="270" y="997"/>
                  </a:cubicBezTo>
                  <a:cubicBezTo>
                    <a:pt x="273" y="1002"/>
                    <a:pt x="275" y="1010"/>
                    <a:pt x="275" y="1017"/>
                  </a:cubicBezTo>
                  <a:cubicBezTo>
                    <a:pt x="275" y="1022"/>
                    <a:pt x="274" y="1027"/>
                    <a:pt x="273" y="1031"/>
                  </a:cubicBezTo>
                  <a:cubicBezTo>
                    <a:pt x="273" y="1032"/>
                    <a:pt x="272" y="1032"/>
                    <a:pt x="272" y="1033"/>
                  </a:cubicBezTo>
                  <a:cubicBezTo>
                    <a:pt x="272" y="1034"/>
                    <a:pt x="272" y="1034"/>
                    <a:pt x="272" y="1034"/>
                  </a:cubicBezTo>
                  <a:cubicBezTo>
                    <a:pt x="272" y="1035"/>
                    <a:pt x="272" y="1036"/>
                    <a:pt x="272" y="1036"/>
                  </a:cubicBezTo>
                  <a:cubicBezTo>
                    <a:pt x="272" y="1037"/>
                    <a:pt x="272" y="1037"/>
                    <a:pt x="272" y="1037"/>
                  </a:cubicBezTo>
                  <a:cubicBezTo>
                    <a:pt x="272" y="1038"/>
                    <a:pt x="272" y="1039"/>
                    <a:pt x="272" y="1040"/>
                  </a:cubicBezTo>
                  <a:cubicBezTo>
                    <a:pt x="272" y="1040"/>
                    <a:pt x="272" y="1040"/>
                    <a:pt x="272" y="1041"/>
                  </a:cubicBezTo>
                  <a:cubicBezTo>
                    <a:pt x="272" y="1042"/>
                    <a:pt x="272" y="1042"/>
                    <a:pt x="272" y="1043"/>
                  </a:cubicBezTo>
                  <a:cubicBezTo>
                    <a:pt x="272" y="1043"/>
                    <a:pt x="272" y="1044"/>
                    <a:pt x="272" y="1044"/>
                  </a:cubicBezTo>
                  <a:cubicBezTo>
                    <a:pt x="272" y="1046"/>
                    <a:pt x="272" y="1049"/>
                    <a:pt x="273" y="1051"/>
                  </a:cubicBezTo>
                  <a:cubicBezTo>
                    <a:pt x="273" y="1051"/>
                    <a:pt x="273" y="1051"/>
                    <a:pt x="273" y="1051"/>
                  </a:cubicBezTo>
                  <a:cubicBezTo>
                    <a:pt x="273" y="1052"/>
                    <a:pt x="273" y="1053"/>
                    <a:pt x="274" y="1055"/>
                  </a:cubicBezTo>
                  <a:cubicBezTo>
                    <a:pt x="274" y="1055"/>
                    <a:pt x="274" y="1055"/>
                    <a:pt x="274" y="1055"/>
                  </a:cubicBezTo>
                  <a:cubicBezTo>
                    <a:pt x="274" y="1056"/>
                    <a:pt x="274" y="1057"/>
                    <a:pt x="275" y="1058"/>
                  </a:cubicBezTo>
                  <a:cubicBezTo>
                    <a:pt x="276" y="1062"/>
                    <a:pt x="277" y="1065"/>
                    <a:pt x="278" y="1067"/>
                  </a:cubicBezTo>
                  <a:cubicBezTo>
                    <a:pt x="280" y="1074"/>
                    <a:pt x="272" y="1076"/>
                    <a:pt x="266" y="1080"/>
                  </a:cubicBezTo>
                  <a:cubicBezTo>
                    <a:pt x="260" y="1085"/>
                    <a:pt x="236" y="1077"/>
                    <a:pt x="236" y="1077"/>
                  </a:cubicBezTo>
                  <a:cubicBezTo>
                    <a:pt x="236" y="1064"/>
                    <a:pt x="236" y="1064"/>
                    <a:pt x="236" y="1064"/>
                  </a:cubicBezTo>
                  <a:cubicBezTo>
                    <a:pt x="225" y="1063"/>
                    <a:pt x="225" y="1063"/>
                    <a:pt x="225" y="1063"/>
                  </a:cubicBezTo>
                  <a:cubicBezTo>
                    <a:pt x="215" y="1040"/>
                    <a:pt x="215" y="1040"/>
                    <a:pt x="215" y="1040"/>
                  </a:cubicBezTo>
                  <a:cubicBezTo>
                    <a:pt x="215" y="1040"/>
                    <a:pt x="227" y="1035"/>
                    <a:pt x="225" y="1032"/>
                  </a:cubicBezTo>
                  <a:cubicBezTo>
                    <a:pt x="223" y="1030"/>
                    <a:pt x="207" y="1028"/>
                    <a:pt x="207" y="1028"/>
                  </a:cubicBezTo>
                  <a:cubicBezTo>
                    <a:pt x="206" y="1019"/>
                    <a:pt x="206" y="1019"/>
                    <a:pt x="206" y="1019"/>
                  </a:cubicBezTo>
                  <a:cubicBezTo>
                    <a:pt x="202" y="997"/>
                    <a:pt x="202" y="997"/>
                    <a:pt x="202" y="997"/>
                  </a:cubicBezTo>
                  <a:cubicBezTo>
                    <a:pt x="202" y="997"/>
                    <a:pt x="208" y="994"/>
                    <a:pt x="210" y="988"/>
                  </a:cubicBezTo>
                  <a:cubicBezTo>
                    <a:pt x="211" y="981"/>
                    <a:pt x="204" y="982"/>
                    <a:pt x="204" y="976"/>
                  </a:cubicBezTo>
                  <a:cubicBezTo>
                    <a:pt x="204" y="970"/>
                    <a:pt x="193" y="968"/>
                    <a:pt x="193" y="968"/>
                  </a:cubicBezTo>
                  <a:cubicBezTo>
                    <a:pt x="193" y="968"/>
                    <a:pt x="193" y="965"/>
                    <a:pt x="194" y="960"/>
                  </a:cubicBezTo>
                  <a:cubicBezTo>
                    <a:pt x="194" y="960"/>
                    <a:pt x="194" y="960"/>
                    <a:pt x="194" y="959"/>
                  </a:cubicBezTo>
                  <a:cubicBezTo>
                    <a:pt x="194" y="958"/>
                    <a:pt x="195" y="957"/>
                    <a:pt x="195" y="956"/>
                  </a:cubicBezTo>
                  <a:cubicBezTo>
                    <a:pt x="195" y="956"/>
                    <a:pt x="195" y="955"/>
                    <a:pt x="195" y="955"/>
                  </a:cubicBezTo>
                  <a:cubicBezTo>
                    <a:pt x="195" y="953"/>
                    <a:pt x="195" y="952"/>
                    <a:pt x="196" y="950"/>
                  </a:cubicBezTo>
                  <a:cubicBezTo>
                    <a:pt x="198" y="941"/>
                    <a:pt x="201" y="940"/>
                    <a:pt x="192" y="936"/>
                  </a:cubicBezTo>
                  <a:cubicBezTo>
                    <a:pt x="183" y="932"/>
                    <a:pt x="181" y="949"/>
                    <a:pt x="181" y="949"/>
                  </a:cubicBezTo>
                  <a:cubicBezTo>
                    <a:pt x="181" y="949"/>
                    <a:pt x="173" y="948"/>
                    <a:pt x="164" y="947"/>
                  </a:cubicBezTo>
                  <a:cubicBezTo>
                    <a:pt x="164" y="947"/>
                    <a:pt x="164" y="947"/>
                    <a:pt x="164" y="947"/>
                  </a:cubicBezTo>
                  <a:cubicBezTo>
                    <a:pt x="163" y="947"/>
                    <a:pt x="162" y="947"/>
                    <a:pt x="161" y="947"/>
                  </a:cubicBezTo>
                  <a:cubicBezTo>
                    <a:pt x="161" y="947"/>
                    <a:pt x="161" y="947"/>
                    <a:pt x="160" y="947"/>
                  </a:cubicBezTo>
                  <a:cubicBezTo>
                    <a:pt x="159" y="947"/>
                    <a:pt x="159" y="946"/>
                    <a:pt x="158" y="946"/>
                  </a:cubicBezTo>
                  <a:cubicBezTo>
                    <a:pt x="158" y="946"/>
                    <a:pt x="157" y="946"/>
                    <a:pt x="157" y="946"/>
                  </a:cubicBezTo>
                  <a:cubicBezTo>
                    <a:pt x="156" y="946"/>
                    <a:pt x="155" y="946"/>
                    <a:pt x="155" y="946"/>
                  </a:cubicBezTo>
                  <a:cubicBezTo>
                    <a:pt x="154" y="946"/>
                    <a:pt x="154" y="946"/>
                    <a:pt x="154" y="945"/>
                  </a:cubicBezTo>
                  <a:cubicBezTo>
                    <a:pt x="153" y="945"/>
                    <a:pt x="152" y="945"/>
                    <a:pt x="152" y="945"/>
                  </a:cubicBezTo>
                  <a:cubicBezTo>
                    <a:pt x="151" y="945"/>
                    <a:pt x="151" y="945"/>
                    <a:pt x="151" y="945"/>
                  </a:cubicBezTo>
                  <a:cubicBezTo>
                    <a:pt x="150" y="945"/>
                    <a:pt x="150" y="945"/>
                    <a:pt x="149" y="944"/>
                  </a:cubicBezTo>
                  <a:cubicBezTo>
                    <a:pt x="149" y="944"/>
                    <a:pt x="148" y="944"/>
                    <a:pt x="148" y="944"/>
                  </a:cubicBezTo>
                  <a:cubicBezTo>
                    <a:pt x="147" y="944"/>
                    <a:pt x="147" y="944"/>
                    <a:pt x="146" y="944"/>
                  </a:cubicBezTo>
                  <a:cubicBezTo>
                    <a:pt x="146" y="943"/>
                    <a:pt x="146" y="943"/>
                    <a:pt x="146" y="943"/>
                  </a:cubicBezTo>
                  <a:cubicBezTo>
                    <a:pt x="145" y="943"/>
                    <a:pt x="144" y="943"/>
                    <a:pt x="144" y="942"/>
                  </a:cubicBezTo>
                  <a:cubicBezTo>
                    <a:pt x="144" y="942"/>
                    <a:pt x="144" y="942"/>
                    <a:pt x="144" y="942"/>
                  </a:cubicBezTo>
                  <a:cubicBezTo>
                    <a:pt x="136" y="938"/>
                    <a:pt x="106" y="948"/>
                    <a:pt x="106" y="948"/>
                  </a:cubicBezTo>
                  <a:cubicBezTo>
                    <a:pt x="105" y="964"/>
                    <a:pt x="105" y="964"/>
                    <a:pt x="105" y="964"/>
                  </a:cubicBezTo>
                  <a:cubicBezTo>
                    <a:pt x="81" y="962"/>
                    <a:pt x="81" y="962"/>
                    <a:pt x="81" y="962"/>
                  </a:cubicBezTo>
                  <a:cubicBezTo>
                    <a:pt x="61" y="992"/>
                    <a:pt x="61" y="992"/>
                    <a:pt x="61" y="992"/>
                  </a:cubicBezTo>
                  <a:cubicBezTo>
                    <a:pt x="59" y="981"/>
                    <a:pt x="48" y="982"/>
                    <a:pt x="47" y="968"/>
                  </a:cubicBezTo>
                  <a:cubicBezTo>
                    <a:pt x="53" y="954"/>
                    <a:pt x="44" y="942"/>
                    <a:pt x="34" y="942"/>
                  </a:cubicBezTo>
                  <a:cubicBezTo>
                    <a:pt x="37" y="929"/>
                    <a:pt x="38" y="918"/>
                    <a:pt x="48" y="911"/>
                  </a:cubicBezTo>
                  <a:cubicBezTo>
                    <a:pt x="59" y="904"/>
                    <a:pt x="89" y="901"/>
                    <a:pt x="71" y="887"/>
                  </a:cubicBezTo>
                  <a:cubicBezTo>
                    <a:pt x="72" y="877"/>
                    <a:pt x="68" y="867"/>
                    <a:pt x="83" y="871"/>
                  </a:cubicBezTo>
                  <a:cubicBezTo>
                    <a:pt x="100" y="868"/>
                    <a:pt x="110" y="868"/>
                    <a:pt x="118" y="880"/>
                  </a:cubicBezTo>
                  <a:cubicBezTo>
                    <a:pt x="125" y="856"/>
                    <a:pt x="138" y="895"/>
                    <a:pt x="137" y="869"/>
                  </a:cubicBezTo>
                  <a:cubicBezTo>
                    <a:pt x="146" y="852"/>
                    <a:pt x="129" y="850"/>
                    <a:pt x="128" y="848"/>
                  </a:cubicBezTo>
                  <a:cubicBezTo>
                    <a:pt x="116" y="848"/>
                    <a:pt x="106" y="817"/>
                    <a:pt x="127" y="825"/>
                  </a:cubicBezTo>
                  <a:cubicBezTo>
                    <a:pt x="142" y="811"/>
                    <a:pt x="118" y="813"/>
                    <a:pt x="128" y="797"/>
                  </a:cubicBezTo>
                  <a:cubicBezTo>
                    <a:pt x="127" y="778"/>
                    <a:pt x="146" y="800"/>
                    <a:pt x="145" y="812"/>
                  </a:cubicBezTo>
                  <a:cubicBezTo>
                    <a:pt x="146" y="818"/>
                    <a:pt x="137" y="833"/>
                    <a:pt x="147" y="827"/>
                  </a:cubicBezTo>
                  <a:close/>
                </a:path>
              </a:pathLst>
            </a:custGeom>
            <a:solidFill>
              <a:srgbClr val="3C0078"/>
            </a:solidFill>
            <a:ln w="7938"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Freeform 9">
              <a:extLst>
                <a:ext uri="{FF2B5EF4-FFF2-40B4-BE49-F238E27FC236}">
                  <a16:creationId xmlns:a16="http://schemas.microsoft.com/office/drawing/2014/main" id="{77B873B9-E301-4E64-AED4-ED56E6B4B62A}"/>
                </a:ext>
              </a:extLst>
            </p:cNvPr>
            <p:cNvSpPr>
              <a:spLocks/>
            </p:cNvSpPr>
            <p:nvPr/>
          </p:nvSpPr>
          <p:spPr bwMode="auto">
            <a:xfrm>
              <a:off x="8382003" y="2271714"/>
              <a:ext cx="1998663" cy="1558926"/>
            </a:xfrm>
            <a:custGeom>
              <a:avLst/>
              <a:gdLst>
                <a:gd name="T0" fmla="*/ 329 w 1192"/>
                <a:gd name="T1" fmla="*/ 933 h 933"/>
                <a:gd name="T2" fmla="*/ 229 w 1192"/>
                <a:gd name="T3" fmla="*/ 838 h 933"/>
                <a:gd name="T4" fmla="*/ 181 w 1192"/>
                <a:gd name="T5" fmla="*/ 787 h 933"/>
                <a:gd name="T6" fmla="*/ 123 w 1192"/>
                <a:gd name="T7" fmla="*/ 733 h 933"/>
                <a:gd name="T8" fmla="*/ 6 w 1192"/>
                <a:gd name="T9" fmla="*/ 718 h 933"/>
                <a:gd name="T10" fmla="*/ 39 w 1192"/>
                <a:gd name="T11" fmla="*/ 673 h 933"/>
                <a:gd name="T12" fmla="*/ 30 w 1192"/>
                <a:gd name="T13" fmla="*/ 599 h 933"/>
                <a:gd name="T14" fmla="*/ 72 w 1192"/>
                <a:gd name="T15" fmla="*/ 541 h 933"/>
                <a:gd name="T16" fmla="*/ 118 w 1192"/>
                <a:gd name="T17" fmla="*/ 468 h 933"/>
                <a:gd name="T18" fmla="*/ 192 w 1192"/>
                <a:gd name="T19" fmla="*/ 479 h 933"/>
                <a:gd name="T20" fmla="*/ 186 w 1192"/>
                <a:gd name="T21" fmla="*/ 408 h 933"/>
                <a:gd name="T22" fmla="*/ 231 w 1192"/>
                <a:gd name="T23" fmla="*/ 387 h 933"/>
                <a:gd name="T24" fmla="*/ 298 w 1192"/>
                <a:gd name="T25" fmla="*/ 368 h 933"/>
                <a:gd name="T26" fmla="*/ 335 w 1192"/>
                <a:gd name="T27" fmla="*/ 301 h 933"/>
                <a:gd name="T28" fmla="*/ 355 w 1192"/>
                <a:gd name="T29" fmla="*/ 287 h 933"/>
                <a:gd name="T30" fmla="*/ 449 w 1192"/>
                <a:gd name="T31" fmla="*/ 249 h 933"/>
                <a:gd name="T32" fmla="*/ 515 w 1192"/>
                <a:gd name="T33" fmla="*/ 267 h 933"/>
                <a:gd name="T34" fmla="*/ 582 w 1192"/>
                <a:gd name="T35" fmla="*/ 289 h 933"/>
                <a:gd name="T36" fmla="*/ 622 w 1192"/>
                <a:gd name="T37" fmla="*/ 224 h 933"/>
                <a:gd name="T38" fmla="*/ 681 w 1192"/>
                <a:gd name="T39" fmla="*/ 217 h 933"/>
                <a:gd name="T40" fmla="*/ 742 w 1192"/>
                <a:gd name="T41" fmla="*/ 190 h 933"/>
                <a:gd name="T42" fmla="*/ 815 w 1192"/>
                <a:gd name="T43" fmla="*/ 171 h 933"/>
                <a:gd name="T44" fmla="*/ 896 w 1192"/>
                <a:gd name="T45" fmla="*/ 125 h 933"/>
                <a:gd name="T46" fmla="*/ 912 w 1192"/>
                <a:gd name="T47" fmla="*/ 54 h 933"/>
                <a:gd name="T48" fmla="*/ 971 w 1192"/>
                <a:gd name="T49" fmla="*/ 3 h 933"/>
                <a:gd name="T50" fmla="*/ 1009 w 1192"/>
                <a:gd name="T51" fmla="*/ 0 h 933"/>
                <a:gd name="T52" fmla="*/ 1042 w 1192"/>
                <a:gd name="T53" fmla="*/ 53 h 933"/>
                <a:gd name="T54" fmla="*/ 1089 w 1192"/>
                <a:gd name="T55" fmla="*/ 87 h 933"/>
                <a:gd name="T56" fmla="*/ 1150 w 1192"/>
                <a:gd name="T57" fmla="*/ 91 h 933"/>
                <a:gd name="T58" fmla="*/ 1192 w 1192"/>
                <a:gd name="T59" fmla="*/ 145 h 933"/>
                <a:gd name="T60" fmla="*/ 1118 w 1192"/>
                <a:gd name="T61" fmla="*/ 193 h 933"/>
                <a:gd name="T62" fmla="*/ 1080 w 1192"/>
                <a:gd name="T63" fmla="*/ 242 h 933"/>
                <a:gd name="T64" fmla="*/ 1055 w 1192"/>
                <a:gd name="T65" fmla="*/ 270 h 933"/>
                <a:gd name="T66" fmla="*/ 1036 w 1192"/>
                <a:gd name="T67" fmla="*/ 349 h 933"/>
                <a:gd name="T68" fmla="*/ 1045 w 1192"/>
                <a:gd name="T69" fmla="*/ 407 h 933"/>
                <a:gd name="T70" fmla="*/ 1074 w 1192"/>
                <a:gd name="T71" fmla="*/ 440 h 933"/>
                <a:gd name="T72" fmla="*/ 1102 w 1192"/>
                <a:gd name="T73" fmla="*/ 451 h 933"/>
                <a:gd name="T74" fmla="*/ 1139 w 1192"/>
                <a:gd name="T75" fmla="*/ 472 h 933"/>
                <a:gd name="T76" fmla="*/ 1066 w 1192"/>
                <a:gd name="T77" fmla="*/ 462 h 933"/>
                <a:gd name="T78" fmla="*/ 1013 w 1192"/>
                <a:gd name="T79" fmla="*/ 489 h 933"/>
                <a:gd name="T80" fmla="*/ 1001 w 1192"/>
                <a:gd name="T81" fmla="*/ 514 h 933"/>
                <a:gd name="T82" fmla="*/ 1026 w 1192"/>
                <a:gd name="T83" fmla="*/ 547 h 933"/>
                <a:gd name="T84" fmla="*/ 1038 w 1192"/>
                <a:gd name="T85" fmla="*/ 597 h 933"/>
                <a:gd name="T86" fmla="*/ 1009 w 1192"/>
                <a:gd name="T87" fmla="*/ 633 h 933"/>
                <a:gd name="T88" fmla="*/ 949 w 1192"/>
                <a:gd name="T89" fmla="*/ 682 h 933"/>
                <a:gd name="T90" fmla="*/ 910 w 1192"/>
                <a:gd name="T91" fmla="*/ 667 h 933"/>
                <a:gd name="T92" fmla="*/ 860 w 1192"/>
                <a:gd name="T93" fmla="*/ 660 h 933"/>
                <a:gd name="T94" fmla="*/ 816 w 1192"/>
                <a:gd name="T95" fmla="*/ 667 h 933"/>
                <a:gd name="T96" fmla="*/ 774 w 1192"/>
                <a:gd name="T97" fmla="*/ 710 h 933"/>
                <a:gd name="T98" fmla="*/ 762 w 1192"/>
                <a:gd name="T99" fmla="*/ 725 h 933"/>
                <a:gd name="T100" fmla="*/ 695 w 1192"/>
                <a:gd name="T101" fmla="*/ 750 h 933"/>
                <a:gd name="T102" fmla="*/ 648 w 1192"/>
                <a:gd name="T103" fmla="*/ 727 h 933"/>
                <a:gd name="T104" fmla="*/ 617 w 1192"/>
                <a:gd name="T105" fmla="*/ 725 h 933"/>
                <a:gd name="T106" fmla="*/ 596 w 1192"/>
                <a:gd name="T107" fmla="*/ 723 h 933"/>
                <a:gd name="T108" fmla="*/ 567 w 1192"/>
                <a:gd name="T109" fmla="*/ 715 h 933"/>
                <a:gd name="T110" fmla="*/ 557 w 1192"/>
                <a:gd name="T111" fmla="*/ 745 h 933"/>
                <a:gd name="T112" fmla="*/ 583 w 1192"/>
                <a:gd name="T113" fmla="*/ 821 h 933"/>
                <a:gd name="T114" fmla="*/ 550 w 1192"/>
                <a:gd name="T115" fmla="*/ 864 h 933"/>
                <a:gd name="T116" fmla="*/ 476 w 1192"/>
                <a:gd name="T117" fmla="*/ 851 h 933"/>
                <a:gd name="T118" fmla="*/ 349 w 1192"/>
                <a:gd name="T119" fmla="*/ 889 h 933"/>
                <a:gd name="T120" fmla="*/ 334 w 1192"/>
                <a:gd name="T121" fmla="*/ 923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92" h="933">
                  <a:moveTo>
                    <a:pt x="334" y="923"/>
                  </a:moveTo>
                  <a:cubicBezTo>
                    <a:pt x="334" y="932"/>
                    <a:pt x="334" y="932"/>
                    <a:pt x="334" y="932"/>
                  </a:cubicBezTo>
                  <a:cubicBezTo>
                    <a:pt x="333" y="931"/>
                    <a:pt x="332" y="931"/>
                    <a:pt x="329" y="933"/>
                  </a:cubicBezTo>
                  <a:cubicBezTo>
                    <a:pt x="318" y="920"/>
                    <a:pt x="308" y="906"/>
                    <a:pt x="295" y="895"/>
                  </a:cubicBezTo>
                  <a:cubicBezTo>
                    <a:pt x="285" y="877"/>
                    <a:pt x="273" y="901"/>
                    <a:pt x="260" y="880"/>
                  </a:cubicBezTo>
                  <a:cubicBezTo>
                    <a:pt x="250" y="866"/>
                    <a:pt x="224" y="859"/>
                    <a:pt x="229" y="838"/>
                  </a:cubicBezTo>
                  <a:cubicBezTo>
                    <a:pt x="225" y="828"/>
                    <a:pt x="231" y="804"/>
                    <a:pt x="224" y="803"/>
                  </a:cubicBezTo>
                  <a:cubicBezTo>
                    <a:pt x="212" y="819"/>
                    <a:pt x="205" y="815"/>
                    <a:pt x="193" y="802"/>
                  </a:cubicBezTo>
                  <a:cubicBezTo>
                    <a:pt x="179" y="805"/>
                    <a:pt x="184" y="795"/>
                    <a:pt x="181" y="787"/>
                  </a:cubicBezTo>
                  <a:cubicBezTo>
                    <a:pt x="171" y="787"/>
                    <a:pt x="173" y="771"/>
                    <a:pt x="180" y="769"/>
                  </a:cubicBezTo>
                  <a:cubicBezTo>
                    <a:pt x="174" y="763"/>
                    <a:pt x="176" y="746"/>
                    <a:pt x="161" y="749"/>
                  </a:cubicBezTo>
                  <a:cubicBezTo>
                    <a:pt x="146" y="749"/>
                    <a:pt x="136" y="732"/>
                    <a:pt x="123" y="733"/>
                  </a:cubicBezTo>
                  <a:cubicBezTo>
                    <a:pt x="118" y="720"/>
                    <a:pt x="97" y="726"/>
                    <a:pt x="85" y="729"/>
                  </a:cubicBezTo>
                  <a:cubicBezTo>
                    <a:pt x="73" y="735"/>
                    <a:pt x="59" y="738"/>
                    <a:pt x="44" y="734"/>
                  </a:cubicBezTo>
                  <a:cubicBezTo>
                    <a:pt x="32" y="728"/>
                    <a:pt x="13" y="731"/>
                    <a:pt x="6" y="718"/>
                  </a:cubicBezTo>
                  <a:cubicBezTo>
                    <a:pt x="0" y="709"/>
                    <a:pt x="15" y="717"/>
                    <a:pt x="15" y="709"/>
                  </a:cubicBezTo>
                  <a:cubicBezTo>
                    <a:pt x="12" y="708"/>
                    <a:pt x="18" y="704"/>
                    <a:pt x="20" y="699"/>
                  </a:cubicBezTo>
                  <a:cubicBezTo>
                    <a:pt x="36" y="707"/>
                    <a:pt x="46" y="686"/>
                    <a:pt x="39" y="673"/>
                  </a:cubicBezTo>
                  <a:cubicBezTo>
                    <a:pt x="41" y="660"/>
                    <a:pt x="33" y="649"/>
                    <a:pt x="24" y="651"/>
                  </a:cubicBezTo>
                  <a:cubicBezTo>
                    <a:pt x="12" y="660"/>
                    <a:pt x="29" y="642"/>
                    <a:pt x="28" y="634"/>
                  </a:cubicBezTo>
                  <a:cubicBezTo>
                    <a:pt x="28" y="624"/>
                    <a:pt x="37" y="607"/>
                    <a:pt x="30" y="599"/>
                  </a:cubicBezTo>
                  <a:cubicBezTo>
                    <a:pt x="30" y="598"/>
                    <a:pt x="30" y="598"/>
                    <a:pt x="30" y="598"/>
                  </a:cubicBezTo>
                  <a:cubicBezTo>
                    <a:pt x="41" y="589"/>
                    <a:pt x="45" y="569"/>
                    <a:pt x="48" y="556"/>
                  </a:cubicBezTo>
                  <a:cubicBezTo>
                    <a:pt x="58" y="556"/>
                    <a:pt x="59" y="547"/>
                    <a:pt x="72" y="541"/>
                  </a:cubicBezTo>
                  <a:cubicBezTo>
                    <a:pt x="90" y="532"/>
                    <a:pt x="89" y="523"/>
                    <a:pt x="79" y="511"/>
                  </a:cubicBezTo>
                  <a:cubicBezTo>
                    <a:pt x="71" y="495"/>
                    <a:pt x="94" y="497"/>
                    <a:pt x="104" y="503"/>
                  </a:cubicBezTo>
                  <a:cubicBezTo>
                    <a:pt x="114" y="493"/>
                    <a:pt x="124" y="485"/>
                    <a:pt x="118" y="468"/>
                  </a:cubicBezTo>
                  <a:cubicBezTo>
                    <a:pt x="127" y="464"/>
                    <a:pt x="142" y="467"/>
                    <a:pt x="150" y="477"/>
                  </a:cubicBezTo>
                  <a:cubicBezTo>
                    <a:pt x="163" y="479"/>
                    <a:pt x="154" y="505"/>
                    <a:pt x="165" y="498"/>
                  </a:cubicBezTo>
                  <a:cubicBezTo>
                    <a:pt x="173" y="491"/>
                    <a:pt x="183" y="483"/>
                    <a:pt x="192" y="479"/>
                  </a:cubicBezTo>
                  <a:cubicBezTo>
                    <a:pt x="198" y="470"/>
                    <a:pt x="194" y="464"/>
                    <a:pt x="195" y="453"/>
                  </a:cubicBezTo>
                  <a:cubicBezTo>
                    <a:pt x="192" y="447"/>
                    <a:pt x="190" y="435"/>
                    <a:pt x="189" y="429"/>
                  </a:cubicBezTo>
                  <a:cubicBezTo>
                    <a:pt x="186" y="418"/>
                    <a:pt x="181" y="414"/>
                    <a:pt x="186" y="408"/>
                  </a:cubicBezTo>
                  <a:cubicBezTo>
                    <a:pt x="192" y="404"/>
                    <a:pt x="196" y="401"/>
                    <a:pt x="201" y="396"/>
                  </a:cubicBezTo>
                  <a:cubicBezTo>
                    <a:pt x="208" y="400"/>
                    <a:pt x="214" y="405"/>
                    <a:pt x="224" y="403"/>
                  </a:cubicBezTo>
                  <a:cubicBezTo>
                    <a:pt x="231" y="399"/>
                    <a:pt x="236" y="395"/>
                    <a:pt x="231" y="387"/>
                  </a:cubicBezTo>
                  <a:cubicBezTo>
                    <a:pt x="228" y="376"/>
                    <a:pt x="237" y="374"/>
                    <a:pt x="246" y="381"/>
                  </a:cubicBezTo>
                  <a:cubicBezTo>
                    <a:pt x="257" y="380"/>
                    <a:pt x="260" y="369"/>
                    <a:pt x="268" y="373"/>
                  </a:cubicBezTo>
                  <a:cubicBezTo>
                    <a:pt x="278" y="369"/>
                    <a:pt x="288" y="375"/>
                    <a:pt x="298" y="368"/>
                  </a:cubicBezTo>
                  <a:cubicBezTo>
                    <a:pt x="307" y="364"/>
                    <a:pt x="331" y="373"/>
                    <a:pt x="332" y="361"/>
                  </a:cubicBezTo>
                  <a:cubicBezTo>
                    <a:pt x="328" y="348"/>
                    <a:pt x="330" y="330"/>
                    <a:pt x="320" y="325"/>
                  </a:cubicBezTo>
                  <a:cubicBezTo>
                    <a:pt x="334" y="316"/>
                    <a:pt x="324" y="303"/>
                    <a:pt x="335" y="301"/>
                  </a:cubicBezTo>
                  <a:cubicBezTo>
                    <a:pt x="338" y="299"/>
                    <a:pt x="344" y="299"/>
                    <a:pt x="343" y="296"/>
                  </a:cubicBezTo>
                  <a:cubicBezTo>
                    <a:pt x="351" y="302"/>
                    <a:pt x="356" y="297"/>
                    <a:pt x="356" y="289"/>
                  </a:cubicBezTo>
                  <a:cubicBezTo>
                    <a:pt x="355" y="288"/>
                    <a:pt x="355" y="287"/>
                    <a:pt x="355" y="287"/>
                  </a:cubicBezTo>
                  <a:cubicBezTo>
                    <a:pt x="355" y="280"/>
                    <a:pt x="380" y="283"/>
                    <a:pt x="388" y="283"/>
                  </a:cubicBezTo>
                  <a:cubicBezTo>
                    <a:pt x="405" y="282"/>
                    <a:pt x="422" y="282"/>
                    <a:pt x="436" y="275"/>
                  </a:cubicBezTo>
                  <a:cubicBezTo>
                    <a:pt x="453" y="275"/>
                    <a:pt x="444" y="260"/>
                    <a:pt x="449" y="249"/>
                  </a:cubicBezTo>
                  <a:cubicBezTo>
                    <a:pt x="460" y="247"/>
                    <a:pt x="466" y="258"/>
                    <a:pt x="468" y="242"/>
                  </a:cubicBezTo>
                  <a:cubicBezTo>
                    <a:pt x="480" y="239"/>
                    <a:pt x="496" y="232"/>
                    <a:pt x="507" y="239"/>
                  </a:cubicBezTo>
                  <a:cubicBezTo>
                    <a:pt x="517" y="252"/>
                    <a:pt x="496" y="264"/>
                    <a:pt x="515" y="267"/>
                  </a:cubicBezTo>
                  <a:cubicBezTo>
                    <a:pt x="513" y="280"/>
                    <a:pt x="531" y="281"/>
                    <a:pt x="529" y="294"/>
                  </a:cubicBezTo>
                  <a:cubicBezTo>
                    <a:pt x="537" y="303"/>
                    <a:pt x="542" y="302"/>
                    <a:pt x="559" y="301"/>
                  </a:cubicBezTo>
                  <a:cubicBezTo>
                    <a:pt x="578" y="309"/>
                    <a:pt x="569" y="294"/>
                    <a:pt x="582" y="289"/>
                  </a:cubicBezTo>
                  <a:cubicBezTo>
                    <a:pt x="601" y="292"/>
                    <a:pt x="601" y="281"/>
                    <a:pt x="603" y="271"/>
                  </a:cubicBezTo>
                  <a:cubicBezTo>
                    <a:pt x="624" y="269"/>
                    <a:pt x="607" y="253"/>
                    <a:pt x="608" y="242"/>
                  </a:cubicBezTo>
                  <a:cubicBezTo>
                    <a:pt x="602" y="228"/>
                    <a:pt x="630" y="240"/>
                    <a:pt x="622" y="224"/>
                  </a:cubicBezTo>
                  <a:cubicBezTo>
                    <a:pt x="613" y="208"/>
                    <a:pt x="642" y="214"/>
                    <a:pt x="636" y="200"/>
                  </a:cubicBezTo>
                  <a:cubicBezTo>
                    <a:pt x="653" y="198"/>
                    <a:pt x="647" y="197"/>
                    <a:pt x="665" y="193"/>
                  </a:cubicBezTo>
                  <a:cubicBezTo>
                    <a:pt x="678" y="198"/>
                    <a:pt x="683" y="215"/>
                    <a:pt x="681" y="217"/>
                  </a:cubicBezTo>
                  <a:cubicBezTo>
                    <a:pt x="681" y="217"/>
                    <a:pt x="680" y="217"/>
                    <a:pt x="680" y="217"/>
                  </a:cubicBezTo>
                  <a:cubicBezTo>
                    <a:pt x="680" y="218"/>
                    <a:pt x="681" y="218"/>
                    <a:pt x="681" y="217"/>
                  </a:cubicBezTo>
                  <a:cubicBezTo>
                    <a:pt x="705" y="219"/>
                    <a:pt x="726" y="203"/>
                    <a:pt x="742" y="190"/>
                  </a:cubicBezTo>
                  <a:cubicBezTo>
                    <a:pt x="760" y="177"/>
                    <a:pt x="789" y="171"/>
                    <a:pt x="808" y="160"/>
                  </a:cubicBezTo>
                  <a:cubicBezTo>
                    <a:pt x="811" y="164"/>
                    <a:pt x="813" y="168"/>
                    <a:pt x="815" y="172"/>
                  </a:cubicBezTo>
                  <a:cubicBezTo>
                    <a:pt x="815" y="171"/>
                    <a:pt x="815" y="171"/>
                    <a:pt x="815" y="171"/>
                  </a:cubicBezTo>
                  <a:cubicBezTo>
                    <a:pt x="817" y="171"/>
                    <a:pt x="821" y="170"/>
                    <a:pt x="825" y="167"/>
                  </a:cubicBezTo>
                  <a:cubicBezTo>
                    <a:pt x="837" y="160"/>
                    <a:pt x="846" y="143"/>
                    <a:pt x="862" y="148"/>
                  </a:cubicBezTo>
                  <a:cubicBezTo>
                    <a:pt x="878" y="148"/>
                    <a:pt x="891" y="139"/>
                    <a:pt x="896" y="125"/>
                  </a:cubicBezTo>
                  <a:cubicBezTo>
                    <a:pt x="904" y="110"/>
                    <a:pt x="890" y="95"/>
                    <a:pt x="895" y="79"/>
                  </a:cubicBezTo>
                  <a:cubicBezTo>
                    <a:pt x="902" y="73"/>
                    <a:pt x="915" y="62"/>
                    <a:pt x="911" y="54"/>
                  </a:cubicBezTo>
                  <a:cubicBezTo>
                    <a:pt x="912" y="54"/>
                    <a:pt x="912" y="54"/>
                    <a:pt x="912" y="54"/>
                  </a:cubicBezTo>
                  <a:cubicBezTo>
                    <a:pt x="921" y="47"/>
                    <a:pt x="921" y="47"/>
                    <a:pt x="921" y="47"/>
                  </a:cubicBezTo>
                  <a:cubicBezTo>
                    <a:pt x="934" y="47"/>
                    <a:pt x="934" y="47"/>
                    <a:pt x="934" y="47"/>
                  </a:cubicBezTo>
                  <a:cubicBezTo>
                    <a:pt x="971" y="3"/>
                    <a:pt x="971" y="3"/>
                    <a:pt x="971" y="3"/>
                  </a:cubicBezTo>
                  <a:cubicBezTo>
                    <a:pt x="985" y="0"/>
                    <a:pt x="985" y="0"/>
                    <a:pt x="985" y="0"/>
                  </a:cubicBezTo>
                  <a:cubicBezTo>
                    <a:pt x="998" y="3"/>
                    <a:pt x="998" y="3"/>
                    <a:pt x="998" y="3"/>
                  </a:cubicBezTo>
                  <a:cubicBezTo>
                    <a:pt x="1009" y="0"/>
                    <a:pt x="1009" y="0"/>
                    <a:pt x="1009" y="0"/>
                  </a:cubicBezTo>
                  <a:cubicBezTo>
                    <a:pt x="1009" y="0"/>
                    <a:pt x="1026" y="6"/>
                    <a:pt x="1028" y="11"/>
                  </a:cubicBezTo>
                  <a:cubicBezTo>
                    <a:pt x="1029" y="16"/>
                    <a:pt x="1030" y="42"/>
                    <a:pt x="1030" y="42"/>
                  </a:cubicBezTo>
                  <a:cubicBezTo>
                    <a:pt x="1042" y="53"/>
                    <a:pt x="1042" y="53"/>
                    <a:pt x="1042" y="53"/>
                  </a:cubicBezTo>
                  <a:cubicBezTo>
                    <a:pt x="1042" y="53"/>
                    <a:pt x="1038" y="85"/>
                    <a:pt x="1049" y="83"/>
                  </a:cubicBezTo>
                  <a:cubicBezTo>
                    <a:pt x="1060" y="82"/>
                    <a:pt x="1066" y="82"/>
                    <a:pt x="1072" y="86"/>
                  </a:cubicBezTo>
                  <a:cubicBezTo>
                    <a:pt x="1078" y="89"/>
                    <a:pt x="1083" y="91"/>
                    <a:pt x="1089" y="87"/>
                  </a:cubicBezTo>
                  <a:cubicBezTo>
                    <a:pt x="1095" y="83"/>
                    <a:pt x="1099" y="81"/>
                    <a:pt x="1105" y="83"/>
                  </a:cubicBezTo>
                  <a:cubicBezTo>
                    <a:pt x="1111" y="86"/>
                    <a:pt x="1120" y="91"/>
                    <a:pt x="1125" y="91"/>
                  </a:cubicBezTo>
                  <a:cubicBezTo>
                    <a:pt x="1130" y="91"/>
                    <a:pt x="1150" y="91"/>
                    <a:pt x="1150" y="91"/>
                  </a:cubicBezTo>
                  <a:cubicBezTo>
                    <a:pt x="1172" y="118"/>
                    <a:pt x="1172" y="118"/>
                    <a:pt x="1172" y="118"/>
                  </a:cubicBezTo>
                  <a:cubicBezTo>
                    <a:pt x="1182" y="126"/>
                    <a:pt x="1182" y="126"/>
                    <a:pt x="1182" y="126"/>
                  </a:cubicBezTo>
                  <a:cubicBezTo>
                    <a:pt x="1192" y="145"/>
                    <a:pt x="1192" y="145"/>
                    <a:pt x="1192" y="145"/>
                  </a:cubicBezTo>
                  <a:cubicBezTo>
                    <a:pt x="1166" y="163"/>
                    <a:pt x="1166" y="163"/>
                    <a:pt x="1166" y="163"/>
                  </a:cubicBezTo>
                  <a:cubicBezTo>
                    <a:pt x="1156" y="173"/>
                    <a:pt x="1156" y="173"/>
                    <a:pt x="1156" y="173"/>
                  </a:cubicBezTo>
                  <a:cubicBezTo>
                    <a:pt x="1118" y="193"/>
                    <a:pt x="1118" y="193"/>
                    <a:pt x="1118" y="193"/>
                  </a:cubicBezTo>
                  <a:cubicBezTo>
                    <a:pt x="1095" y="212"/>
                    <a:pt x="1095" y="212"/>
                    <a:pt x="1095" y="212"/>
                  </a:cubicBezTo>
                  <a:cubicBezTo>
                    <a:pt x="1086" y="231"/>
                    <a:pt x="1086" y="231"/>
                    <a:pt x="1086" y="231"/>
                  </a:cubicBezTo>
                  <a:cubicBezTo>
                    <a:pt x="1080" y="242"/>
                    <a:pt x="1080" y="242"/>
                    <a:pt x="1080" y="242"/>
                  </a:cubicBezTo>
                  <a:cubicBezTo>
                    <a:pt x="1077" y="245"/>
                    <a:pt x="1077" y="245"/>
                    <a:pt x="1077" y="245"/>
                  </a:cubicBezTo>
                  <a:cubicBezTo>
                    <a:pt x="1056" y="269"/>
                    <a:pt x="1056" y="269"/>
                    <a:pt x="1056" y="269"/>
                  </a:cubicBezTo>
                  <a:cubicBezTo>
                    <a:pt x="1055" y="270"/>
                    <a:pt x="1055" y="270"/>
                    <a:pt x="1055" y="270"/>
                  </a:cubicBezTo>
                  <a:cubicBezTo>
                    <a:pt x="1046" y="294"/>
                    <a:pt x="1046" y="294"/>
                    <a:pt x="1046" y="294"/>
                  </a:cubicBezTo>
                  <a:cubicBezTo>
                    <a:pt x="1039" y="334"/>
                    <a:pt x="1039" y="334"/>
                    <a:pt x="1039" y="334"/>
                  </a:cubicBezTo>
                  <a:cubicBezTo>
                    <a:pt x="1036" y="349"/>
                    <a:pt x="1036" y="349"/>
                    <a:pt x="1036" y="349"/>
                  </a:cubicBezTo>
                  <a:cubicBezTo>
                    <a:pt x="1035" y="356"/>
                    <a:pt x="1035" y="356"/>
                    <a:pt x="1035" y="356"/>
                  </a:cubicBezTo>
                  <a:cubicBezTo>
                    <a:pt x="1035" y="379"/>
                    <a:pt x="1035" y="379"/>
                    <a:pt x="1035" y="379"/>
                  </a:cubicBezTo>
                  <a:cubicBezTo>
                    <a:pt x="1045" y="407"/>
                    <a:pt x="1045" y="407"/>
                    <a:pt x="1045" y="407"/>
                  </a:cubicBezTo>
                  <a:cubicBezTo>
                    <a:pt x="1059" y="425"/>
                    <a:pt x="1059" y="425"/>
                    <a:pt x="1059" y="425"/>
                  </a:cubicBezTo>
                  <a:cubicBezTo>
                    <a:pt x="1059" y="426"/>
                    <a:pt x="1059" y="426"/>
                    <a:pt x="1059" y="426"/>
                  </a:cubicBezTo>
                  <a:cubicBezTo>
                    <a:pt x="1074" y="440"/>
                    <a:pt x="1074" y="440"/>
                    <a:pt x="1074" y="440"/>
                  </a:cubicBezTo>
                  <a:cubicBezTo>
                    <a:pt x="1081" y="442"/>
                    <a:pt x="1081" y="442"/>
                    <a:pt x="1081" y="442"/>
                  </a:cubicBezTo>
                  <a:cubicBezTo>
                    <a:pt x="1099" y="450"/>
                    <a:pt x="1099" y="450"/>
                    <a:pt x="1099" y="450"/>
                  </a:cubicBezTo>
                  <a:cubicBezTo>
                    <a:pt x="1102" y="451"/>
                    <a:pt x="1102" y="451"/>
                    <a:pt x="1102" y="451"/>
                  </a:cubicBezTo>
                  <a:cubicBezTo>
                    <a:pt x="1113" y="452"/>
                    <a:pt x="1113" y="452"/>
                    <a:pt x="1113" y="452"/>
                  </a:cubicBezTo>
                  <a:cubicBezTo>
                    <a:pt x="1126" y="459"/>
                    <a:pt x="1126" y="459"/>
                    <a:pt x="1126" y="459"/>
                  </a:cubicBezTo>
                  <a:cubicBezTo>
                    <a:pt x="1139" y="472"/>
                    <a:pt x="1139" y="472"/>
                    <a:pt x="1139" y="472"/>
                  </a:cubicBezTo>
                  <a:cubicBezTo>
                    <a:pt x="1101" y="475"/>
                    <a:pt x="1101" y="475"/>
                    <a:pt x="1101" y="475"/>
                  </a:cubicBezTo>
                  <a:cubicBezTo>
                    <a:pt x="1068" y="478"/>
                    <a:pt x="1068" y="478"/>
                    <a:pt x="1068" y="478"/>
                  </a:cubicBezTo>
                  <a:cubicBezTo>
                    <a:pt x="1066" y="462"/>
                    <a:pt x="1066" y="462"/>
                    <a:pt x="1066" y="462"/>
                  </a:cubicBezTo>
                  <a:cubicBezTo>
                    <a:pt x="1057" y="462"/>
                    <a:pt x="1057" y="462"/>
                    <a:pt x="1057" y="462"/>
                  </a:cubicBezTo>
                  <a:cubicBezTo>
                    <a:pt x="1057" y="462"/>
                    <a:pt x="1047" y="469"/>
                    <a:pt x="1036" y="469"/>
                  </a:cubicBezTo>
                  <a:cubicBezTo>
                    <a:pt x="1025" y="469"/>
                    <a:pt x="1013" y="489"/>
                    <a:pt x="1013" y="489"/>
                  </a:cubicBezTo>
                  <a:cubicBezTo>
                    <a:pt x="1011" y="500"/>
                    <a:pt x="1011" y="500"/>
                    <a:pt x="1011" y="500"/>
                  </a:cubicBezTo>
                  <a:cubicBezTo>
                    <a:pt x="998" y="507"/>
                    <a:pt x="998" y="507"/>
                    <a:pt x="998" y="507"/>
                  </a:cubicBezTo>
                  <a:cubicBezTo>
                    <a:pt x="1001" y="514"/>
                    <a:pt x="1001" y="514"/>
                    <a:pt x="1001" y="514"/>
                  </a:cubicBezTo>
                  <a:cubicBezTo>
                    <a:pt x="1018" y="514"/>
                    <a:pt x="1018" y="514"/>
                    <a:pt x="1018" y="514"/>
                  </a:cubicBezTo>
                  <a:cubicBezTo>
                    <a:pt x="1018" y="514"/>
                    <a:pt x="1018" y="514"/>
                    <a:pt x="1020" y="520"/>
                  </a:cubicBezTo>
                  <a:cubicBezTo>
                    <a:pt x="1023" y="526"/>
                    <a:pt x="1026" y="534"/>
                    <a:pt x="1026" y="547"/>
                  </a:cubicBezTo>
                  <a:cubicBezTo>
                    <a:pt x="1026" y="560"/>
                    <a:pt x="1032" y="571"/>
                    <a:pt x="1037" y="577"/>
                  </a:cubicBezTo>
                  <a:cubicBezTo>
                    <a:pt x="1042" y="583"/>
                    <a:pt x="1050" y="602"/>
                    <a:pt x="1050" y="602"/>
                  </a:cubicBezTo>
                  <a:cubicBezTo>
                    <a:pt x="1038" y="597"/>
                    <a:pt x="1038" y="597"/>
                    <a:pt x="1038" y="597"/>
                  </a:cubicBezTo>
                  <a:cubicBezTo>
                    <a:pt x="1032" y="606"/>
                    <a:pt x="1032" y="606"/>
                    <a:pt x="1032" y="606"/>
                  </a:cubicBezTo>
                  <a:cubicBezTo>
                    <a:pt x="1015" y="606"/>
                    <a:pt x="1015" y="606"/>
                    <a:pt x="1015" y="606"/>
                  </a:cubicBezTo>
                  <a:cubicBezTo>
                    <a:pt x="1009" y="633"/>
                    <a:pt x="1009" y="633"/>
                    <a:pt x="1009" y="633"/>
                  </a:cubicBezTo>
                  <a:cubicBezTo>
                    <a:pt x="986" y="682"/>
                    <a:pt x="986" y="682"/>
                    <a:pt x="986" y="682"/>
                  </a:cubicBezTo>
                  <a:cubicBezTo>
                    <a:pt x="986" y="682"/>
                    <a:pt x="973" y="678"/>
                    <a:pt x="967" y="677"/>
                  </a:cubicBezTo>
                  <a:cubicBezTo>
                    <a:pt x="961" y="676"/>
                    <a:pt x="949" y="682"/>
                    <a:pt x="949" y="682"/>
                  </a:cubicBezTo>
                  <a:cubicBezTo>
                    <a:pt x="934" y="667"/>
                    <a:pt x="934" y="667"/>
                    <a:pt x="934" y="667"/>
                  </a:cubicBezTo>
                  <a:cubicBezTo>
                    <a:pt x="923" y="663"/>
                    <a:pt x="923" y="663"/>
                    <a:pt x="923" y="663"/>
                  </a:cubicBezTo>
                  <a:cubicBezTo>
                    <a:pt x="910" y="667"/>
                    <a:pt x="910" y="667"/>
                    <a:pt x="910" y="667"/>
                  </a:cubicBezTo>
                  <a:cubicBezTo>
                    <a:pt x="910" y="667"/>
                    <a:pt x="909" y="659"/>
                    <a:pt x="903" y="658"/>
                  </a:cubicBezTo>
                  <a:cubicBezTo>
                    <a:pt x="897" y="657"/>
                    <a:pt x="886" y="666"/>
                    <a:pt x="878" y="671"/>
                  </a:cubicBezTo>
                  <a:cubicBezTo>
                    <a:pt x="869" y="676"/>
                    <a:pt x="860" y="660"/>
                    <a:pt x="860" y="660"/>
                  </a:cubicBezTo>
                  <a:cubicBezTo>
                    <a:pt x="844" y="666"/>
                    <a:pt x="844" y="666"/>
                    <a:pt x="844" y="666"/>
                  </a:cubicBezTo>
                  <a:cubicBezTo>
                    <a:pt x="838" y="654"/>
                    <a:pt x="838" y="654"/>
                    <a:pt x="838" y="654"/>
                  </a:cubicBezTo>
                  <a:cubicBezTo>
                    <a:pt x="816" y="667"/>
                    <a:pt x="816" y="667"/>
                    <a:pt x="816" y="667"/>
                  </a:cubicBezTo>
                  <a:cubicBezTo>
                    <a:pt x="771" y="691"/>
                    <a:pt x="771" y="691"/>
                    <a:pt x="771" y="691"/>
                  </a:cubicBezTo>
                  <a:cubicBezTo>
                    <a:pt x="778" y="703"/>
                    <a:pt x="778" y="703"/>
                    <a:pt x="778" y="703"/>
                  </a:cubicBezTo>
                  <a:cubicBezTo>
                    <a:pt x="774" y="710"/>
                    <a:pt x="774" y="710"/>
                    <a:pt x="774" y="710"/>
                  </a:cubicBezTo>
                  <a:cubicBezTo>
                    <a:pt x="791" y="731"/>
                    <a:pt x="791" y="731"/>
                    <a:pt x="791" y="731"/>
                  </a:cubicBezTo>
                  <a:cubicBezTo>
                    <a:pt x="775" y="745"/>
                    <a:pt x="775" y="745"/>
                    <a:pt x="775" y="745"/>
                  </a:cubicBezTo>
                  <a:cubicBezTo>
                    <a:pt x="762" y="725"/>
                    <a:pt x="762" y="725"/>
                    <a:pt x="762" y="725"/>
                  </a:cubicBezTo>
                  <a:cubicBezTo>
                    <a:pt x="762" y="725"/>
                    <a:pt x="746" y="733"/>
                    <a:pt x="734" y="734"/>
                  </a:cubicBezTo>
                  <a:cubicBezTo>
                    <a:pt x="722" y="735"/>
                    <a:pt x="714" y="752"/>
                    <a:pt x="714" y="752"/>
                  </a:cubicBezTo>
                  <a:cubicBezTo>
                    <a:pt x="706" y="758"/>
                    <a:pt x="698" y="752"/>
                    <a:pt x="695" y="750"/>
                  </a:cubicBezTo>
                  <a:cubicBezTo>
                    <a:pt x="691" y="747"/>
                    <a:pt x="670" y="742"/>
                    <a:pt x="670" y="742"/>
                  </a:cubicBezTo>
                  <a:cubicBezTo>
                    <a:pt x="659" y="728"/>
                    <a:pt x="659" y="728"/>
                    <a:pt x="659" y="728"/>
                  </a:cubicBezTo>
                  <a:cubicBezTo>
                    <a:pt x="648" y="727"/>
                    <a:pt x="648" y="727"/>
                    <a:pt x="648" y="727"/>
                  </a:cubicBezTo>
                  <a:cubicBezTo>
                    <a:pt x="649" y="739"/>
                    <a:pt x="649" y="739"/>
                    <a:pt x="649" y="739"/>
                  </a:cubicBezTo>
                  <a:cubicBezTo>
                    <a:pt x="632" y="733"/>
                    <a:pt x="632" y="733"/>
                    <a:pt x="632" y="733"/>
                  </a:cubicBezTo>
                  <a:cubicBezTo>
                    <a:pt x="617" y="725"/>
                    <a:pt x="617" y="725"/>
                    <a:pt x="617" y="725"/>
                  </a:cubicBezTo>
                  <a:cubicBezTo>
                    <a:pt x="618" y="738"/>
                    <a:pt x="618" y="738"/>
                    <a:pt x="618" y="738"/>
                  </a:cubicBezTo>
                  <a:cubicBezTo>
                    <a:pt x="618" y="738"/>
                    <a:pt x="618" y="748"/>
                    <a:pt x="607" y="746"/>
                  </a:cubicBezTo>
                  <a:cubicBezTo>
                    <a:pt x="595" y="744"/>
                    <a:pt x="596" y="723"/>
                    <a:pt x="596" y="723"/>
                  </a:cubicBezTo>
                  <a:cubicBezTo>
                    <a:pt x="584" y="725"/>
                    <a:pt x="584" y="725"/>
                    <a:pt x="584" y="725"/>
                  </a:cubicBezTo>
                  <a:cubicBezTo>
                    <a:pt x="574" y="711"/>
                    <a:pt x="574" y="711"/>
                    <a:pt x="574" y="711"/>
                  </a:cubicBezTo>
                  <a:cubicBezTo>
                    <a:pt x="567" y="715"/>
                    <a:pt x="567" y="715"/>
                    <a:pt x="567" y="715"/>
                  </a:cubicBezTo>
                  <a:cubicBezTo>
                    <a:pt x="567" y="715"/>
                    <a:pt x="573" y="722"/>
                    <a:pt x="573" y="729"/>
                  </a:cubicBezTo>
                  <a:cubicBezTo>
                    <a:pt x="573" y="736"/>
                    <a:pt x="558" y="734"/>
                    <a:pt x="558" y="734"/>
                  </a:cubicBezTo>
                  <a:cubicBezTo>
                    <a:pt x="557" y="745"/>
                    <a:pt x="557" y="745"/>
                    <a:pt x="557" y="745"/>
                  </a:cubicBezTo>
                  <a:cubicBezTo>
                    <a:pt x="557" y="745"/>
                    <a:pt x="548" y="751"/>
                    <a:pt x="543" y="753"/>
                  </a:cubicBezTo>
                  <a:cubicBezTo>
                    <a:pt x="539" y="755"/>
                    <a:pt x="552" y="771"/>
                    <a:pt x="552" y="771"/>
                  </a:cubicBezTo>
                  <a:cubicBezTo>
                    <a:pt x="583" y="821"/>
                    <a:pt x="583" y="821"/>
                    <a:pt x="583" y="821"/>
                  </a:cubicBezTo>
                  <a:cubicBezTo>
                    <a:pt x="577" y="825"/>
                    <a:pt x="577" y="825"/>
                    <a:pt x="577" y="825"/>
                  </a:cubicBezTo>
                  <a:cubicBezTo>
                    <a:pt x="571" y="830"/>
                    <a:pt x="573" y="844"/>
                    <a:pt x="565" y="837"/>
                  </a:cubicBezTo>
                  <a:cubicBezTo>
                    <a:pt x="555" y="837"/>
                    <a:pt x="553" y="858"/>
                    <a:pt x="550" y="864"/>
                  </a:cubicBezTo>
                  <a:cubicBezTo>
                    <a:pt x="567" y="877"/>
                    <a:pt x="534" y="872"/>
                    <a:pt x="537" y="855"/>
                  </a:cubicBezTo>
                  <a:cubicBezTo>
                    <a:pt x="538" y="841"/>
                    <a:pt x="523" y="830"/>
                    <a:pt x="508" y="833"/>
                  </a:cubicBezTo>
                  <a:cubicBezTo>
                    <a:pt x="497" y="828"/>
                    <a:pt x="497" y="856"/>
                    <a:pt x="476" y="851"/>
                  </a:cubicBezTo>
                  <a:cubicBezTo>
                    <a:pt x="457" y="861"/>
                    <a:pt x="435" y="877"/>
                    <a:pt x="416" y="891"/>
                  </a:cubicBezTo>
                  <a:cubicBezTo>
                    <a:pt x="406" y="908"/>
                    <a:pt x="389" y="901"/>
                    <a:pt x="381" y="894"/>
                  </a:cubicBezTo>
                  <a:cubicBezTo>
                    <a:pt x="372" y="916"/>
                    <a:pt x="358" y="894"/>
                    <a:pt x="349" y="889"/>
                  </a:cubicBezTo>
                  <a:cubicBezTo>
                    <a:pt x="332" y="894"/>
                    <a:pt x="353" y="901"/>
                    <a:pt x="342" y="904"/>
                  </a:cubicBezTo>
                  <a:cubicBezTo>
                    <a:pt x="336" y="909"/>
                    <a:pt x="343" y="916"/>
                    <a:pt x="334" y="912"/>
                  </a:cubicBezTo>
                  <a:cubicBezTo>
                    <a:pt x="337" y="921"/>
                    <a:pt x="331" y="914"/>
                    <a:pt x="334" y="923"/>
                  </a:cubicBezTo>
                  <a:close/>
                </a:path>
              </a:pathLst>
            </a:custGeom>
            <a:solidFill>
              <a:srgbClr val="3C0078"/>
            </a:solidFill>
            <a:ln w="7938"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Freeform 10">
              <a:extLst>
                <a:ext uri="{FF2B5EF4-FFF2-40B4-BE49-F238E27FC236}">
                  <a16:creationId xmlns:a16="http://schemas.microsoft.com/office/drawing/2014/main" id="{6A7C4D17-A0EF-4B80-986D-B3E3561002CC}"/>
                </a:ext>
              </a:extLst>
            </p:cNvPr>
            <p:cNvSpPr>
              <a:spLocks/>
            </p:cNvSpPr>
            <p:nvPr/>
          </p:nvSpPr>
          <p:spPr bwMode="auto">
            <a:xfrm>
              <a:off x="9728203" y="1225551"/>
              <a:ext cx="2209801" cy="1287463"/>
            </a:xfrm>
            <a:custGeom>
              <a:avLst/>
              <a:gdLst>
                <a:gd name="T0" fmla="*/ 1318 w 1318"/>
                <a:gd name="T1" fmla="*/ 147 h 770"/>
                <a:gd name="T2" fmla="*/ 1309 w 1318"/>
                <a:gd name="T3" fmla="*/ 181 h 770"/>
                <a:gd name="T4" fmla="*/ 1250 w 1318"/>
                <a:gd name="T5" fmla="*/ 200 h 770"/>
                <a:gd name="T6" fmla="*/ 1250 w 1318"/>
                <a:gd name="T7" fmla="*/ 217 h 770"/>
                <a:gd name="T8" fmla="*/ 1254 w 1318"/>
                <a:gd name="T9" fmla="*/ 239 h 770"/>
                <a:gd name="T10" fmla="*/ 1200 w 1318"/>
                <a:gd name="T11" fmla="*/ 255 h 770"/>
                <a:gd name="T12" fmla="*/ 1136 w 1318"/>
                <a:gd name="T13" fmla="*/ 293 h 770"/>
                <a:gd name="T14" fmla="*/ 1083 w 1318"/>
                <a:gd name="T15" fmla="*/ 318 h 770"/>
                <a:gd name="T16" fmla="*/ 1065 w 1318"/>
                <a:gd name="T17" fmla="*/ 340 h 770"/>
                <a:gd name="T18" fmla="*/ 1052 w 1318"/>
                <a:gd name="T19" fmla="*/ 358 h 770"/>
                <a:gd name="T20" fmla="*/ 1055 w 1318"/>
                <a:gd name="T21" fmla="*/ 389 h 770"/>
                <a:gd name="T22" fmla="*/ 1042 w 1318"/>
                <a:gd name="T23" fmla="*/ 434 h 770"/>
                <a:gd name="T24" fmla="*/ 1021 w 1318"/>
                <a:gd name="T25" fmla="*/ 472 h 770"/>
                <a:gd name="T26" fmla="*/ 985 w 1318"/>
                <a:gd name="T27" fmla="*/ 510 h 770"/>
                <a:gd name="T28" fmla="*/ 967 w 1318"/>
                <a:gd name="T29" fmla="*/ 542 h 770"/>
                <a:gd name="T30" fmla="*/ 957 w 1318"/>
                <a:gd name="T31" fmla="*/ 585 h 770"/>
                <a:gd name="T32" fmla="*/ 943 w 1318"/>
                <a:gd name="T33" fmla="*/ 624 h 770"/>
                <a:gd name="T34" fmla="*/ 923 w 1318"/>
                <a:gd name="T35" fmla="*/ 673 h 770"/>
                <a:gd name="T36" fmla="*/ 920 w 1318"/>
                <a:gd name="T37" fmla="*/ 687 h 770"/>
                <a:gd name="T38" fmla="*/ 917 w 1318"/>
                <a:gd name="T39" fmla="*/ 718 h 770"/>
                <a:gd name="T40" fmla="*/ 906 w 1318"/>
                <a:gd name="T41" fmla="*/ 732 h 770"/>
                <a:gd name="T42" fmla="*/ 867 w 1318"/>
                <a:gd name="T43" fmla="*/ 720 h 770"/>
                <a:gd name="T44" fmla="*/ 789 w 1318"/>
                <a:gd name="T45" fmla="*/ 714 h 770"/>
                <a:gd name="T46" fmla="*/ 641 w 1318"/>
                <a:gd name="T47" fmla="*/ 709 h 770"/>
                <a:gd name="T48" fmla="*/ 494 w 1318"/>
                <a:gd name="T49" fmla="*/ 740 h 770"/>
                <a:gd name="T50" fmla="*/ 441 w 1318"/>
                <a:gd name="T51" fmla="*/ 752 h 770"/>
                <a:gd name="T52" fmla="*/ 389 w 1318"/>
                <a:gd name="T53" fmla="*/ 770 h 770"/>
                <a:gd name="T54" fmla="*/ 322 w 1318"/>
                <a:gd name="T55" fmla="*/ 716 h 770"/>
                <a:gd name="T56" fmla="*/ 246 w 1318"/>
                <a:gd name="T57" fmla="*/ 708 h 770"/>
                <a:gd name="T58" fmla="*/ 206 w 1318"/>
                <a:gd name="T59" fmla="*/ 625 h 770"/>
                <a:gd name="T60" fmla="*/ 131 w 1318"/>
                <a:gd name="T61" fmla="*/ 672 h 770"/>
                <a:gd name="T62" fmla="*/ 97 w 1318"/>
                <a:gd name="T63" fmla="*/ 673 h 770"/>
                <a:gd name="T64" fmla="*/ 182 w 1318"/>
                <a:gd name="T65" fmla="*/ 509 h 770"/>
                <a:gd name="T66" fmla="*/ 197 w 1318"/>
                <a:gd name="T67" fmla="*/ 435 h 770"/>
                <a:gd name="T68" fmla="*/ 124 w 1318"/>
                <a:gd name="T69" fmla="*/ 315 h 770"/>
                <a:gd name="T70" fmla="*/ 34 w 1318"/>
                <a:gd name="T71" fmla="*/ 269 h 770"/>
                <a:gd name="T72" fmla="*/ 80 w 1318"/>
                <a:gd name="T73" fmla="*/ 180 h 770"/>
                <a:gd name="T74" fmla="*/ 33 w 1318"/>
                <a:gd name="T75" fmla="*/ 139 h 770"/>
                <a:gd name="T76" fmla="*/ 74 w 1318"/>
                <a:gd name="T77" fmla="*/ 88 h 770"/>
                <a:gd name="T78" fmla="*/ 136 w 1318"/>
                <a:gd name="T79" fmla="*/ 104 h 770"/>
                <a:gd name="T80" fmla="*/ 214 w 1318"/>
                <a:gd name="T81" fmla="*/ 39 h 770"/>
                <a:gd name="T82" fmla="*/ 304 w 1318"/>
                <a:gd name="T83" fmla="*/ 47 h 770"/>
                <a:gd name="T84" fmla="*/ 435 w 1318"/>
                <a:gd name="T85" fmla="*/ 41 h 770"/>
                <a:gd name="T86" fmla="*/ 680 w 1318"/>
                <a:gd name="T87" fmla="*/ 47 h 770"/>
                <a:gd name="T88" fmla="*/ 783 w 1318"/>
                <a:gd name="T89" fmla="*/ 79 h 770"/>
                <a:gd name="T90" fmla="*/ 895 w 1318"/>
                <a:gd name="T91" fmla="*/ 84 h 770"/>
                <a:gd name="T92" fmla="*/ 941 w 1318"/>
                <a:gd name="T93" fmla="*/ 104 h 770"/>
                <a:gd name="T94" fmla="*/ 1002 w 1318"/>
                <a:gd name="T95" fmla="*/ 109 h 770"/>
                <a:gd name="T96" fmla="*/ 1059 w 1318"/>
                <a:gd name="T97" fmla="*/ 102 h 770"/>
                <a:gd name="T98" fmla="*/ 1159 w 1318"/>
                <a:gd name="T99" fmla="*/ 31 h 770"/>
                <a:gd name="T100" fmla="*/ 1223 w 1318"/>
                <a:gd name="T101" fmla="*/ 28 h 770"/>
                <a:gd name="T102" fmla="*/ 1238 w 1318"/>
                <a:gd name="T103" fmla="*/ 39 h 770"/>
                <a:gd name="T104" fmla="*/ 1267 w 1318"/>
                <a:gd name="T105" fmla="*/ 68 h 770"/>
                <a:gd name="T106" fmla="*/ 1289 w 1318"/>
                <a:gd name="T107" fmla="*/ 90 h 770"/>
                <a:gd name="T108" fmla="*/ 1306 w 1318"/>
                <a:gd name="T109" fmla="*/ 107 h 770"/>
                <a:gd name="T110" fmla="*/ 1316 w 1318"/>
                <a:gd name="T111" fmla="*/ 128 h 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18" h="770">
                  <a:moveTo>
                    <a:pt x="1316" y="128"/>
                  </a:moveTo>
                  <a:cubicBezTo>
                    <a:pt x="1318" y="140"/>
                    <a:pt x="1318" y="140"/>
                    <a:pt x="1318" y="140"/>
                  </a:cubicBezTo>
                  <a:cubicBezTo>
                    <a:pt x="1318" y="145"/>
                    <a:pt x="1318" y="145"/>
                    <a:pt x="1318" y="145"/>
                  </a:cubicBezTo>
                  <a:cubicBezTo>
                    <a:pt x="1318" y="147"/>
                    <a:pt x="1318" y="147"/>
                    <a:pt x="1318" y="147"/>
                  </a:cubicBezTo>
                  <a:cubicBezTo>
                    <a:pt x="1317" y="159"/>
                    <a:pt x="1317" y="159"/>
                    <a:pt x="1317" y="159"/>
                  </a:cubicBezTo>
                  <a:cubicBezTo>
                    <a:pt x="1314" y="170"/>
                    <a:pt x="1314" y="170"/>
                    <a:pt x="1314" y="170"/>
                  </a:cubicBezTo>
                  <a:cubicBezTo>
                    <a:pt x="1312" y="173"/>
                    <a:pt x="1312" y="173"/>
                    <a:pt x="1312" y="173"/>
                  </a:cubicBezTo>
                  <a:cubicBezTo>
                    <a:pt x="1309" y="181"/>
                    <a:pt x="1309" y="181"/>
                    <a:pt x="1309" y="181"/>
                  </a:cubicBezTo>
                  <a:cubicBezTo>
                    <a:pt x="1309" y="181"/>
                    <a:pt x="1309" y="181"/>
                    <a:pt x="1309" y="181"/>
                  </a:cubicBezTo>
                  <a:cubicBezTo>
                    <a:pt x="1261" y="195"/>
                    <a:pt x="1261" y="195"/>
                    <a:pt x="1261" y="195"/>
                  </a:cubicBezTo>
                  <a:cubicBezTo>
                    <a:pt x="1257" y="200"/>
                    <a:pt x="1257" y="200"/>
                    <a:pt x="1257" y="200"/>
                  </a:cubicBezTo>
                  <a:cubicBezTo>
                    <a:pt x="1250" y="200"/>
                    <a:pt x="1250" y="200"/>
                    <a:pt x="1250" y="200"/>
                  </a:cubicBezTo>
                  <a:cubicBezTo>
                    <a:pt x="1249" y="186"/>
                    <a:pt x="1249" y="186"/>
                    <a:pt x="1249" y="186"/>
                  </a:cubicBezTo>
                  <a:cubicBezTo>
                    <a:pt x="1215" y="194"/>
                    <a:pt x="1215" y="194"/>
                    <a:pt x="1215" y="194"/>
                  </a:cubicBezTo>
                  <a:cubicBezTo>
                    <a:pt x="1213" y="212"/>
                    <a:pt x="1213" y="212"/>
                    <a:pt x="1213" y="212"/>
                  </a:cubicBezTo>
                  <a:cubicBezTo>
                    <a:pt x="1250" y="217"/>
                    <a:pt x="1250" y="217"/>
                    <a:pt x="1250" y="217"/>
                  </a:cubicBezTo>
                  <a:cubicBezTo>
                    <a:pt x="1263" y="222"/>
                    <a:pt x="1263" y="222"/>
                    <a:pt x="1263" y="222"/>
                  </a:cubicBezTo>
                  <a:cubicBezTo>
                    <a:pt x="1262" y="228"/>
                    <a:pt x="1262" y="228"/>
                    <a:pt x="1262" y="228"/>
                  </a:cubicBezTo>
                  <a:cubicBezTo>
                    <a:pt x="1255" y="238"/>
                    <a:pt x="1255" y="238"/>
                    <a:pt x="1255" y="238"/>
                  </a:cubicBezTo>
                  <a:cubicBezTo>
                    <a:pt x="1254" y="239"/>
                    <a:pt x="1254" y="239"/>
                    <a:pt x="1254" y="239"/>
                  </a:cubicBezTo>
                  <a:cubicBezTo>
                    <a:pt x="1235" y="263"/>
                    <a:pt x="1235" y="263"/>
                    <a:pt x="1235" y="263"/>
                  </a:cubicBezTo>
                  <a:cubicBezTo>
                    <a:pt x="1230" y="262"/>
                    <a:pt x="1230" y="262"/>
                    <a:pt x="1230" y="262"/>
                  </a:cubicBezTo>
                  <a:cubicBezTo>
                    <a:pt x="1220" y="265"/>
                    <a:pt x="1220" y="265"/>
                    <a:pt x="1220" y="265"/>
                  </a:cubicBezTo>
                  <a:cubicBezTo>
                    <a:pt x="1200" y="255"/>
                    <a:pt x="1200" y="255"/>
                    <a:pt x="1200" y="255"/>
                  </a:cubicBezTo>
                  <a:cubicBezTo>
                    <a:pt x="1177" y="259"/>
                    <a:pt x="1177" y="259"/>
                    <a:pt x="1177" y="259"/>
                  </a:cubicBezTo>
                  <a:cubicBezTo>
                    <a:pt x="1155" y="271"/>
                    <a:pt x="1155" y="271"/>
                    <a:pt x="1155" y="271"/>
                  </a:cubicBezTo>
                  <a:cubicBezTo>
                    <a:pt x="1145" y="283"/>
                    <a:pt x="1145" y="283"/>
                    <a:pt x="1145" y="283"/>
                  </a:cubicBezTo>
                  <a:cubicBezTo>
                    <a:pt x="1136" y="293"/>
                    <a:pt x="1136" y="293"/>
                    <a:pt x="1136" y="293"/>
                  </a:cubicBezTo>
                  <a:cubicBezTo>
                    <a:pt x="1111" y="299"/>
                    <a:pt x="1111" y="299"/>
                    <a:pt x="1111" y="299"/>
                  </a:cubicBezTo>
                  <a:cubicBezTo>
                    <a:pt x="1107" y="295"/>
                    <a:pt x="1107" y="295"/>
                    <a:pt x="1107" y="295"/>
                  </a:cubicBezTo>
                  <a:cubicBezTo>
                    <a:pt x="1086" y="316"/>
                    <a:pt x="1086" y="316"/>
                    <a:pt x="1086" y="316"/>
                  </a:cubicBezTo>
                  <a:cubicBezTo>
                    <a:pt x="1083" y="318"/>
                    <a:pt x="1083" y="318"/>
                    <a:pt x="1083" y="318"/>
                  </a:cubicBezTo>
                  <a:cubicBezTo>
                    <a:pt x="1080" y="321"/>
                    <a:pt x="1080" y="321"/>
                    <a:pt x="1080" y="321"/>
                  </a:cubicBezTo>
                  <a:cubicBezTo>
                    <a:pt x="1082" y="325"/>
                    <a:pt x="1082" y="325"/>
                    <a:pt x="1082" y="325"/>
                  </a:cubicBezTo>
                  <a:cubicBezTo>
                    <a:pt x="1078" y="329"/>
                    <a:pt x="1078" y="329"/>
                    <a:pt x="1078" y="329"/>
                  </a:cubicBezTo>
                  <a:cubicBezTo>
                    <a:pt x="1065" y="340"/>
                    <a:pt x="1065" y="340"/>
                    <a:pt x="1065" y="340"/>
                  </a:cubicBezTo>
                  <a:cubicBezTo>
                    <a:pt x="1060" y="346"/>
                    <a:pt x="1060" y="346"/>
                    <a:pt x="1060" y="346"/>
                  </a:cubicBezTo>
                  <a:cubicBezTo>
                    <a:pt x="1055" y="350"/>
                    <a:pt x="1055" y="350"/>
                    <a:pt x="1055" y="350"/>
                  </a:cubicBezTo>
                  <a:cubicBezTo>
                    <a:pt x="1052" y="357"/>
                    <a:pt x="1052" y="357"/>
                    <a:pt x="1052" y="357"/>
                  </a:cubicBezTo>
                  <a:cubicBezTo>
                    <a:pt x="1052" y="358"/>
                    <a:pt x="1052" y="358"/>
                    <a:pt x="1052" y="358"/>
                  </a:cubicBezTo>
                  <a:cubicBezTo>
                    <a:pt x="1052" y="359"/>
                    <a:pt x="1052" y="359"/>
                    <a:pt x="1052" y="359"/>
                  </a:cubicBezTo>
                  <a:cubicBezTo>
                    <a:pt x="1052" y="372"/>
                    <a:pt x="1052" y="372"/>
                    <a:pt x="1052" y="372"/>
                  </a:cubicBezTo>
                  <a:cubicBezTo>
                    <a:pt x="1053" y="376"/>
                    <a:pt x="1053" y="376"/>
                    <a:pt x="1053" y="376"/>
                  </a:cubicBezTo>
                  <a:cubicBezTo>
                    <a:pt x="1055" y="389"/>
                    <a:pt x="1055" y="389"/>
                    <a:pt x="1055" y="389"/>
                  </a:cubicBezTo>
                  <a:cubicBezTo>
                    <a:pt x="1053" y="410"/>
                    <a:pt x="1053" y="410"/>
                    <a:pt x="1053" y="410"/>
                  </a:cubicBezTo>
                  <a:cubicBezTo>
                    <a:pt x="1046" y="426"/>
                    <a:pt x="1046" y="426"/>
                    <a:pt x="1046" y="426"/>
                  </a:cubicBezTo>
                  <a:cubicBezTo>
                    <a:pt x="1046" y="426"/>
                    <a:pt x="1046" y="426"/>
                    <a:pt x="1046" y="426"/>
                  </a:cubicBezTo>
                  <a:cubicBezTo>
                    <a:pt x="1042" y="434"/>
                    <a:pt x="1042" y="434"/>
                    <a:pt x="1042" y="434"/>
                  </a:cubicBezTo>
                  <a:cubicBezTo>
                    <a:pt x="1039" y="439"/>
                    <a:pt x="1039" y="439"/>
                    <a:pt x="1039" y="439"/>
                  </a:cubicBezTo>
                  <a:cubicBezTo>
                    <a:pt x="1033" y="452"/>
                    <a:pt x="1033" y="452"/>
                    <a:pt x="1033" y="452"/>
                  </a:cubicBezTo>
                  <a:cubicBezTo>
                    <a:pt x="1032" y="454"/>
                    <a:pt x="1032" y="454"/>
                    <a:pt x="1032" y="454"/>
                  </a:cubicBezTo>
                  <a:cubicBezTo>
                    <a:pt x="1021" y="472"/>
                    <a:pt x="1021" y="472"/>
                    <a:pt x="1021" y="472"/>
                  </a:cubicBezTo>
                  <a:cubicBezTo>
                    <a:pt x="1013" y="482"/>
                    <a:pt x="1013" y="482"/>
                    <a:pt x="1013" y="482"/>
                  </a:cubicBezTo>
                  <a:cubicBezTo>
                    <a:pt x="1003" y="493"/>
                    <a:pt x="1003" y="493"/>
                    <a:pt x="1003" y="493"/>
                  </a:cubicBezTo>
                  <a:cubicBezTo>
                    <a:pt x="996" y="500"/>
                    <a:pt x="996" y="500"/>
                    <a:pt x="996" y="500"/>
                  </a:cubicBezTo>
                  <a:cubicBezTo>
                    <a:pt x="985" y="510"/>
                    <a:pt x="985" y="510"/>
                    <a:pt x="985" y="510"/>
                  </a:cubicBezTo>
                  <a:cubicBezTo>
                    <a:pt x="974" y="523"/>
                    <a:pt x="974" y="523"/>
                    <a:pt x="974" y="523"/>
                  </a:cubicBezTo>
                  <a:cubicBezTo>
                    <a:pt x="972" y="527"/>
                    <a:pt x="972" y="527"/>
                    <a:pt x="972" y="527"/>
                  </a:cubicBezTo>
                  <a:cubicBezTo>
                    <a:pt x="969" y="536"/>
                    <a:pt x="969" y="536"/>
                    <a:pt x="969" y="536"/>
                  </a:cubicBezTo>
                  <a:cubicBezTo>
                    <a:pt x="967" y="542"/>
                    <a:pt x="967" y="542"/>
                    <a:pt x="967" y="542"/>
                  </a:cubicBezTo>
                  <a:cubicBezTo>
                    <a:pt x="958" y="567"/>
                    <a:pt x="958" y="567"/>
                    <a:pt x="958" y="567"/>
                  </a:cubicBezTo>
                  <a:cubicBezTo>
                    <a:pt x="958" y="577"/>
                    <a:pt x="958" y="577"/>
                    <a:pt x="958" y="577"/>
                  </a:cubicBezTo>
                  <a:cubicBezTo>
                    <a:pt x="958" y="583"/>
                    <a:pt x="958" y="583"/>
                    <a:pt x="958" y="583"/>
                  </a:cubicBezTo>
                  <a:cubicBezTo>
                    <a:pt x="957" y="585"/>
                    <a:pt x="957" y="585"/>
                    <a:pt x="957" y="585"/>
                  </a:cubicBezTo>
                  <a:cubicBezTo>
                    <a:pt x="957" y="586"/>
                    <a:pt x="957" y="586"/>
                    <a:pt x="957" y="586"/>
                  </a:cubicBezTo>
                  <a:cubicBezTo>
                    <a:pt x="951" y="601"/>
                    <a:pt x="951" y="601"/>
                    <a:pt x="951" y="601"/>
                  </a:cubicBezTo>
                  <a:cubicBezTo>
                    <a:pt x="944" y="621"/>
                    <a:pt x="944" y="621"/>
                    <a:pt x="944" y="621"/>
                  </a:cubicBezTo>
                  <a:cubicBezTo>
                    <a:pt x="943" y="624"/>
                    <a:pt x="943" y="624"/>
                    <a:pt x="943" y="624"/>
                  </a:cubicBezTo>
                  <a:cubicBezTo>
                    <a:pt x="937" y="640"/>
                    <a:pt x="937" y="640"/>
                    <a:pt x="937" y="640"/>
                  </a:cubicBezTo>
                  <a:cubicBezTo>
                    <a:pt x="932" y="653"/>
                    <a:pt x="932" y="653"/>
                    <a:pt x="932" y="653"/>
                  </a:cubicBezTo>
                  <a:cubicBezTo>
                    <a:pt x="925" y="668"/>
                    <a:pt x="925" y="668"/>
                    <a:pt x="925" y="668"/>
                  </a:cubicBezTo>
                  <a:cubicBezTo>
                    <a:pt x="923" y="673"/>
                    <a:pt x="923" y="673"/>
                    <a:pt x="923" y="673"/>
                  </a:cubicBezTo>
                  <a:cubicBezTo>
                    <a:pt x="922" y="676"/>
                    <a:pt x="922" y="676"/>
                    <a:pt x="922" y="676"/>
                  </a:cubicBezTo>
                  <a:cubicBezTo>
                    <a:pt x="920" y="682"/>
                    <a:pt x="920" y="682"/>
                    <a:pt x="920" y="682"/>
                  </a:cubicBezTo>
                  <a:cubicBezTo>
                    <a:pt x="920" y="687"/>
                    <a:pt x="920" y="687"/>
                    <a:pt x="920" y="687"/>
                  </a:cubicBezTo>
                  <a:cubicBezTo>
                    <a:pt x="920" y="687"/>
                    <a:pt x="920" y="687"/>
                    <a:pt x="920" y="687"/>
                  </a:cubicBezTo>
                  <a:cubicBezTo>
                    <a:pt x="920" y="698"/>
                    <a:pt x="920" y="698"/>
                    <a:pt x="920" y="698"/>
                  </a:cubicBezTo>
                  <a:cubicBezTo>
                    <a:pt x="919" y="704"/>
                    <a:pt x="919" y="704"/>
                    <a:pt x="919" y="704"/>
                  </a:cubicBezTo>
                  <a:cubicBezTo>
                    <a:pt x="918" y="710"/>
                    <a:pt x="918" y="710"/>
                    <a:pt x="918" y="710"/>
                  </a:cubicBezTo>
                  <a:cubicBezTo>
                    <a:pt x="917" y="718"/>
                    <a:pt x="917" y="718"/>
                    <a:pt x="917" y="718"/>
                  </a:cubicBezTo>
                  <a:cubicBezTo>
                    <a:pt x="916" y="724"/>
                    <a:pt x="916" y="724"/>
                    <a:pt x="916" y="724"/>
                  </a:cubicBezTo>
                  <a:cubicBezTo>
                    <a:pt x="915" y="732"/>
                    <a:pt x="915" y="732"/>
                    <a:pt x="915" y="732"/>
                  </a:cubicBezTo>
                  <a:cubicBezTo>
                    <a:pt x="913" y="733"/>
                    <a:pt x="913" y="733"/>
                    <a:pt x="913" y="733"/>
                  </a:cubicBezTo>
                  <a:cubicBezTo>
                    <a:pt x="906" y="732"/>
                    <a:pt x="906" y="732"/>
                    <a:pt x="906" y="732"/>
                  </a:cubicBezTo>
                  <a:cubicBezTo>
                    <a:pt x="894" y="733"/>
                    <a:pt x="894" y="733"/>
                    <a:pt x="894" y="733"/>
                  </a:cubicBezTo>
                  <a:cubicBezTo>
                    <a:pt x="883" y="730"/>
                    <a:pt x="883" y="730"/>
                    <a:pt x="883" y="730"/>
                  </a:cubicBezTo>
                  <a:cubicBezTo>
                    <a:pt x="881" y="726"/>
                    <a:pt x="881" y="726"/>
                    <a:pt x="881" y="726"/>
                  </a:cubicBezTo>
                  <a:cubicBezTo>
                    <a:pt x="867" y="720"/>
                    <a:pt x="867" y="720"/>
                    <a:pt x="867" y="720"/>
                  </a:cubicBezTo>
                  <a:cubicBezTo>
                    <a:pt x="865" y="719"/>
                    <a:pt x="865" y="719"/>
                    <a:pt x="865" y="719"/>
                  </a:cubicBezTo>
                  <a:cubicBezTo>
                    <a:pt x="847" y="715"/>
                    <a:pt x="847" y="715"/>
                    <a:pt x="847" y="715"/>
                  </a:cubicBezTo>
                  <a:cubicBezTo>
                    <a:pt x="841" y="714"/>
                    <a:pt x="841" y="714"/>
                    <a:pt x="841" y="714"/>
                  </a:cubicBezTo>
                  <a:cubicBezTo>
                    <a:pt x="789" y="714"/>
                    <a:pt x="789" y="714"/>
                    <a:pt x="789" y="714"/>
                  </a:cubicBezTo>
                  <a:cubicBezTo>
                    <a:pt x="778" y="711"/>
                    <a:pt x="778" y="711"/>
                    <a:pt x="778" y="711"/>
                  </a:cubicBezTo>
                  <a:cubicBezTo>
                    <a:pt x="739" y="710"/>
                    <a:pt x="739" y="710"/>
                    <a:pt x="739" y="710"/>
                  </a:cubicBezTo>
                  <a:cubicBezTo>
                    <a:pt x="652" y="717"/>
                    <a:pt x="652" y="717"/>
                    <a:pt x="652" y="717"/>
                  </a:cubicBezTo>
                  <a:cubicBezTo>
                    <a:pt x="641" y="709"/>
                    <a:pt x="641" y="709"/>
                    <a:pt x="641" y="709"/>
                  </a:cubicBezTo>
                  <a:cubicBezTo>
                    <a:pt x="626" y="715"/>
                    <a:pt x="626" y="715"/>
                    <a:pt x="626" y="715"/>
                  </a:cubicBezTo>
                  <a:cubicBezTo>
                    <a:pt x="552" y="724"/>
                    <a:pt x="552" y="724"/>
                    <a:pt x="552" y="724"/>
                  </a:cubicBezTo>
                  <a:cubicBezTo>
                    <a:pt x="506" y="740"/>
                    <a:pt x="506" y="740"/>
                    <a:pt x="506" y="740"/>
                  </a:cubicBezTo>
                  <a:cubicBezTo>
                    <a:pt x="494" y="740"/>
                    <a:pt x="494" y="740"/>
                    <a:pt x="494" y="740"/>
                  </a:cubicBezTo>
                  <a:cubicBezTo>
                    <a:pt x="485" y="737"/>
                    <a:pt x="485" y="737"/>
                    <a:pt x="485" y="737"/>
                  </a:cubicBezTo>
                  <a:cubicBezTo>
                    <a:pt x="474" y="740"/>
                    <a:pt x="474" y="740"/>
                    <a:pt x="474" y="740"/>
                  </a:cubicBezTo>
                  <a:cubicBezTo>
                    <a:pt x="461" y="747"/>
                    <a:pt x="461" y="747"/>
                    <a:pt x="461" y="747"/>
                  </a:cubicBezTo>
                  <a:cubicBezTo>
                    <a:pt x="441" y="752"/>
                    <a:pt x="441" y="752"/>
                    <a:pt x="441" y="752"/>
                  </a:cubicBezTo>
                  <a:cubicBezTo>
                    <a:pt x="439" y="753"/>
                    <a:pt x="439" y="753"/>
                    <a:pt x="439" y="753"/>
                  </a:cubicBezTo>
                  <a:cubicBezTo>
                    <a:pt x="433" y="754"/>
                    <a:pt x="433" y="754"/>
                    <a:pt x="433" y="754"/>
                  </a:cubicBezTo>
                  <a:cubicBezTo>
                    <a:pt x="396" y="770"/>
                    <a:pt x="396" y="770"/>
                    <a:pt x="396" y="770"/>
                  </a:cubicBezTo>
                  <a:cubicBezTo>
                    <a:pt x="389" y="770"/>
                    <a:pt x="389" y="770"/>
                    <a:pt x="389" y="770"/>
                  </a:cubicBezTo>
                  <a:cubicBezTo>
                    <a:pt x="379" y="751"/>
                    <a:pt x="379" y="751"/>
                    <a:pt x="379" y="751"/>
                  </a:cubicBezTo>
                  <a:cubicBezTo>
                    <a:pt x="369" y="743"/>
                    <a:pt x="369" y="743"/>
                    <a:pt x="369" y="743"/>
                  </a:cubicBezTo>
                  <a:cubicBezTo>
                    <a:pt x="347" y="716"/>
                    <a:pt x="347" y="716"/>
                    <a:pt x="347" y="716"/>
                  </a:cubicBezTo>
                  <a:cubicBezTo>
                    <a:pt x="347" y="716"/>
                    <a:pt x="327" y="716"/>
                    <a:pt x="322" y="716"/>
                  </a:cubicBezTo>
                  <a:cubicBezTo>
                    <a:pt x="317" y="716"/>
                    <a:pt x="308" y="711"/>
                    <a:pt x="302" y="708"/>
                  </a:cubicBezTo>
                  <a:cubicBezTo>
                    <a:pt x="296" y="706"/>
                    <a:pt x="292" y="708"/>
                    <a:pt x="286" y="712"/>
                  </a:cubicBezTo>
                  <a:cubicBezTo>
                    <a:pt x="280" y="716"/>
                    <a:pt x="275" y="714"/>
                    <a:pt x="269" y="711"/>
                  </a:cubicBezTo>
                  <a:cubicBezTo>
                    <a:pt x="263" y="707"/>
                    <a:pt x="257" y="707"/>
                    <a:pt x="246" y="708"/>
                  </a:cubicBezTo>
                  <a:cubicBezTo>
                    <a:pt x="235" y="710"/>
                    <a:pt x="239" y="678"/>
                    <a:pt x="239" y="678"/>
                  </a:cubicBezTo>
                  <a:cubicBezTo>
                    <a:pt x="227" y="667"/>
                    <a:pt x="227" y="667"/>
                    <a:pt x="227" y="667"/>
                  </a:cubicBezTo>
                  <a:cubicBezTo>
                    <a:pt x="227" y="667"/>
                    <a:pt x="226" y="641"/>
                    <a:pt x="225" y="636"/>
                  </a:cubicBezTo>
                  <a:cubicBezTo>
                    <a:pt x="223" y="631"/>
                    <a:pt x="206" y="625"/>
                    <a:pt x="206" y="625"/>
                  </a:cubicBezTo>
                  <a:cubicBezTo>
                    <a:pt x="195" y="628"/>
                    <a:pt x="195" y="628"/>
                    <a:pt x="195" y="628"/>
                  </a:cubicBezTo>
                  <a:cubicBezTo>
                    <a:pt x="182" y="625"/>
                    <a:pt x="182" y="625"/>
                    <a:pt x="182" y="625"/>
                  </a:cubicBezTo>
                  <a:cubicBezTo>
                    <a:pt x="168" y="628"/>
                    <a:pt x="168" y="628"/>
                    <a:pt x="168" y="628"/>
                  </a:cubicBezTo>
                  <a:cubicBezTo>
                    <a:pt x="131" y="672"/>
                    <a:pt x="131" y="672"/>
                    <a:pt x="131" y="672"/>
                  </a:cubicBezTo>
                  <a:cubicBezTo>
                    <a:pt x="118" y="672"/>
                    <a:pt x="118" y="672"/>
                    <a:pt x="118" y="672"/>
                  </a:cubicBezTo>
                  <a:cubicBezTo>
                    <a:pt x="109" y="679"/>
                    <a:pt x="109" y="679"/>
                    <a:pt x="109" y="679"/>
                  </a:cubicBezTo>
                  <a:cubicBezTo>
                    <a:pt x="108" y="679"/>
                    <a:pt x="108" y="679"/>
                    <a:pt x="108" y="679"/>
                  </a:cubicBezTo>
                  <a:cubicBezTo>
                    <a:pt x="107" y="676"/>
                    <a:pt x="104" y="674"/>
                    <a:pt x="97" y="673"/>
                  </a:cubicBezTo>
                  <a:cubicBezTo>
                    <a:pt x="100" y="637"/>
                    <a:pt x="100" y="600"/>
                    <a:pt x="103" y="564"/>
                  </a:cubicBezTo>
                  <a:cubicBezTo>
                    <a:pt x="102" y="542"/>
                    <a:pt x="103" y="538"/>
                    <a:pt x="119" y="542"/>
                  </a:cubicBezTo>
                  <a:cubicBezTo>
                    <a:pt x="133" y="533"/>
                    <a:pt x="131" y="513"/>
                    <a:pt x="151" y="515"/>
                  </a:cubicBezTo>
                  <a:cubicBezTo>
                    <a:pt x="172" y="521"/>
                    <a:pt x="172" y="490"/>
                    <a:pt x="182" y="509"/>
                  </a:cubicBezTo>
                  <a:cubicBezTo>
                    <a:pt x="178" y="525"/>
                    <a:pt x="213" y="517"/>
                    <a:pt x="206" y="506"/>
                  </a:cubicBezTo>
                  <a:cubicBezTo>
                    <a:pt x="204" y="494"/>
                    <a:pt x="204" y="490"/>
                    <a:pt x="205" y="481"/>
                  </a:cubicBezTo>
                  <a:cubicBezTo>
                    <a:pt x="203" y="470"/>
                    <a:pt x="218" y="476"/>
                    <a:pt x="216" y="463"/>
                  </a:cubicBezTo>
                  <a:cubicBezTo>
                    <a:pt x="224" y="440"/>
                    <a:pt x="192" y="452"/>
                    <a:pt x="197" y="435"/>
                  </a:cubicBezTo>
                  <a:cubicBezTo>
                    <a:pt x="208" y="426"/>
                    <a:pt x="203" y="410"/>
                    <a:pt x="194" y="401"/>
                  </a:cubicBezTo>
                  <a:cubicBezTo>
                    <a:pt x="188" y="392"/>
                    <a:pt x="174" y="392"/>
                    <a:pt x="161" y="386"/>
                  </a:cubicBezTo>
                  <a:cubicBezTo>
                    <a:pt x="151" y="379"/>
                    <a:pt x="113" y="372"/>
                    <a:pt x="131" y="361"/>
                  </a:cubicBezTo>
                  <a:cubicBezTo>
                    <a:pt x="129" y="345"/>
                    <a:pt x="125" y="330"/>
                    <a:pt x="124" y="315"/>
                  </a:cubicBezTo>
                  <a:cubicBezTo>
                    <a:pt x="110" y="324"/>
                    <a:pt x="95" y="331"/>
                    <a:pt x="80" y="339"/>
                  </a:cubicBezTo>
                  <a:cubicBezTo>
                    <a:pt x="66" y="344"/>
                    <a:pt x="47" y="365"/>
                    <a:pt x="49" y="341"/>
                  </a:cubicBezTo>
                  <a:cubicBezTo>
                    <a:pt x="52" y="325"/>
                    <a:pt x="40" y="312"/>
                    <a:pt x="36" y="308"/>
                  </a:cubicBezTo>
                  <a:cubicBezTo>
                    <a:pt x="33" y="294"/>
                    <a:pt x="49" y="277"/>
                    <a:pt x="34" y="269"/>
                  </a:cubicBezTo>
                  <a:cubicBezTo>
                    <a:pt x="47" y="266"/>
                    <a:pt x="53" y="251"/>
                    <a:pt x="57" y="238"/>
                  </a:cubicBezTo>
                  <a:cubicBezTo>
                    <a:pt x="58" y="223"/>
                    <a:pt x="66" y="215"/>
                    <a:pt x="73" y="209"/>
                  </a:cubicBezTo>
                  <a:cubicBezTo>
                    <a:pt x="72" y="189"/>
                    <a:pt x="96" y="214"/>
                    <a:pt x="96" y="194"/>
                  </a:cubicBezTo>
                  <a:cubicBezTo>
                    <a:pt x="99" y="186"/>
                    <a:pt x="79" y="186"/>
                    <a:pt x="80" y="180"/>
                  </a:cubicBezTo>
                  <a:cubicBezTo>
                    <a:pt x="69" y="175"/>
                    <a:pt x="67" y="166"/>
                    <a:pt x="62" y="170"/>
                  </a:cubicBezTo>
                  <a:cubicBezTo>
                    <a:pt x="49" y="166"/>
                    <a:pt x="31" y="183"/>
                    <a:pt x="30" y="169"/>
                  </a:cubicBezTo>
                  <a:cubicBezTo>
                    <a:pt x="19" y="147"/>
                    <a:pt x="12" y="188"/>
                    <a:pt x="0" y="165"/>
                  </a:cubicBezTo>
                  <a:cubicBezTo>
                    <a:pt x="4" y="148"/>
                    <a:pt x="25" y="150"/>
                    <a:pt x="33" y="139"/>
                  </a:cubicBezTo>
                  <a:cubicBezTo>
                    <a:pt x="33" y="129"/>
                    <a:pt x="45" y="131"/>
                    <a:pt x="41" y="118"/>
                  </a:cubicBezTo>
                  <a:cubicBezTo>
                    <a:pt x="30" y="104"/>
                    <a:pt x="33" y="93"/>
                    <a:pt x="22" y="88"/>
                  </a:cubicBezTo>
                  <a:cubicBezTo>
                    <a:pt x="27" y="85"/>
                    <a:pt x="48" y="66"/>
                    <a:pt x="50" y="78"/>
                  </a:cubicBezTo>
                  <a:cubicBezTo>
                    <a:pt x="52" y="87"/>
                    <a:pt x="67" y="91"/>
                    <a:pt x="74" y="88"/>
                  </a:cubicBezTo>
                  <a:cubicBezTo>
                    <a:pt x="74" y="88"/>
                    <a:pt x="88" y="89"/>
                    <a:pt x="92" y="95"/>
                  </a:cubicBezTo>
                  <a:cubicBezTo>
                    <a:pt x="96" y="100"/>
                    <a:pt x="97" y="113"/>
                    <a:pt x="97" y="113"/>
                  </a:cubicBezTo>
                  <a:cubicBezTo>
                    <a:pt x="120" y="104"/>
                    <a:pt x="120" y="104"/>
                    <a:pt x="120" y="104"/>
                  </a:cubicBezTo>
                  <a:cubicBezTo>
                    <a:pt x="136" y="104"/>
                    <a:pt x="136" y="104"/>
                    <a:pt x="136" y="104"/>
                  </a:cubicBezTo>
                  <a:cubicBezTo>
                    <a:pt x="136" y="104"/>
                    <a:pt x="159" y="112"/>
                    <a:pt x="171" y="111"/>
                  </a:cubicBezTo>
                  <a:cubicBezTo>
                    <a:pt x="183" y="109"/>
                    <a:pt x="200" y="98"/>
                    <a:pt x="202" y="90"/>
                  </a:cubicBezTo>
                  <a:cubicBezTo>
                    <a:pt x="203" y="82"/>
                    <a:pt x="203" y="66"/>
                    <a:pt x="203" y="66"/>
                  </a:cubicBezTo>
                  <a:cubicBezTo>
                    <a:pt x="214" y="39"/>
                    <a:pt x="214" y="39"/>
                    <a:pt x="214" y="39"/>
                  </a:cubicBezTo>
                  <a:cubicBezTo>
                    <a:pt x="233" y="47"/>
                    <a:pt x="233" y="47"/>
                    <a:pt x="233" y="47"/>
                  </a:cubicBezTo>
                  <a:cubicBezTo>
                    <a:pt x="251" y="51"/>
                    <a:pt x="251" y="51"/>
                    <a:pt x="251" y="51"/>
                  </a:cubicBezTo>
                  <a:cubicBezTo>
                    <a:pt x="277" y="49"/>
                    <a:pt x="277" y="49"/>
                    <a:pt x="277" y="49"/>
                  </a:cubicBezTo>
                  <a:cubicBezTo>
                    <a:pt x="304" y="47"/>
                    <a:pt x="304" y="47"/>
                    <a:pt x="304" y="47"/>
                  </a:cubicBezTo>
                  <a:cubicBezTo>
                    <a:pt x="319" y="51"/>
                    <a:pt x="319" y="51"/>
                    <a:pt x="319" y="51"/>
                  </a:cubicBezTo>
                  <a:cubicBezTo>
                    <a:pt x="369" y="49"/>
                    <a:pt x="369" y="49"/>
                    <a:pt x="369" y="49"/>
                  </a:cubicBezTo>
                  <a:cubicBezTo>
                    <a:pt x="404" y="47"/>
                    <a:pt x="404" y="47"/>
                    <a:pt x="404" y="47"/>
                  </a:cubicBezTo>
                  <a:cubicBezTo>
                    <a:pt x="435" y="41"/>
                    <a:pt x="435" y="41"/>
                    <a:pt x="435" y="41"/>
                  </a:cubicBezTo>
                  <a:cubicBezTo>
                    <a:pt x="509" y="33"/>
                    <a:pt x="509" y="33"/>
                    <a:pt x="509" y="33"/>
                  </a:cubicBezTo>
                  <a:cubicBezTo>
                    <a:pt x="580" y="31"/>
                    <a:pt x="580" y="31"/>
                    <a:pt x="580" y="31"/>
                  </a:cubicBezTo>
                  <a:cubicBezTo>
                    <a:pt x="609" y="30"/>
                    <a:pt x="609" y="30"/>
                    <a:pt x="609" y="30"/>
                  </a:cubicBezTo>
                  <a:cubicBezTo>
                    <a:pt x="680" y="47"/>
                    <a:pt x="680" y="47"/>
                    <a:pt x="680" y="47"/>
                  </a:cubicBezTo>
                  <a:cubicBezTo>
                    <a:pt x="723" y="63"/>
                    <a:pt x="723" y="63"/>
                    <a:pt x="723" y="63"/>
                  </a:cubicBezTo>
                  <a:cubicBezTo>
                    <a:pt x="734" y="64"/>
                    <a:pt x="734" y="64"/>
                    <a:pt x="734" y="64"/>
                  </a:cubicBezTo>
                  <a:cubicBezTo>
                    <a:pt x="749" y="70"/>
                    <a:pt x="749" y="70"/>
                    <a:pt x="749" y="70"/>
                  </a:cubicBezTo>
                  <a:cubicBezTo>
                    <a:pt x="783" y="79"/>
                    <a:pt x="783" y="79"/>
                    <a:pt x="783" y="79"/>
                  </a:cubicBezTo>
                  <a:cubicBezTo>
                    <a:pt x="817" y="80"/>
                    <a:pt x="817" y="80"/>
                    <a:pt x="817" y="80"/>
                  </a:cubicBezTo>
                  <a:cubicBezTo>
                    <a:pt x="849" y="80"/>
                    <a:pt x="849" y="80"/>
                    <a:pt x="849" y="80"/>
                  </a:cubicBezTo>
                  <a:cubicBezTo>
                    <a:pt x="876" y="84"/>
                    <a:pt x="876" y="84"/>
                    <a:pt x="876" y="84"/>
                  </a:cubicBezTo>
                  <a:cubicBezTo>
                    <a:pt x="895" y="84"/>
                    <a:pt x="895" y="84"/>
                    <a:pt x="895" y="84"/>
                  </a:cubicBezTo>
                  <a:cubicBezTo>
                    <a:pt x="909" y="81"/>
                    <a:pt x="909" y="81"/>
                    <a:pt x="909" y="81"/>
                  </a:cubicBezTo>
                  <a:cubicBezTo>
                    <a:pt x="917" y="84"/>
                    <a:pt x="917" y="84"/>
                    <a:pt x="917" y="84"/>
                  </a:cubicBezTo>
                  <a:cubicBezTo>
                    <a:pt x="926" y="96"/>
                    <a:pt x="926" y="96"/>
                    <a:pt x="926" y="96"/>
                  </a:cubicBezTo>
                  <a:cubicBezTo>
                    <a:pt x="941" y="104"/>
                    <a:pt x="941" y="104"/>
                    <a:pt x="941" y="104"/>
                  </a:cubicBezTo>
                  <a:cubicBezTo>
                    <a:pt x="955" y="108"/>
                    <a:pt x="955" y="108"/>
                    <a:pt x="955" y="108"/>
                  </a:cubicBezTo>
                  <a:cubicBezTo>
                    <a:pt x="965" y="111"/>
                    <a:pt x="965" y="111"/>
                    <a:pt x="965" y="111"/>
                  </a:cubicBezTo>
                  <a:cubicBezTo>
                    <a:pt x="980" y="112"/>
                    <a:pt x="980" y="112"/>
                    <a:pt x="980" y="112"/>
                  </a:cubicBezTo>
                  <a:cubicBezTo>
                    <a:pt x="1002" y="109"/>
                    <a:pt x="1002" y="109"/>
                    <a:pt x="1002" y="109"/>
                  </a:cubicBezTo>
                  <a:cubicBezTo>
                    <a:pt x="1012" y="103"/>
                    <a:pt x="1012" y="103"/>
                    <a:pt x="1012" y="103"/>
                  </a:cubicBezTo>
                  <a:cubicBezTo>
                    <a:pt x="1016" y="103"/>
                    <a:pt x="1016" y="103"/>
                    <a:pt x="1016" y="103"/>
                  </a:cubicBezTo>
                  <a:cubicBezTo>
                    <a:pt x="1038" y="105"/>
                    <a:pt x="1038" y="105"/>
                    <a:pt x="1038" y="105"/>
                  </a:cubicBezTo>
                  <a:cubicBezTo>
                    <a:pt x="1059" y="102"/>
                    <a:pt x="1059" y="102"/>
                    <a:pt x="1059" y="102"/>
                  </a:cubicBezTo>
                  <a:cubicBezTo>
                    <a:pt x="1095" y="87"/>
                    <a:pt x="1095" y="87"/>
                    <a:pt x="1095" y="87"/>
                  </a:cubicBezTo>
                  <a:cubicBezTo>
                    <a:pt x="1121" y="70"/>
                    <a:pt x="1121" y="70"/>
                    <a:pt x="1121" y="70"/>
                  </a:cubicBezTo>
                  <a:cubicBezTo>
                    <a:pt x="1148" y="43"/>
                    <a:pt x="1148" y="43"/>
                    <a:pt x="1148" y="43"/>
                  </a:cubicBezTo>
                  <a:cubicBezTo>
                    <a:pt x="1159" y="31"/>
                    <a:pt x="1159" y="31"/>
                    <a:pt x="1159" y="31"/>
                  </a:cubicBezTo>
                  <a:cubicBezTo>
                    <a:pt x="1182" y="0"/>
                    <a:pt x="1182" y="0"/>
                    <a:pt x="1182" y="0"/>
                  </a:cubicBezTo>
                  <a:cubicBezTo>
                    <a:pt x="1191" y="6"/>
                    <a:pt x="1191" y="6"/>
                    <a:pt x="1191" y="6"/>
                  </a:cubicBezTo>
                  <a:cubicBezTo>
                    <a:pt x="1208" y="17"/>
                    <a:pt x="1208" y="17"/>
                    <a:pt x="1208" y="17"/>
                  </a:cubicBezTo>
                  <a:cubicBezTo>
                    <a:pt x="1223" y="28"/>
                    <a:pt x="1223" y="28"/>
                    <a:pt x="1223" y="28"/>
                  </a:cubicBezTo>
                  <a:cubicBezTo>
                    <a:pt x="1230" y="33"/>
                    <a:pt x="1230" y="33"/>
                    <a:pt x="1230" y="33"/>
                  </a:cubicBezTo>
                  <a:cubicBezTo>
                    <a:pt x="1235" y="37"/>
                    <a:pt x="1235" y="37"/>
                    <a:pt x="1235" y="37"/>
                  </a:cubicBezTo>
                  <a:cubicBezTo>
                    <a:pt x="1237" y="37"/>
                    <a:pt x="1237" y="37"/>
                    <a:pt x="1237" y="37"/>
                  </a:cubicBezTo>
                  <a:cubicBezTo>
                    <a:pt x="1238" y="39"/>
                    <a:pt x="1238" y="39"/>
                    <a:pt x="1238" y="39"/>
                  </a:cubicBezTo>
                  <a:cubicBezTo>
                    <a:pt x="1250" y="49"/>
                    <a:pt x="1250" y="49"/>
                    <a:pt x="1250" y="49"/>
                  </a:cubicBezTo>
                  <a:cubicBezTo>
                    <a:pt x="1255" y="54"/>
                    <a:pt x="1255" y="54"/>
                    <a:pt x="1255" y="54"/>
                  </a:cubicBezTo>
                  <a:cubicBezTo>
                    <a:pt x="1259" y="59"/>
                    <a:pt x="1259" y="59"/>
                    <a:pt x="1259" y="59"/>
                  </a:cubicBezTo>
                  <a:cubicBezTo>
                    <a:pt x="1267" y="68"/>
                    <a:pt x="1267" y="68"/>
                    <a:pt x="1267" y="68"/>
                  </a:cubicBezTo>
                  <a:cubicBezTo>
                    <a:pt x="1277" y="79"/>
                    <a:pt x="1277" y="79"/>
                    <a:pt x="1277" y="79"/>
                  </a:cubicBezTo>
                  <a:cubicBezTo>
                    <a:pt x="1282" y="83"/>
                    <a:pt x="1282" y="83"/>
                    <a:pt x="1282" y="83"/>
                  </a:cubicBezTo>
                  <a:cubicBezTo>
                    <a:pt x="1282" y="83"/>
                    <a:pt x="1282" y="83"/>
                    <a:pt x="1282" y="83"/>
                  </a:cubicBezTo>
                  <a:cubicBezTo>
                    <a:pt x="1289" y="90"/>
                    <a:pt x="1289" y="90"/>
                    <a:pt x="1289" y="90"/>
                  </a:cubicBezTo>
                  <a:cubicBezTo>
                    <a:pt x="1299" y="100"/>
                    <a:pt x="1299" y="100"/>
                    <a:pt x="1299" y="100"/>
                  </a:cubicBezTo>
                  <a:cubicBezTo>
                    <a:pt x="1300" y="101"/>
                    <a:pt x="1300" y="101"/>
                    <a:pt x="1300" y="101"/>
                  </a:cubicBezTo>
                  <a:cubicBezTo>
                    <a:pt x="1301" y="102"/>
                    <a:pt x="1301" y="102"/>
                    <a:pt x="1301" y="102"/>
                  </a:cubicBezTo>
                  <a:cubicBezTo>
                    <a:pt x="1306" y="107"/>
                    <a:pt x="1306" y="107"/>
                    <a:pt x="1306" y="107"/>
                  </a:cubicBezTo>
                  <a:cubicBezTo>
                    <a:pt x="1309" y="112"/>
                    <a:pt x="1309" y="112"/>
                    <a:pt x="1309" y="112"/>
                  </a:cubicBezTo>
                  <a:cubicBezTo>
                    <a:pt x="1313" y="118"/>
                    <a:pt x="1313" y="118"/>
                    <a:pt x="1313" y="118"/>
                  </a:cubicBezTo>
                  <a:cubicBezTo>
                    <a:pt x="1314" y="120"/>
                    <a:pt x="1314" y="120"/>
                    <a:pt x="1314" y="120"/>
                  </a:cubicBezTo>
                  <a:lnTo>
                    <a:pt x="1316" y="128"/>
                  </a:lnTo>
                  <a:close/>
                </a:path>
              </a:pathLst>
            </a:custGeom>
            <a:solidFill>
              <a:srgbClr val="3C0078"/>
            </a:solidFill>
            <a:ln w="7938"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Freeform 11">
              <a:extLst>
                <a:ext uri="{FF2B5EF4-FFF2-40B4-BE49-F238E27FC236}">
                  <a16:creationId xmlns:a16="http://schemas.microsoft.com/office/drawing/2014/main" id="{DECFFE6A-E768-4570-A91F-108F98062186}"/>
                </a:ext>
              </a:extLst>
            </p:cNvPr>
            <p:cNvSpPr>
              <a:spLocks/>
            </p:cNvSpPr>
            <p:nvPr/>
          </p:nvSpPr>
          <p:spPr bwMode="auto">
            <a:xfrm>
              <a:off x="7381877" y="1730376"/>
              <a:ext cx="1608138" cy="1760538"/>
            </a:xfrm>
            <a:custGeom>
              <a:avLst/>
              <a:gdLst>
                <a:gd name="T0" fmla="*/ 951 w 959"/>
                <a:gd name="T1" fmla="*/ 610 h 1052"/>
                <a:gd name="T2" fmla="*/ 931 w 959"/>
                <a:gd name="T3" fmla="*/ 624 h 1052"/>
                <a:gd name="T4" fmla="*/ 894 w 959"/>
                <a:gd name="T5" fmla="*/ 691 h 1052"/>
                <a:gd name="T6" fmla="*/ 827 w 959"/>
                <a:gd name="T7" fmla="*/ 710 h 1052"/>
                <a:gd name="T8" fmla="*/ 782 w 959"/>
                <a:gd name="T9" fmla="*/ 731 h 1052"/>
                <a:gd name="T10" fmla="*/ 788 w 959"/>
                <a:gd name="T11" fmla="*/ 802 h 1052"/>
                <a:gd name="T12" fmla="*/ 714 w 959"/>
                <a:gd name="T13" fmla="*/ 791 h 1052"/>
                <a:gd name="T14" fmla="*/ 668 w 959"/>
                <a:gd name="T15" fmla="*/ 864 h 1052"/>
                <a:gd name="T16" fmla="*/ 626 w 959"/>
                <a:gd name="T17" fmla="*/ 922 h 1052"/>
                <a:gd name="T18" fmla="*/ 574 w 959"/>
                <a:gd name="T19" fmla="*/ 942 h 1052"/>
                <a:gd name="T20" fmla="*/ 495 w 959"/>
                <a:gd name="T21" fmla="*/ 979 h 1052"/>
                <a:gd name="T22" fmla="*/ 428 w 959"/>
                <a:gd name="T23" fmla="*/ 1017 h 1052"/>
                <a:gd name="T24" fmla="*/ 369 w 959"/>
                <a:gd name="T25" fmla="*/ 1036 h 1052"/>
                <a:gd name="T26" fmla="*/ 255 w 959"/>
                <a:gd name="T27" fmla="*/ 1032 h 1052"/>
                <a:gd name="T28" fmla="*/ 184 w 959"/>
                <a:gd name="T29" fmla="*/ 1007 h 1052"/>
                <a:gd name="T30" fmla="*/ 231 w 959"/>
                <a:gd name="T31" fmla="*/ 898 h 1052"/>
                <a:gd name="T32" fmla="*/ 185 w 959"/>
                <a:gd name="T33" fmla="*/ 862 h 1052"/>
                <a:gd name="T34" fmla="*/ 61 w 959"/>
                <a:gd name="T35" fmla="*/ 857 h 1052"/>
                <a:gd name="T36" fmla="*/ 18 w 959"/>
                <a:gd name="T37" fmla="*/ 845 h 1052"/>
                <a:gd name="T38" fmla="*/ 2 w 959"/>
                <a:gd name="T39" fmla="*/ 795 h 1052"/>
                <a:gd name="T40" fmla="*/ 17 w 959"/>
                <a:gd name="T41" fmla="*/ 758 h 1052"/>
                <a:gd name="T42" fmla="*/ 2 w 959"/>
                <a:gd name="T43" fmla="*/ 718 h 1052"/>
                <a:gd name="T44" fmla="*/ 36 w 959"/>
                <a:gd name="T45" fmla="*/ 686 h 1052"/>
                <a:gd name="T46" fmla="*/ 19 w 959"/>
                <a:gd name="T47" fmla="*/ 661 h 1052"/>
                <a:gd name="T48" fmla="*/ 26 w 959"/>
                <a:gd name="T49" fmla="*/ 627 h 1052"/>
                <a:gd name="T50" fmla="*/ 30 w 959"/>
                <a:gd name="T51" fmla="*/ 558 h 1052"/>
                <a:gd name="T52" fmla="*/ 65 w 959"/>
                <a:gd name="T53" fmla="*/ 525 h 1052"/>
                <a:gd name="T54" fmla="*/ 98 w 959"/>
                <a:gd name="T55" fmla="*/ 536 h 1052"/>
                <a:gd name="T56" fmla="*/ 118 w 959"/>
                <a:gd name="T57" fmla="*/ 564 h 1052"/>
                <a:gd name="T58" fmla="*/ 178 w 959"/>
                <a:gd name="T59" fmla="*/ 574 h 1052"/>
                <a:gd name="T60" fmla="*/ 194 w 959"/>
                <a:gd name="T61" fmla="*/ 569 h 1052"/>
                <a:gd name="T62" fmla="*/ 216 w 959"/>
                <a:gd name="T63" fmla="*/ 460 h 1052"/>
                <a:gd name="T64" fmla="*/ 277 w 959"/>
                <a:gd name="T65" fmla="*/ 411 h 1052"/>
                <a:gd name="T66" fmla="*/ 301 w 959"/>
                <a:gd name="T67" fmla="*/ 297 h 1052"/>
                <a:gd name="T68" fmla="*/ 370 w 959"/>
                <a:gd name="T69" fmla="*/ 281 h 1052"/>
                <a:gd name="T70" fmla="*/ 349 w 959"/>
                <a:gd name="T71" fmla="*/ 198 h 1052"/>
                <a:gd name="T72" fmla="*/ 402 w 959"/>
                <a:gd name="T73" fmla="*/ 115 h 1052"/>
                <a:gd name="T74" fmla="*/ 367 w 959"/>
                <a:gd name="T75" fmla="*/ 12 h 1052"/>
                <a:gd name="T76" fmla="*/ 399 w 959"/>
                <a:gd name="T77" fmla="*/ 7 h 1052"/>
                <a:gd name="T78" fmla="*/ 478 w 959"/>
                <a:gd name="T79" fmla="*/ 77 h 1052"/>
                <a:gd name="T80" fmla="*/ 547 w 959"/>
                <a:gd name="T81" fmla="*/ 118 h 1052"/>
                <a:gd name="T82" fmla="*/ 615 w 959"/>
                <a:gd name="T83" fmla="*/ 82 h 1052"/>
                <a:gd name="T84" fmla="*/ 666 w 959"/>
                <a:gd name="T85" fmla="*/ 108 h 1052"/>
                <a:gd name="T86" fmla="*/ 737 w 959"/>
                <a:gd name="T87" fmla="*/ 134 h 1052"/>
                <a:gd name="T88" fmla="*/ 796 w 959"/>
                <a:gd name="T89" fmla="*/ 143 h 1052"/>
                <a:gd name="T90" fmla="*/ 791 w 959"/>
                <a:gd name="T91" fmla="*/ 210 h 1052"/>
                <a:gd name="T92" fmla="*/ 755 w 959"/>
                <a:gd name="T93" fmla="*/ 284 h 1052"/>
                <a:gd name="T94" fmla="*/ 756 w 959"/>
                <a:gd name="T95" fmla="*/ 339 h 1052"/>
                <a:gd name="T96" fmla="*/ 836 w 959"/>
                <a:gd name="T97" fmla="*/ 354 h 1052"/>
                <a:gd name="T98" fmla="*/ 909 w 959"/>
                <a:gd name="T99" fmla="*/ 448 h 1052"/>
                <a:gd name="T100" fmla="*/ 935 w 959"/>
                <a:gd name="T101" fmla="*/ 510 h 1052"/>
                <a:gd name="T102" fmla="*/ 945 w 959"/>
                <a:gd name="T103" fmla="*/ 587 h 10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59" h="1052">
                  <a:moveTo>
                    <a:pt x="939" y="599"/>
                  </a:moveTo>
                  <a:cubicBezTo>
                    <a:pt x="937" y="598"/>
                    <a:pt x="944" y="616"/>
                    <a:pt x="950" y="610"/>
                  </a:cubicBezTo>
                  <a:cubicBezTo>
                    <a:pt x="951" y="610"/>
                    <a:pt x="951" y="610"/>
                    <a:pt x="951" y="610"/>
                  </a:cubicBezTo>
                  <a:cubicBezTo>
                    <a:pt x="951" y="610"/>
                    <a:pt x="951" y="611"/>
                    <a:pt x="952" y="612"/>
                  </a:cubicBezTo>
                  <a:cubicBezTo>
                    <a:pt x="952" y="620"/>
                    <a:pt x="947" y="625"/>
                    <a:pt x="939" y="619"/>
                  </a:cubicBezTo>
                  <a:cubicBezTo>
                    <a:pt x="940" y="622"/>
                    <a:pt x="934" y="622"/>
                    <a:pt x="931" y="624"/>
                  </a:cubicBezTo>
                  <a:cubicBezTo>
                    <a:pt x="920" y="626"/>
                    <a:pt x="930" y="639"/>
                    <a:pt x="916" y="648"/>
                  </a:cubicBezTo>
                  <a:cubicBezTo>
                    <a:pt x="926" y="653"/>
                    <a:pt x="924" y="671"/>
                    <a:pt x="928" y="684"/>
                  </a:cubicBezTo>
                  <a:cubicBezTo>
                    <a:pt x="927" y="696"/>
                    <a:pt x="903" y="687"/>
                    <a:pt x="894" y="691"/>
                  </a:cubicBezTo>
                  <a:cubicBezTo>
                    <a:pt x="884" y="698"/>
                    <a:pt x="874" y="692"/>
                    <a:pt x="864" y="696"/>
                  </a:cubicBezTo>
                  <a:cubicBezTo>
                    <a:pt x="856" y="692"/>
                    <a:pt x="853" y="703"/>
                    <a:pt x="842" y="704"/>
                  </a:cubicBezTo>
                  <a:cubicBezTo>
                    <a:pt x="833" y="697"/>
                    <a:pt x="824" y="699"/>
                    <a:pt x="827" y="710"/>
                  </a:cubicBezTo>
                  <a:cubicBezTo>
                    <a:pt x="832" y="718"/>
                    <a:pt x="827" y="722"/>
                    <a:pt x="820" y="726"/>
                  </a:cubicBezTo>
                  <a:cubicBezTo>
                    <a:pt x="810" y="728"/>
                    <a:pt x="804" y="723"/>
                    <a:pt x="797" y="719"/>
                  </a:cubicBezTo>
                  <a:cubicBezTo>
                    <a:pt x="792" y="724"/>
                    <a:pt x="788" y="727"/>
                    <a:pt x="782" y="731"/>
                  </a:cubicBezTo>
                  <a:cubicBezTo>
                    <a:pt x="777" y="737"/>
                    <a:pt x="782" y="741"/>
                    <a:pt x="785" y="752"/>
                  </a:cubicBezTo>
                  <a:cubicBezTo>
                    <a:pt x="786" y="758"/>
                    <a:pt x="788" y="770"/>
                    <a:pt x="791" y="776"/>
                  </a:cubicBezTo>
                  <a:cubicBezTo>
                    <a:pt x="790" y="787"/>
                    <a:pt x="794" y="793"/>
                    <a:pt x="788" y="802"/>
                  </a:cubicBezTo>
                  <a:cubicBezTo>
                    <a:pt x="779" y="806"/>
                    <a:pt x="769" y="814"/>
                    <a:pt x="761" y="821"/>
                  </a:cubicBezTo>
                  <a:cubicBezTo>
                    <a:pt x="750" y="828"/>
                    <a:pt x="759" y="802"/>
                    <a:pt x="746" y="800"/>
                  </a:cubicBezTo>
                  <a:cubicBezTo>
                    <a:pt x="738" y="790"/>
                    <a:pt x="723" y="787"/>
                    <a:pt x="714" y="791"/>
                  </a:cubicBezTo>
                  <a:cubicBezTo>
                    <a:pt x="720" y="808"/>
                    <a:pt x="710" y="816"/>
                    <a:pt x="700" y="826"/>
                  </a:cubicBezTo>
                  <a:cubicBezTo>
                    <a:pt x="690" y="820"/>
                    <a:pt x="667" y="818"/>
                    <a:pt x="675" y="834"/>
                  </a:cubicBezTo>
                  <a:cubicBezTo>
                    <a:pt x="685" y="846"/>
                    <a:pt x="686" y="855"/>
                    <a:pt x="668" y="864"/>
                  </a:cubicBezTo>
                  <a:cubicBezTo>
                    <a:pt x="655" y="870"/>
                    <a:pt x="654" y="879"/>
                    <a:pt x="644" y="879"/>
                  </a:cubicBezTo>
                  <a:cubicBezTo>
                    <a:pt x="641" y="892"/>
                    <a:pt x="637" y="912"/>
                    <a:pt x="626" y="921"/>
                  </a:cubicBezTo>
                  <a:cubicBezTo>
                    <a:pt x="626" y="922"/>
                    <a:pt x="626" y="922"/>
                    <a:pt x="626" y="922"/>
                  </a:cubicBezTo>
                  <a:cubicBezTo>
                    <a:pt x="625" y="920"/>
                    <a:pt x="623" y="919"/>
                    <a:pt x="621" y="918"/>
                  </a:cubicBezTo>
                  <a:cubicBezTo>
                    <a:pt x="615" y="923"/>
                    <a:pt x="610" y="933"/>
                    <a:pt x="597" y="932"/>
                  </a:cubicBezTo>
                  <a:cubicBezTo>
                    <a:pt x="596" y="940"/>
                    <a:pt x="580" y="930"/>
                    <a:pt x="574" y="942"/>
                  </a:cubicBezTo>
                  <a:cubicBezTo>
                    <a:pt x="564" y="948"/>
                    <a:pt x="550" y="950"/>
                    <a:pt x="536" y="951"/>
                  </a:cubicBezTo>
                  <a:cubicBezTo>
                    <a:pt x="530" y="939"/>
                    <a:pt x="515" y="955"/>
                    <a:pt x="519" y="964"/>
                  </a:cubicBezTo>
                  <a:cubicBezTo>
                    <a:pt x="522" y="977"/>
                    <a:pt x="505" y="984"/>
                    <a:pt x="495" y="979"/>
                  </a:cubicBezTo>
                  <a:cubicBezTo>
                    <a:pt x="481" y="980"/>
                    <a:pt x="481" y="994"/>
                    <a:pt x="468" y="998"/>
                  </a:cubicBezTo>
                  <a:cubicBezTo>
                    <a:pt x="458" y="1007"/>
                    <a:pt x="446" y="996"/>
                    <a:pt x="436" y="995"/>
                  </a:cubicBezTo>
                  <a:cubicBezTo>
                    <a:pt x="422" y="999"/>
                    <a:pt x="427" y="1007"/>
                    <a:pt x="428" y="1017"/>
                  </a:cubicBezTo>
                  <a:cubicBezTo>
                    <a:pt x="413" y="1025"/>
                    <a:pt x="416" y="1014"/>
                    <a:pt x="412" y="1007"/>
                  </a:cubicBezTo>
                  <a:cubicBezTo>
                    <a:pt x="405" y="1001"/>
                    <a:pt x="390" y="1014"/>
                    <a:pt x="388" y="1023"/>
                  </a:cubicBezTo>
                  <a:cubicBezTo>
                    <a:pt x="384" y="1035"/>
                    <a:pt x="357" y="1018"/>
                    <a:pt x="369" y="1036"/>
                  </a:cubicBezTo>
                  <a:cubicBezTo>
                    <a:pt x="361" y="1052"/>
                    <a:pt x="343" y="1040"/>
                    <a:pt x="330" y="1036"/>
                  </a:cubicBezTo>
                  <a:cubicBezTo>
                    <a:pt x="314" y="1031"/>
                    <a:pt x="301" y="1038"/>
                    <a:pt x="288" y="1045"/>
                  </a:cubicBezTo>
                  <a:cubicBezTo>
                    <a:pt x="268" y="1052"/>
                    <a:pt x="273" y="1024"/>
                    <a:pt x="255" y="1032"/>
                  </a:cubicBezTo>
                  <a:cubicBezTo>
                    <a:pt x="238" y="1041"/>
                    <a:pt x="232" y="1026"/>
                    <a:pt x="216" y="1026"/>
                  </a:cubicBezTo>
                  <a:cubicBezTo>
                    <a:pt x="202" y="1017"/>
                    <a:pt x="190" y="1024"/>
                    <a:pt x="184" y="1007"/>
                  </a:cubicBezTo>
                  <a:cubicBezTo>
                    <a:pt x="184" y="1007"/>
                    <a:pt x="184" y="1007"/>
                    <a:pt x="184" y="1007"/>
                  </a:cubicBezTo>
                  <a:cubicBezTo>
                    <a:pt x="188" y="1005"/>
                    <a:pt x="190" y="1003"/>
                    <a:pt x="192" y="1001"/>
                  </a:cubicBezTo>
                  <a:cubicBezTo>
                    <a:pt x="198" y="980"/>
                    <a:pt x="207" y="959"/>
                    <a:pt x="215" y="939"/>
                  </a:cubicBezTo>
                  <a:cubicBezTo>
                    <a:pt x="220" y="925"/>
                    <a:pt x="228" y="906"/>
                    <a:pt x="231" y="898"/>
                  </a:cubicBezTo>
                  <a:cubicBezTo>
                    <a:pt x="232" y="897"/>
                    <a:pt x="236" y="888"/>
                    <a:pt x="233" y="886"/>
                  </a:cubicBezTo>
                  <a:cubicBezTo>
                    <a:pt x="221" y="880"/>
                    <a:pt x="205" y="867"/>
                    <a:pt x="200" y="875"/>
                  </a:cubicBezTo>
                  <a:cubicBezTo>
                    <a:pt x="198" y="862"/>
                    <a:pt x="186" y="868"/>
                    <a:pt x="185" y="862"/>
                  </a:cubicBezTo>
                  <a:cubicBezTo>
                    <a:pt x="174" y="864"/>
                    <a:pt x="155" y="861"/>
                    <a:pt x="142" y="859"/>
                  </a:cubicBezTo>
                  <a:cubicBezTo>
                    <a:pt x="129" y="850"/>
                    <a:pt x="111" y="866"/>
                    <a:pt x="97" y="867"/>
                  </a:cubicBezTo>
                  <a:cubicBezTo>
                    <a:pt x="86" y="861"/>
                    <a:pt x="67" y="863"/>
                    <a:pt x="61" y="857"/>
                  </a:cubicBezTo>
                  <a:cubicBezTo>
                    <a:pt x="55" y="860"/>
                    <a:pt x="36" y="859"/>
                    <a:pt x="28" y="851"/>
                  </a:cubicBezTo>
                  <a:cubicBezTo>
                    <a:pt x="28" y="851"/>
                    <a:pt x="27" y="851"/>
                    <a:pt x="27" y="852"/>
                  </a:cubicBezTo>
                  <a:cubicBezTo>
                    <a:pt x="18" y="845"/>
                    <a:pt x="18" y="845"/>
                    <a:pt x="18" y="845"/>
                  </a:cubicBezTo>
                  <a:cubicBezTo>
                    <a:pt x="23" y="829"/>
                    <a:pt x="23" y="829"/>
                    <a:pt x="23" y="829"/>
                  </a:cubicBezTo>
                  <a:cubicBezTo>
                    <a:pt x="2" y="809"/>
                    <a:pt x="2" y="809"/>
                    <a:pt x="2" y="809"/>
                  </a:cubicBezTo>
                  <a:cubicBezTo>
                    <a:pt x="2" y="795"/>
                    <a:pt x="2" y="795"/>
                    <a:pt x="2" y="795"/>
                  </a:cubicBezTo>
                  <a:cubicBezTo>
                    <a:pt x="13" y="794"/>
                    <a:pt x="13" y="794"/>
                    <a:pt x="13" y="794"/>
                  </a:cubicBezTo>
                  <a:cubicBezTo>
                    <a:pt x="23" y="768"/>
                    <a:pt x="23" y="768"/>
                    <a:pt x="23" y="768"/>
                  </a:cubicBezTo>
                  <a:cubicBezTo>
                    <a:pt x="17" y="758"/>
                    <a:pt x="17" y="758"/>
                    <a:pt x="17" y="758"/>
                  </a:cubicBezTo>
                  <a:cubicBezTo>
                    <a:pt x="0" y="756"/>
                    <a:pt x="0" y="756"/>
                    <a:pt x="0" y="756"/>
                  </a:cubicBezTo>
                  <a:cubicBezTo>
                    <a:pt x="3" y="742"/>
                    <a:pt x="3" y="742"/>
                    <a:pt x="3" y="742"/>
                  </a:cubicBezTo>
                  <a:cubicBezTo>
                    <a:pt x="2" y="718"/>
                    <a:pt x="2" y="718"/>
                    <a:pt x="2" y="718"/>
                  </a:cubicBezTo>
                  <a:cubicBezTo>
                    <a:pt x="21" y="713"/>
                    <a:pt x="21" y="713"/>
                    <a:pt x="21" y="713"/>
                  </a:cubicBezTo>
                  <a:cubicBezTo>
                    <a:pt x="34" y="704"/>
                    <a:pt x="34" y="704"/>
                    <a:pt x="34" y="704"/>
                  </a:cubicBezTo>
                  <a:cubicBezTo>
                    <a:pt x="34" y="704"/>
                    <a:pt x="37" y="691"/>
                    <a:pt x="36" y="686"/>
                  </a:cubicBezTo>
                  <a:cubicBezTo>
                    <a:pt x="36" y="682"/>
                    <a:pt x="26" y="685"/>
                    <a:pt x="26" y="685"/>
                  </a:cubicBezTo>
                  <a:cubicBezTo>
                    <a:pt x="15" y="670"/>
                    <a:pt x="15" y="670"/>
                    <a:pt x="15" y="670"/>
                  </a:cubicBezTo>
                  <a:cubicBezTo>
                    <a:pt x="19" y="661"/>
                    <a:pt x="19" y="661"/>
                    <a:pt x="19" y="661"/>
                  </a:cubicBezTo>
                  <a:cubicBezTo>
                    <a:pt x="37" y="661"/>
                    <a:pt x="37" y="661"/>
                    <a:pt x="37" y="661"/>
                  </a:cubicBezTo>
                  <a:cubicBezTo>
                    <a:pt x="38" y="637"/>
                    <a:pt x="38" y="637"/>
                    <a:pt x="38" y="637"/>
                  </a:cubicBezTo>
                  <a:cubicBezTo>
                    <a:pt x="26" y="627"/>
                    <a:pt x="26" y="627"/>
                    <a:pt x="26" y="627"/>
                  </a:cubicBezTo>
                  <a:cubicBezTo>
                    <a:pt x="20" y="589"/>
                    <a:pt x="20" y="589"/>
                    <a:pt x="20" y="589"/>
                  </a:cubicBezTo>
                  <a:cubicBezTo>
                    <a:pt x="20" y="589"/>
                    <a:pt x="31" y="576"/>
                    <a:pt x="30" y="573"/>
                  </a:cubicBezTo>
                  <a:cubicBezTo>
                    <a:pt x="29" y="569"/>
                    <a:pt x="30" y="558"/>
                    <a:pt x="30" y="558"/>
                  </a:cubicBezTo>
                  <a:cubicBezTo>
                    <a:pt x="43" y="558"/>
                    <a:pt x="43" y="558"/>
                    <a:pt x="43" y="558"/>
                  </a:cubicBezTo>
                  <a:cubicBezTo>
                    <a:pt x="43" y="558"/>
                    <a:pt x="50" y="545"/>
                    <a:pt x="50" y="542"/>
                  </a:cubicBezTo>
                  <a:cubicBezTo>
                    <a:pt x="50" y="540"/>
                    <a:pt x="65" y="525"/>
                    <a:pt x="65" y="525"/>
                  </a:cubicBezTo>
                  <a:cubicBezTo>
                    <a:pt x="80" y="535"/>
                    <a:pt x="80" y="535"/>
                    <a:pt x="80" y="535"/>
                  </a:cubicBezTo>
                  <a:cubicBezTo>
                    <a:pt x="84" y="524"/>
                    <a:pt x="84" y="524"/>
                    <a:pt x="84" y="524"/>
                  </a:cubicBezTo>
                  <a:cubicBezTo>
                    <a:pt x="98" y="536"/>
                    <a:pt x="98" y="536"/>
                    <a:pt x="98" y="536"/>
                  </a:cubicBezTo>
                  <a:cubicBezTo>
                    <a:pt x="100" y="555"/>
                    <a:pt x="100" y="555"/>
                    <a:pt x="100" y="555"/>
                  </a:cubicBezTo>
                  <a:cubicBezTo>
                    <a:pt x="108" y="557"/>
                    <a:pt x="108" y="557"/>
                    <a:pt x="108" y="557"/>
                  </a:cubicBezTo>
                  <a:cubicBezTo>
                    <a:pt x="118" y="564"/>
                    <a:pt x="118" y="564"/>
                    <a:pt x="118" y="564"/>
                  </a:cubicBezTo>
                  <a:cubicBezTo>
                    <a:pt x="134" y="558"/>
                    <a:pt x="134" y="558"/>
                    <a:pt x="134" y="558"/>
                  </a:cubicBezTo>
                  <a:cubicBezTo>
                    <a:pt x="169" y="588"/>
                    <a:pt x="169" y="588"/>
                    <a:pt x="169" y="588"/>
                  </a:cubicBezTo>
                  <a:cubicBezTo>
                    <a:pt x="178" y="574"/>
                    <a:pt x="178" y="574"/>
                    <a:pt x="178" y="574"/>
                  </a:cubicBezTo>
                  <a:cubicBezTo>
                    <a:pt x="185" y="578"/>
                    <a:pt x="185" y="578"/>
                    <a:pt x="185" y="578"/>
                  </a:cubicBezTo>
                  <a:cubicBezTo>
                    <a:pt x="193" y="570"/>
                    <a:pt x="193" y="570"/>
                    <a:pt x="193" y="570"/>
                  </a:cubicBezTo>
                  <a:cubicBezTo>
                    <a:pt x="194" y="570"/>
                    <a:pt x="194" y="569"/>
                    <a:pt x="194" y="569"/>
                  </a:cubicBezTo>
                  <a:cubicBezTo>
                    <a:pt x="207" y="559"/>
                    <a:pt x="228" y="557"/>
                    <a:pt x="227" y="540"/>
                  </a:cubicBezTo>
                  <a:cubicBezTo>
                    <a:pt x="227" y="524"/>
                    <a:pt x="234" y="506"/>
                    <a:pt x="230" y="491"/>
                  </a:cubicBezTo>
                  <a:cubicBezTo>
                    <a:pt x="227" y="481"/>
                    <a:pt x="203" y="466"/>
                    <a:pt x="216" y="460"/>
                  </a:cubicBezTo>
                  <a:cubicBezTo>
                    <a:pt x="228" y="453"/>
                    <a:pt x="245" y="450"/>
                    <a:pt x="251" y="437"/>
                  </a:cubicBezTo>
                  <a:cubicBezTo>
                    <a:pt x="252" y="435"/>
                    <a:pt x="253" y="431"/>
                    <a:pt x="253" y="428"/>
                  </a:cubicBezTo>
                  <a:cubicBezTo>
                    <a:pt x="255" y="416"/>
                    <a:pt x="265" y="397"/>
                    <a:pt x="277" y="411"/>
                  </a:cubicBezTo>
                  <a:cubicBezTo>
                    <a:pt x="288" y="425"/>
                    <a:pt x="298" y="399"/>
                    <a:pt x="305" y="393"/>
                  </a:cubicBezTo>
                  <a:cubicBezTo>
                    <a:pt x="312" y="373"/>
                    <a:pt x="308" y="350"/>
                    <a:pt x="314" y="330"/>
                  </a:cubicBezTo>
                  <a:cubicBezTo>
                    <a:pt x="311" y="318"/>
                    <a:pt x="288" y="309"/>
                    <a:pt x="301" y="297"/>
                  </a:cubicBezTo>
                  <a:cubicBezTo>
                    <a:pt x="314" y="289"/>
                    <a:pt x="316" y="274"/>
                    <a:pt x="331" y="287"/>
                  </a:cubicBezTo>
                  <a:cubicBezTo>
                    <a:pt x="343" y="295"/>
                    <a:pt x="338" y="309"/>
                    <a:pt x="350" y="317"/>
                  </a:cubicBezTo>
                  <a:cubicBezTo>
                    <a:pt x="362" y="320"/>
                    <a:pt x="361" y="291"/>
                    <a:pt x="370" y="281"/>
                  </a:cubicBezTo>
                  <a:cubicBezTo>
                    <a:pt x="383" y="271"/>
                    <a:pt x="373" y="261"/>
                    <a:pt x="362" y="260"/>
                  </a:cubicBezTo>
                  <a:cubicBezTo>
                    <a:pt x="347" y="256"/>
                    <a:pt x="332" y="242"/>
                    <a:pt x="347" y="229"/>
                  </a:cubicBezTo>
                  <a:cubicBezTo>
                    <a:pt x="362" y="219"/>
                    <a:pt x="337" y="204"/>
                    <a:pt x="349" y="198"/>
                  </a:cubicBezTo>
                  <a:cubicBezTo>
                    <a:pt x="354" y="192"/>
                    <a:pt x="361" y="185"/>
                    <a:pt x="364" y="175"/>
                  </a:cubicBezTo>
                  <a:cubicBezTo>
                    <a:pt x="368" y="161"/>
                    <a:pt x="376" y="156"/>
                    <a:pt x="388" y="147"/>
                  </a:cubicBezTo>
                  <a:cubicBezTo>
                    <a:pt x="389" y="139"/>
                    <a:pt x="397" y="126"/>
                    <a:pt x="402" y="115"/>
                  </a:cubicBezTo>
                  <a:cubicBezTo>
                    <a:pt x="400" y="101"/>
                    <a:pt x="420" y="91"/>
                    <a:pt x="405" y="82"/>
                  </a:cubicBezTo>
                  <a:cubicBezTo>
                    <a:pt x="407" y="69"/>
                    <a:pt x="392" y="65"/>
                    <a:pt x="397" y="53"/>
                  </a:cubicBezTo>
                  <a:cubicBezTo>
                    <a:pt x="396" y="36"/>
                    <a:pt x="379" y="23"/>
                    <a:pt x="367" y="12"/>
                  </a:cubicBezTo>
                  <a:cubicBezTo>
                    <a:pt x="359" y="0"/>
                    <a:pt x="362" y="1"/>
                    <a:pt x="370" y="4"/>
                  </a:cubicBezTo>
                  <a:cubicBezTo>
                    <a:pt x="377" y="0"/>
                    <a:pt x="383" y="0"/>
                    <a:pt x="384" y="1"/>
                  </a:cubicBezTo>
                  <a:cubicBezTo>
                    <a:pt x="390" y="2"/>
                    <a:pt x="395" y="4"/>
                    <a:pt x="399" y="7"/>
                  </a:cubicBezTo>
                  <a:cubicBezTo>
                    <a:pt x="403" y="8"/>
                    <a:pt x="412" y="12"/>
                    <a:pt x="416" y="16"/>
                  </a:cubicBezTo>
                  <a:cubicBezTo>
                    <a:pt x="414" y="18"/>
                    <a:pt x="413" y="20"/>
                    <a:pt x="423" y="24"/>
                  </a:cubicBezTo>
                  <a:cubicBezTo>
                    <a:pt x="440" y="42"/>
                    <a:pt x="458" y="63"/>
                    <a:pt x="478" y="77"/>
                  </a:cubicBezTo>
                  <a:cubicBezTo>
                    <a:pt x="499" y="76"/>
                    <a:pt x="506" y="82"/>
                    <a:pt x="486" y="94"/>
                  </a:cubicBezTo>
                  <a:cubicBezTo>
                    <a:pt x="505" y="95"/>
                    <a:pt x="489" y="108"/>
                    <a:pt x="502" y="115"/>
                  </a:cubicBezTo>
                  <a:cubicBezTo>
                    <a:pt x="516" y="120"/>
                    <a:pt x="531" y="120"/>
                    <a:pt x="547" y="118"/>
                  </a:cubicBezTo>
                  <a:cubicBezTo>
                    <a:pt x="571" y="119"/>
                    <a:pt x="532" y="110"/>
                    <a:pt x="549" y="97"/>
                  </a:cubicBezTo>
                  <a:cubicBezTo>
                    <a:pt x="563" y="97"/>
                    <a:pt x="572" y="100"/>
                    <a:pt x="583" y="91"/>
                  </a:cubicBezTo>
                  <a:cubicBezTo>
                    <a:pt x="594" y="82"/>
                    <a:pt x="604" y="69"/>
                    <a:pt x="615" y="82"/>
                  </a:cubicBezTo>
                  <a:cubicBezTo>
                    <a:pt x="627" y="88"/>
                    <a:pt x="631" y="93"/>
                    <a:pt x="631" y="108"/>
                  </a:cubicBezTo>
                  <a:cubicBezTo>
                    <a:pt x="625" y="113"/>
                    <a:pt x="634" y="123"/>
                    <a:pt x="641" y="121"/>
                  </a:cubicBezTo>
                  <a:cubicBezTo>
                    <a:pt x="653" y="121"/>
                    <a:pt x="656" y="116"/>
                    <a:pt x="666" y="108"/>
                  </a:cubicBezTo>
                  <a:cubicBezTo>
                    <a:pt x="675" y="92"/>
                    <a:pt x="673" y="117"/>
                    <a:pt x="684" y="116"/>
                  </a:cubicBezTo>
                  <a:cubicBezTo>
                    <a:pt x="697" y="122"/>
                    <a:pt x="699" y="129"/>
                    <a:pt x="711" y="131"/>
                  </a:cubicBezTo>
                  <a:cubicBezTo>
                    <a:pt x="717" y="118"/>
                    <a:pt x="726" y="133"/>
                    <a:pt x="737" y="134"/>
                  </a:cubicBezTo>
                  <a:cubicBezTo>
                    <a:pt x="747" y="136"/>
                    <a:pt x="748" y="104"/>
                    <a:pt x="759" y="119"/>
                  </a:cubicBezTo>
                  <a:cubicBezTo>
                    <a:pt x="758" y="128"/>
                    <a:pt x="748" y="136"/>
                    <a:pt x="769" y="138"/>
                  </a:cubicBezTo>
                  <a:cubicBezTo>
                    <a:pt x="778" y="130"/>
                    <a:pt x="786" y="160"/>
                    <a:pt x="796" y="143"/>
                  </a:cubicBezTo>
                  <a:cubicBezTo>
                    <a:pt x="805" y="132"/>
                    <a:pt x="813" y="144"/>
                    <a:pt x="816" y="153"/>
                  </a:cubicBezTo>
                  <a:cubicBezTo>
                    <a:pt x="815" y="167"/>
                    <a:pt x="826" y="179"/>
                    <a:pt x="815" y="191"/>
                  </a:cubicBezTo>
                  <a:cubicBezTo>
                    <a:pt x="800" y="189"/>
                    <a:pt x="796" y="200"/>
                    <a:pt x="791" y="210"/>
                  </a:cubicBezTo>
                  <a:cubicBezTo>
                    <a:pt x="795" y="221"/>
                    <a:pt x="785" y="231"/>
                    <a:pt x="788" y="243"/>
                  </a:cubicBezTo>
                  <a:cubicBezTo>
                    <a:pt x="775" y="238"/>
                    <a:pt x="763" y="247"/>
                    <a:pt x="761" y="259"/>
                  </a:cubicBezTo>
                  <a:cubicBezTo>
                    <a:pt x="767" y="273"/>
                    <a:pt x="744" y="270"/>
                    <a:pt x="755" y="284"/>
                  </a:cubicBezTo>
                  <a:cubicBezTo>
                    <a:pt x="760" y="294"/>
                    <a:pt x="751" y="302"/>
                    <a:pt x="749" y="314"/>
                  </a:cubicBezTo>
                  <a:cubicBezTo>
                    <a:pt x="739" y="324"/>
                    <a:pt x="729" y="334"/>
                    <a:pt x="743" y="346"/>
                  </a:cubicBezTo>
                  <a:cubicBezTo>
                    <a:pt x="749" y="344"/>
                    <a:pt x="750" y="324"/>
                    <a:pt x="756" y="339"/>
                  </a:cubicBezTo>
                  <a:cubicBezTo>
                    <a:pt x="756" y="353"/>
                    <a:pt x="774" y="348"/>
                    <a:pt x="776" y="334"/>
                  </a:cubicBezTo>
                  <a:cubicBezTo>
                    <a:pt x="775" y="328"/>
                    <a:pt x="793" y="346"/>
                    <a:pt x="797" y="351"/>
                  </a:cubicBezTo>
                  <a:cubicBezTo>
                    <a:pt x="807" y="367"/>
                    <a:pt x="827" y="340"/>
                    <a:pt x="836" y="354"/>
                  </a:cubicBezTo>
                  <a:cubicBezTo>
                    <a:pt x="856" y="362"/>
                    <a:pt x="854" y="385"/>
                    <a:pt x="857" y="401"/>
                  </a:cubicBezTo>
                  <a:cubicBezTo>
                    <a:pt x="860" y="418"/>
                    <a:pt x="889" y="405"/>
                    <a:pt x="885" y="424"/>
                  </a:cubicBezTo>
                  <a:cubicBezTo>
                    <a:pt x="884" y="439"/>
                    <a:pt x="899" y="442"/>
                    <a:pt x="909" y="448"/>
                  </a:cubicBezTo>
                  <a:cubicBezTo>
                    <a:pt x="921" y="454"/>
                    <a:pt x="929" y="452"/>
                    <a:pt x="926" y="467"/>
                  </a:cubicBezTo>
                  <a:cubicBezTo>
                    <a:pt x="919" y="472"/>
                    <a:pt x="930" y="485"/>
                    <a:pt x="924" y="490"/>
                  </a:cubicBezTo>
                  <a:cubicBezTo>
                    <a:pt x="923" y="498"/>
                    <a:pt x="935" y="491"/>
                    <a:pt x="935" y="510"/>
                  </a:cubicBezTo>
                  <a:cubicBezTo>
                    <a:pt x="953" y="513"/>
                    <a:pt x="945" y="523"/>
                    <a:pt x="945" y="537"/>
                  </a:cubicBezTo>
                  <a:cubicBezTo>
                    <a:pt x="940" y="551"/>
                    <a:pt x="959" y="557"/>
                    <a:pt x="952" y="571"/>
                  </a:cubicBezTo>
                  <a:cubicBezTo>
                    <a:pt x="950" y="580"/>
                    <a:pt x="945" y="584"/>
                    <a:pt x="945" y="587"/>
                  </a:cubicBezTo>
                  <a:cubicBezTo>
                    <a:pt x="938" y="591"/>
                    <a:pt x="948" y="596"/>
                    <a:pt x="939" y="599"/>
                  </a:cubicBezTo>
                  <a:close/>
                </a:path>
              </a:pathLst>
            </a:custGeom>
            <a:solidFill>
              <a:srgbClr val="3C0078"/>
            </a:solidFill>
            <a:ln w="7938"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Freeform 12">
              <a:extLst>
                <a:ext uri="{FF2B5EF4-FFF2-40B4-BE49-F238E27FC236}">
                  <a16:creationId xmlns:a16="http://schemas.microsoft.com/office/drawing/2014/main" id="{3E5542FC-8457-4A13-91DD-61A67D3E2AE1}"/>
                </a:ext>
              </a:extLst>
            </p:cNvPr>
            <p:cNvSpPr>
              <a:spLocks/>
            </p:cNvSpPr>
            <p:nvPr/>
          </p:nvSpPr>
          <p:spPr bwMode="auto">
            <a:xfrm>
              <a:off x="8074028" y="785813"/>
              <a:ext cx="2028826" cy="2001839"/>
            </a:xfrm>
            <a:custGeom>
              <a:avLst/>
              <a:gdLst>
                <a:gd name="T0" fmla="*/ 51 w 1210"/>
                <a:gd name="T1" fmla="*/ 573 h 1197"/>
                <a:gd name="T2" fmla="*/ 134 w 1210"/>
                <a:gd name="T3" fmla="*/ 555 h 1197"/>
                <a:gd name="T4" fmla="*/ 234 w 1210"/>
                <a:gd name="T5" fmla="*/ 538 h 1197"/>
                <a:gd name="T6" fmla="*/ 348 w 1210"/>
                <a:gd name="T7" fmla="*/ 534 h 1197"/>
                <a:gd name="T8" fmla="*/ 326 w 1210"/>
                <a:gd name="T9" fmla="*/ 412 h 1197"/>
                <a:gd name="T10" fmla="*/ 291 w 1210"/>
                <a:gd name="T11" fmla="*/ 312 h 1197"/>
                <a:gd name="T12" fmla="*/ 236 w 1210"/>
                <a:gd name="T13" fmla="*/ 179 h 1197"/>
                <a:gd name="T14" fmla="*/ 255 w 1210"/>
                <a:gd name="T15" fmla="*/ 124 h 1197"/>
                <a:gd name="T16" fmla="*/ 281 w 1210"/>
                <a:gd name="T17" fmla="*/ 104 h 1197"/>
                <a:gd name="T18" fmla="*/ 289 w 1210"/>
                <a:gd name="T19" fmla="*/ 63 h 1197"/>
                <a:gd name="T20" fmla="*/ 322 w 1210"/>
                <a:gd name="T21" fmla="*/ 33 h 1197"/>
                <a:gd name="T22" fmla="*/ 339 w 1210"/>
                <a:gd name="T23" fmla="*/ 52 h 1197"/>
                <a:gd name="T24" fmla="*/ 339 w 1210"/>
                <a:gd name="T25" fmla="*/ 87 h 1197"/>
                <a:gd name="T26" fmla="*/ 379 w 1210"/>
                <a:gd name="T27" fmla="*/ 70 h 1197"/>
                <a:gd name="T28" fmla="*/ 376 w 1210"/>
                <a:gd name="T29" fmla="*/ 1 h 1197"/>
                <a:gd name="T30" fmla="*/ 390 w 1210"/>
                <a:gd name="T31" fmla="*/ 29 h 1197"/>
                <a:gd name="T32" fmla="*/ 411 w 1210"/>
                <a:gd name="T33" fmla="*/ 31 h 1197"/>
                <a:gd name="T34" fmla="*/ 436 w 1210"/>
                <a:gd name="T35" fmla="*/ 21 h 1197"/>
                <a:gd name="T36" fmla="*/ 442 w 1210"/>
                <a:gd name="T37" fmla="*/ 30 h 1197"/>
                <a:gd name="T38" fmla="*/ 483 w 1210"/>
                <a:gd name="T39" fmla="*/ 52 h 1197"/>
                <a:gd name="T40" fmla="*/ 491 w 1210"/>
                <a:gd name="T41" fmla="*/ 77 h 1197"/>
                <a:gd name="T42" fmla="*/ 583 w 1210"/>
                <a:gd name="T43" fmla="*/ 77 h 1197"/>
                <a:gd name="T44" fmla="*/ 635 w 1210"/>
                <a:gd name="T45" fmla="*/ 93 h 1197"/>
                <a:gd name="T46" fmla="*/ 689 w 1210"/>
                <a:gd name="T47" fmla="*/ 126 h 1197"/>
                <a:gd name="T48" fmla="*/ 749 w 1210"/>
                <a:gd name="T49" fmla="*/ 136 h 1197"/>
                <a:gd name="T50" fmla="*/ 793 w 1210"/>
                <a:gd name="T51" fmla="*/ 160 h 1197"/>
                <a:gd name="T52" fmla="*/ 840 w 1210"/>
                <a:gd name="T53" fmla="*/ 197 h 1197"/>
                <a:gd name="T54" fmla="*/ 854 w 1210"/>
                <a:gd name="T55" fmla="*/ 184 h 1197"/>
                <a:gd name="T56" fmla="*/ 898 w 1210"/>
                <a:gd name="T57" fmla="*/ 177 h 1197"/>
                <a:gd name="T58" fmla="*/ 888 w 1210"/>
                <a:gd name="T59" fmla="*/ 134 h 1197"/>
                <a:gd name="T60" fmla="*/ 916 w 1210"/>
                <a:gd name="T61" fmla="*/ 134 h 1197"/>
                <a:gd name="T62" fmla="*/ 967 w 1210"/>
                <a:gd name="T63" fmla="*/ 143 h 1197"/>
                <a:gd name="T64" fmla="*/ 1001 w 1210"/>
                <a:gd name="T65" fmla="*/ 158 h 1197"/>
                <a:gd name="T66" fmla="*/ 1045 w 1210"/>
                <a:gd name="T67" fmla="*/ 180 h 1197"/>
                <a:gd name="T68" fmla="*/ 1056 w 1210"/>
                <a:gd name="T69" fmla="*/ 208 h 1197"/>
                <a:gd name="T70" fmla="*/ 1138 w 1210"/>
                <a:gd name="T71" fmla="*/ 255 h 1197"/>
                <a:gd name="T72" fmla="*/ 1188 w 1210"/>
                <a:gd name="T73" fmla="*/ 353 h 1197"/>
                <a:gd name="T74" fmla="*/ 1083 w 1210"/>
                <a:gd name="T75" fmla="*/ 376 h 1197"/>
                <a:gd name="T76" fmla="*/ 1008 w 1210"/>
                <a:gd name="T77" fmla="*/ 351 h 1197"/>
                <a:gd name="T78" fmla="*/ 1019 w 1210"/>
                <a:gd name="T79" fmla="*/ 402 h 1197"/>
                <a:gd name="T80" fmla="*/ 1066 w 1210"/>
                <a:gd name="T81" fmla="*/ 443 h 1197"/>
                <a:gd name="T82" fmla="*/ 1020 w 1210"/>
                <a:gd name="T83" fmla="*/ 532 h 1197"/>
                <a:gd name="T84" fmla="*/ 1110 w 1210"/>
                <a:gd name="T85" fmla="*/ 578 h 1197"/>
                <a:gd name="T86" fmla="*/ 1183 w 1210"/>
                <a:gd name="T87" fmla="*/ 698 h 1197"/>
                <a:gd name="T88" fmla="*/ 1168 w 1210"/>
                <a:gd name="T89" fmla="*/ 772 h 1197"/>
                <a:gd name="T90" fmla="*/ 1083 w 1210"/>
                <a:gd name="T91" fmla="*/ 936 h 1197"/>
                <a:gd name="T92" fmla="*/ 1045 w 1210"/>
                <a:gd name="T93" fmla="*/ 1036 h 1197"/>
                <a:gd name="T94" fmla="*/ 991 w 1210"/>
                <a:gd name="T95" fmla="*/ 1048 h 1197"/>
                <a:gd name="T96" fmla="*/ 819 w 1210"/>
                <a:gd name="T97" fmla="*/ 1088 h 1197"/>
                <a:gd name="T98" fmla="*/ 765 w 1210"/>
                <a:gd name="T99" fmla="*/ 1177 h 1197"/>
                <a:gd name="T100" fmla="*/ 690 w 1210"/>
                <a:gd name="T101" fmla="*/ 1127 h 1197"/>
                <a:gd name="T102" fmla="*/ 571 w 1210"/>
                <a:gd name="T103" fmla="*/ 1171 h 1197"/>
                <a:gd name="T104" fmla="*/ 532 w 1210"/>
                <a:gd name="T105" fmla="*/ 1152 h 1197"/>
                <a:gd name="T106" fmla="*/ 511 w 1210"/>
                <a:gd name="T107" fmla="*/ 1055 h 1197"/>
                <a:gd name="T108" fmla="*/ 444 w 1210"/>
                <a:gd name="T109" fmla="*/ 966 h 1197"/>
                <a:gd name="T110" fmla="*/ 343 w 1210"/>
                <a:gd name="T111" fmla="*/ 904 h 1197"/>
                <a:gd name="T112" fmla="*/ 348 w 1210"/>
                <a:gd name="T113" fmla="*/ 824 h 1197"/>
                <a:gd name="T114" fmla="*/ 403 w 1210"/>
                <a:gd name="T115" fmla="*/ 718 h 1197"/>
                <a:gd name="T116" fmla="*/ 324 w 1210"/>
                <a:gd name="T117" fmla="*/ 699 h 1197"/>
                <a:gd name="T118" fmla="*/ 228 w 1210"/>
                <a:gd name="T119" fmla="*/ 686 h 1197"/>
                <a:gd name="T120" fmla="*/ 136 w 1210"/>
                <a:gd name="T121" fmla="*/ 662 h 1197"/>
                <a:gd name="T122" fmla="*/ 65 w 1210"/>
                <a:gd name="T123" fmla="*/ 642 h 1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10" h="1197">
                  <a:moveTo>
                    <a:pt x="3" y="581"/>
                  </a:moveTo>
                  <a:cubicBezTo>
                    <a:pt x="7" y="579"/>
                    <a:pt x="13" y="578"/>
                    <a:pt x="10" y="578"/>
                  </a:cubicBezTo>
                  <a:cubicBezTo>
                    <a:pt x="17" y="574"/>
                    <a:pt x="25" y="564"/>
                    <a:pt x="24" y="568"/>
                  </a:cubicBezTo>
                  <a:cubicBezTo>
                    <a:pt x="29" y="571"/>
                    <a:pt x="44" y="563"/>
                    <a:pt x="51" y="573"/>
                  </a:cubicBezTo>
                  <a:cubicBezTo>
                    <a:pt x="59" y="584"/>
                    <a:pt x="75" y="586"/>
                    <a:pt x="83" y="592"/>
                  </a:cubicBezTo>
                  <a:cubicBezTo>
                    <a:pt x="92" y="600"/>
                    <a:pt x="103" y="589"/>
                    <a:pt x="102" y="579"/>
                  </a:cubicBezTo>
                  <a:cubicBezTo>
                    <a:pt x="92" y="569"/>
                    <a:pt x="101" y="564"/>
                    <a:pt x="116" y="560"/>
                  </a:cubicBezTo>
                  <a:cubicBezTo>
                    <a:pt x="126" y="570"/>
                    <a:pt x="126" y="559"/>
                    <a:pt x="134" y="555"/>
                  </a:cubicBezTo>
                  <a:cubicBezTo>
                    <a:pt x="141" y="545"/>
                    <a:pt x="152" y="555"/>
                    <a:pt x="160" y="553"/>
                  </a:cubicBezTo>
                  <a:cubicBezTo>
                    <a:pt x="167" y="552"/>
                    <a:pt x="183" y="555"/>
                    <a:pt x="188" y="547"/>
                  </a:cubicBezTo>
                  <a:cubicBezTo>
                    <a:pt x="190" y="540"/>
                    <a:pt x="195" y="528"/>
                    <a:pt x="209" y="531"/>
                  </a:cubicBezTo>
                  <a:cubicBezTo>
                    <a:pt x="222" y="530"/>
                    <a:pt x="226" y="537"/>
                    <a:pt x="234" y="538"/>
                  </a:cubicBezTo>
                  <a:cubicBezTo>
                    <a:pt x="257" y="541"/>
                    <a:pt x="276" y="543"/>
                    <a:pt x="298" y="544"/>
                  </a:cubicBezTo>
                  <a:cubicBezTo>
                    <a:pt x="299" y="563"/>
                    <a:pt x="315" y="565"/>
                    <a:pt x="323" y="570"/>
                  </a:cubicBezTo>
                  <a:cubicBezTo>
                    <a:pt x="333" y="569"/>
                    <a:pt x="359" y="568"/>
                    <a:pt x="352" y="557"/>
                  </a:cubicBezTo>
                  <a:cubicBezTo>
                    <a:pt x="343" y="551"/>
                    <a:pt x="353" y="544"/>
                    <a:pt x="348" y="534"/>
                  </a:cubicBezTo>
                  <a:cubicBezTo>
                    <a:pt x="345" y="528"/>
                    <a:pt x="335" y="511"/>
                    <a:pt x="344" y="502"/>
                  </a:cubicBezTo>
                  <a:cubicBezTo>
                    <a:pt x="335" y="492"/>
                    <a:pt x="343" y="476"/>
                    <a:pt x="336" y="468"/>
                  </a:cubicBezTo>
                  <a:cubicBezTo>
                    <a:pt x="334" y="456"/>
                    <a:pt x="342" y="445"/>
                    <a:pt x="333" y="435"/>
                  </a:cubicBezTo>
                  <a:cubicBezTo>
                    <a:pt x="335" y="427"/>
                    <a:pt x="329" y="417"/>
                    <a:pt x="326" y="412"/>
                  </a:cubicBezTo>
                  <a:cubicBezTo>
                    <a:pt x="323" y="402"/>
                    <a:pt x="308" y="390"/>
                    <a:pt x="305" y="383"/>
                  </a:cubicBezTo>
                  <a:cubicBezTo>
                    <a:pt x="308" y="370"/>
                    <a:pt x="292" y="364"/>
                    <a:pt x="297" y="355"/>
                  </a:cubicBezTo>
                  <a:cubicBezTo>
                    <a:pt x="298" y="352"/>
                    <a:pt x="291" y="340"/>
                    <a:pt x="303" y="331"/>
                  </a:cubicBezTo>
                  <a:cubicBezTo>
                    <a:pt x="308" y="322"/>
                    <a:pt x="298" y="307"/>
                    <a:pt x="291" y="312"/>
                  </a:cubicBezTo>
                  <a:cubicBezTo>
                    <a:pt x="296" y="291"/>
                    <a:pt x="271" y="305"/>
                    <a:pt x="267" y="297"/>
                  </a:cubicBezTo>
                  <a:cubicBezTo>
                    <a:pt x="253" y="297"/>
                    <a:pt x="261" y="269"/>
                    <a:pt x="255" y="257"/>
                  </a:cubicBezTo>
                  <a:cubicBezTo>
                    <a:pt x="253" y="240"/>
                    <a:pt x="253" y="219"/>
                    <a:pt x="247" y="204"/>
                  </a:cubicBezTo>
                  <a:cubicBezTo>
                    <a:pt x="247" y="193"/>
                    <a:pt x="242" y="191"/>
                    <a:pt x="236" y="179"/>
                  </a:cubicBezTo>
                  <a:cubicBezTo>
                    <a:pt x="238" y="170"/>
                    <a:pt x="224" y="173"/>
                    <a:pt x="221" y="169"/>
                  </a:cubicBezTo>
                  <a:cubicBezTo>
                    <a:pt x="227" y="162"/>
                    <a:pt x="222" y="151"/>
                    <a:pt x="217" y="151"/>
                  </a:cubicBezTo>
                  <a:cubicBezTo>
                    <a:pt x="216" y="145"/>
                    <a:pt x="225" y="138"/>
                    <a:pt x="236" y="138"/>
                  </a:cubicBezTo>
                  <a:cubicBezTo>
                    <a:pt x="243" y="136"/>
                    <a:pt x="254" y="135"/>
                    <a:pt x="255" y="124"/>
                  </a:cubicBezTo>
                  <a:cubicBezTo>
                    <a:pt x="256" y="119"/>
                    <a:pt x="254" y="116"/>
                    <a:pt x="252" y="114"/>
                  </a:cubicBezTo>
                  <a:cubicBezTo>
                    <a:pt x="261" y="111"/>
                    <a:pt x="261" y="111"/>
                    <a:pt x="261" y="111"/>
                  </a:cubicBezTo>
                  <a:cubicBezTo>
                    <a:pt x="270" y="104"/>
                    <a:pt x="270" y="104"/>
                    <a:pt x="270" y="104"/>
                  </a:cubicBezTo>
                  <a:cubicBezTo>
                    <a:pt x="281" y="104"/>
                    <a:pt x="281" y="104"/>
                    <a:pt x="281" y="104"/>
                  </a:cubicBezTo>
                  <a:cubicBezTo>
                    <a:pt x="286" y="99"/>
                    <a:pt x="286" y="99"/>
                    <a:pt x="286" y="99"/>
                  </a:cubicBezTo>
                  <a:cubicBezTo>
                    <a:pt x="290" y="88"/>
                    <a:pt x="290" y="88"/>
                    <a:pt x="290" y="88"/>
                  </a:cubicBezTo>
                  <a:cubicBezTo>
                    <a:pt x="286" y="75"/>
                    <a:pt x="286" y="75"/>
                    <a:pt x="286" y="75"/>
                  </a:cubicBezTo>
                  <a:cubicBezTo>
                    <a:pt x="289" y="63"/>
                    <a:pt x="289" y="63"/>
                    <a:pt x="289" y="63"/>
                  </a:cubicBezTo>
                  <a:cubicBezTo>
                    <a:pt x="287" y="21"/>
                    <a:pt x="287" y="21"/>
                    <a:pt x="287" y="21"/>
                  </a:cubicBezTo>
                  <a:cubicBezTo>
                    <a:pt x="289" y="19"/>
                    <a:pt x="289" y="19"/>
                    <a:pt x="289" y="19"/>
                  </a:cubicBezTo>
                  <a:cubicBezTo>
                    <a:pt x="299" y="31"/>
                    <a:pt x="299" y="31"/>
                    <a:pt x="299" y="31"/>
                  </a:cubicBezTo>
                  <a:cubicBezTo>
                    <a:pt x="322" y="33"/>
                    <a:pt x="322" y="33"/>
                    <a:pt x="322" y="33"/>
                  </a:cubicBezTo>
                  <a:cubicBezTo>
                    <a:pt x="325" y="30"/>
                    <a:pt x="325" y="30"/>
                    <a:pt x="325" y="30"/>
                  </a:cubicBezTo>
                  <a:cubicBezTo>
                    <a:pt x="331" y="36"/>
                    <a:pt x="331" y="36"/>
                    <a:pt x="331" y="36"/>
                  </a:cubicBezTo>
                  <a:cubicBezTo>
                    <a:pt x="338" y="43"/>
                    <a:pt x="338" y="43"/>
                    <a:pt x="338" y="43"/>
                  </a:cubicBezTo>
                  <a:cubicBezTo>
                    <a:pt x="339" y="52"/>
                    <a:pt x="339" y="52"/>
                    <a:pt x="339" y="52"/>
                  </a:cubicBezTo>
                  <a:cubicBezTo>
                    <a:pt x="329" y="67"/>
                    <a:pt x="329" y="67"/>
                    <a:pt x="329" y="67"/>
                  </a:cubicBezTo>
                  <a:cubicBezTo>
                    <a:pt x="327" y="76"/>
                    <a:pt x="327" y="76"/>
                    <a:pt x="327" y="76"/>
                  </a:cubicBezTo>
                  <a:cubicBezTo>
                    <a:pt x="332" y="84"/>
                    <a:pt x="332" y="84"/>
                    <a:pt x="332" y="84"/>
                  </a:cubicBezTo>
                  <a:cubicBezTo>
                    <a:pt x="339" y="87"/>
                    <a:pt x="339" y="87"/>
                    <a:pt x="339" y="87"/>
                  </a:cubicBezTo>
                  <a:cubicBezTo>
                    <a:pt x="358" y="88"/>
                    <a:pt x="358" y="88"/>
                    <a:pt x="358" y="88"/>
                  </a:cubicBezTo>
                  <a:cubicBezTo>
                    <a:pt x="368" y="86"/>
                    <a:pt x="368" y="86"/>
                    <a:pt x="368" y="86"/>
                  </a:cubicBezTo>
                  <a:cubicBezTo>
                    <a:pt x="371" y="81"/>
                    <a:pt x="371" y="81"/>
                    <a:pt x="371" y="81"/>
                  </a:cubicBezTo>
                  <a:cubicBezTo>
                    <a:pt x="379" y="70"/>
                    <a:pt x="379" y="70"/>
                    <a:pt x="379" y="70"/>
                  </a:cubicBezTo>
                  <a:cubicBezTo>
                    <a:pt x="380" y="43"/>
                    <a:pt x="380" y="43"/>
                    <a:pt x="380" y="43"/>
                  </a:cubicBezTo>
                  <a:cubicBezTo>
                    <a:pt x="368" y="8"/>
                    <a:pt x="368" y="8"/>
                    <a:pt x="368" y="8"/>
                  </a:cubicBezTo>
                  <a:cubicBezTo>
                    <a:pt x="370" y="0"/>
                    <a:pt x="370" y="0"/>
                    <a:pt x="370" y="0"/>
                  </a:cubicBezTo>
                  <a:cubicBezTo>
                    <a:pt x="376" y="1"/>
                    <a:pt x="376" y="1"/>
                    <a:pt x="376" y="1"/>
                  </a:cubicBezTo>
                  <a:cubicBezTo>
                    <a:pt x="379" y="6"/>
                    <a:pt x="379" y="6"/>
                    <a:pt x="379" y="6"/>
                  </a:cubicBezTo>
                  <a:cubicBezTo>
                    <a:pt x="383" y="6"/>
                    <a:pt x="383" y="6"/>
                    <a:pt x="383" y="6"/>
                  </a:cubicBezTo>
                  <a:cubicBezTo>
                    <a:pt x="386" y="20"/>
                    <a:pt x="386" y="20"/>
                    <a:pt x="386" y="20"/>
                  </a:cubicBezTo>
                  <a:cubicBezTo>
                    <a:pt x="390" y="29"/>
                    <a:pt x="390" y="29"/>
                    <a:pt x="390" y="29"/>
                  </a:cubicBezTo>
                  <a:cubicBezTo>
                    <a:pt x="394" y="29"/>
                    <a:pt x="394" y="29"/>
                    <a:pt x="394" y="29"/>
                  </a:cubicBezTo>
                  <a:cubicBezTo>
                    <a:pt x="397" y="33"/>
                    <a:pt x="397" y="33"/>
                    <a:pt x="397" y="33"/>
                  </a:cubicBezTo>
                  <a:cubicBezTo>
                    <a:pt x="409" y="33"/>
                    <a:pt x="409" y="33"/>
                    <a:pt x="409" y="33"/>
                  </a:cubicBezTo>
                  <a:cubicBezTo>
                    <a:pt x="411" y="31"/>
                    <a:pt x="411" y="31"/>
                    <a:pt x="411" y="31"/>
                  </a:cubicBezTo>
                  <a:cubicBezTo>
                    <a:pt x="423" y="18"/>
                    <a:pt x="423" y="18"/>
                    <a:pt x="423" y="18"/>
                  </a:cubicBezTo>
                  <a:cubicBezTo>
                    <a:pt x="427" y="17"/>
                    <a:pt x="427" y="17"/>
                    <a:pt x="427" y="17"/>
                  </a:cubicBezTo>
                  <a:cubicBezTo>
                    <a:pt x="430" y="20"/>
                    <a:pt x="430" y="20"/>
                    <a:pt x="430" y="20"/>
                  </a:cubicBezTo>
                  <a:cubicBezTo>
                    <a:pt x="436" y="21"/>
                    <a:pt x="436" y="21"/>
                    <a:pt x="436" y="21"/>
                  </a:cubicBezTo>
                  <a:cubicBezTo>
                    <a:pt x="447" y="15"/>
                    <a:pt x="447" y="15"/>
                    <a:pt x="447" y="15"/>
                  </a:cubicBezTo>
                  <a:cubicBezTo>
                    <a:pt x="452" y="18"/>
                    <a:pt x="452" y="18"/>
                    <a:pt x="452" y="18"/>
                  </a:cubicBezTo>
                  <a:cubicBezTo>
                    <a:pt x="444" y="25"/>
                    <a:pt x="444" y="25"/>
                    <a:pt x="444" y="25"/>
                  </a:cubicBezTo>
                  <a:cubicBezTo>
                    <a:pt x="442" y="30"/>
                    <a:pt x="442" y="30"/>
                    <a:pt x="442" y="30"/>
                  </a:cubicBezTo>
                  <a:cubicBezTo>
                    <a:pt x="446" y="37"/>
                    <a:pt x="446" y="37"/>
                    <a:pt x="446" y="37"/>
                  </a:cubicBezTo>
                  <a:cubicBezTo>
                    <a:pt x="453" y="38"/>
                    <a:pt x="453" y="38"/>
                    <a:pt x="453" y="38"/>
                  </a:cubicBezTo>
                  <a:cubicBezTo>
                    <a:pt x="463" y="48"/>
                    <a:pt x="463" y="48"/>
                    <a:pt x="463" y="48"/>
                  </a:cubicBezTo>
                  <a:cubicBezTo>
                    <a:pt x="483" y="52"/>
                    <a:pt x="483" y="52"/>
                    <a:pt x="483" y="52"/>
                  </a:cubicBezTo>
                  <a:cubicBezTo>
                    <a:pt x="488" y="55"/>
                    <a:pt x="488" y="55"/>
                    <a:pt x="488" y="55"/>
                  </a:cubicBezTo>
                  <a:cubicBezTo>
                    <a:pt x="484" y="64"/>
                    <a:pt x="484" y="64"/>
                    <a:pt x="484" y="64"/>
                  </a:cubicBezTo>
                  <a:cubicBezTo>
                    <a:pt x="485" y="69"/>
                    <a:pt x="485" y="69"/>
                    <a:pt x="485" y="69"/>
                  </a:cubicBezTo>
                  <a:cubicBezTo>
                    <a:pt x="491" y="77"/>
                    <a:pt x="491" y="77"/>
                    <a:pt x="491" y="77"/>
                  </a:cubicBezTo>
                  <a:cubicBezTo>
                    <a:pt x="496" y="79"/>
                    <a:pt x="496" y="79"/>
                    <a:pt x="496" y="79"/>
                  </a:cubicBezTo>
                  <a:cubicBezTo>
                    <a:pt x="523" y="81"/>
                    <a:pt x="523" y="81"/>
                    <a:pt x="523" y="81"/>
                  </a:cubicBezTo>
                  <a:cubicBezTo>
                    <a:pt x="551" y="79"/>
                    <a:pt x="551" y="79"/>
                    <a:pt x="551" y="79"/>
                  </a:cubicBezTo>
                  <a:cubicBezTo>
                    <a:pt x="583" y="77"/>
                    <a:pt x="583" y="77"/>
                    <a:pt x="583" y="77"/>
                  </a:cubicBezTo>
                  <a:cubicBezTo>
                    <a:pt x="602" y="81"/>
                    <a:pt x="602" y="81"/>
                    <a:pt x="602" y="81"/>
                  </a:cubicBezTo>
                  <a:cubicBezTo>
                    <a:pt x="631" y="82"/>
                    <a:pt x="631" y="82"/>
                    <a:pt x="631" y="82"/>
                  </a:cubicBezTo>
                  <a:cubicBezTo>
                    <a:pt x="636" y="87"/>
                    <a:pt x="636" y="87"/>
                    <a:pt x="636" y="87"/>
                  </a:cubicBezTo>
                  <a:cubicBezTo>
                    <a:pt x="635" y="93"/>
                    <a:pt x="635" y="93"/>
                    <a:pt x="635" y="93"/>
                  </a:cubicBezTo>
                  <a:cubicBezTo>
                    <a:pt x="644" y="89"/>
                    <a:pt x="644" y="89"/>
                    <a:pt x="644" y="89"/>
                  </a:cubicBezTo>
                  <a:cubicBezTo>
                    <a:pt x="647" y="91"/>
                    <a:pt x="647" y="91"/>
                    <a:pt x="647" y="91"/>
                  </a:cubicBezTo>
                  <a:cubicBezTo>
                    <a:pt x="648" y="97"/>
                    <a:pt x="648" y="97"/>
                    <a:pt x="648" y="97"/>
                  </a:cubicBezTo>
                  <a:cubicBezTo>
                    <a:pt x="689" y="126"/>
                    <a:pt x="689" y="126"/>
                    <a:pt x="689" y="126"/>
                  </a:cubicBezTo>
                  <a:cubicBezTo>
                    <a:pt x="700" y="129"/>
                    <a:pt x="700" y="129"/>
                    <a:pt x="700" y="129"/>
                  </a:cubicBezTo>
                  <a:cubicBezTo>
                    <a:pt x="718" y="127"/>
                    <a:pt x="718" y="127"/>
                    <a:pt x="718" y="127"/>
                  </a:cubicBezTo>
                  <a:cubicBezTo>
                    <a:pt x="727" y="132"/>
                    <a:pt x="727" y="132"/>
                    <a:pt x="727" y="132"/>
                  </a:cubicBezTo>
                  <a:cubicBezTo>
                    <a:pt x="749" y="136"/>
                    <a:pt x="749" y="136"/>
                    <a:pt x="749" y="136"/>
                  </a:cubicBezTo>
                  <a:cubicBezTo>
                    <a:pt x="770" y="139"/>
                    <a:pt x="770" y="139"/>
                    <a:pt x="770" y="139"/>
                  </a:cubicBezTo>
                  <a:cubicBezTo>
                    <a:pt x="775" y="142"/>
                    <a:pt x="775" y="142"/>
                    <a:pt x="775" y="142"/>
                  </a:cubicBezTo>
                  <a:cubicBezTo>
                    <a:pt x="782" y="142"/>
                    <a:pt x="782" y="142"/>
                    <a:pt x="782" y="142"/>
                  </a:cubicBezTo>
                  <a:cubicBezTo>
                    <a:pt x="793" y="160"/>
                    <a:pt x="793" y="160"/>
                    <a:pt x="793" y="160"/>
                  </a:cubicBezTo>
                  <a:cubicBezTo>
                    <a:pt x="801" y="164"/>
                    <a:pt x="801" y="164"/>
                    <a:pt x="801" y="164"/>
                  </a:cubicBezTo>
                  <a:cubicBezTo>
                    <a:pt x="810" y="159"/>
                    <a:pt x="810" y="159"/>
                    <a:pt x="810" y="159"/>
                  </a:cubicBezTo>
                  <a:cubicBezTo>
                    <a:pt x="831" y="190"/>
                    <a:pt x="831" y="190"/>
                    <a:pt x="831" y="190"/>
                  </a:cubicBezTo>
                  <a:cubicBezTo>
                    <a:pt x="840" y="197"/>
                    <a:pt x="840" y="197"/>
                    <a:pt x="840" y="197"/>
                  </a:cubicBezTo>
                  <a:cubicBezTo>
                    <a:pt x="844" y="193"/>
                    <a:pt x="844" y="193"/>
                    <a:pt x="844" y="193"/>
                  </a:cubicBezTo>
                  <a:cubicBezTo>
                    <a:pt x="837" y="187"/>
                    <a:pt x="837" y="187"/>
                    <a:pt x="837" y="187"/>
                  </a:cubicBezTo>
                  <a:cubicBezTo>
                    <a:pt x="838" y="184"/>
                    <a:pt x="838" y="184"/>
                    <a:pt x="838" y="184"/>
                  </a:cubicBezTo>
                  <a:cubicBezTo>
                    <a:pt x="854" y="184"/>
                    <a:pt x="854" y="184"/>
                    <a:pt x="854" y="184"/>
                  </a:cubicBezTo>
                  <a:cubicBezTo>
                    <a:pt x="871" y="180"/>
                    <a:pt x="871" y="180"/>
                    <a:pt x="871" y="180"/>
                  </a:cubicBezTo>
                  <a:cubicBezTo>
                    <a:pt x="879" y="185"/>
                    <a:pt x="879" y="185"/>
                    <a:pt x="879" y="185"/>
                  </a:cubicBezTo>
                  <a:cubicBezTo>
                    <a:pt x="884" y="185"/>
                    <a:pt x="884" y="185"/>
                    <a:pt x="884" y="185"/>
                  </a:cubicBezTo>
                  <a:cubicBezTo>
                    <a:pt x="898" y="177"/>
                    <a:pt x="898" y="177"/>
                    <a:pt x="898" y="177"/>
                  </a:cubicBezTo>
                  <a:cubicBezTo>
                    <a:pt x="908" y="156"/>
                    <a:pt x="908" y="156"/>
                    <a:pt x="908" y="156"/>
                  </a:cubicBezTo>
                  <a:cubicBezTo>
                    <a:pt x="907" y="150"/>
                    <a:pt x="907" y="150"/>
                    <a:pt x="907" y="150"/>
                  </a:cubicBezTo>
                  <a:cubicBezTo>
                    <a:pt x="902" y="141"/>
                    <a:pt x="902" y="141"/>
                    <a:pt x="902" y="141"/>
                  </a:cubicBezTo>
                  <a:cubicBezTo>
                    <a:pt x="888" y="134"/>
                    <a:pt x="888" y="134"/>
                    <a:pt x="888" y="134"/>
                  </a:cubicBezTo>
                  <a:cubicBezTo>
                    <a:pt x="892" y="130"/>
                    <a:pt x="892" y="130"/>
                    <a:pt x="892" y="130"/>
                  </a:cubicBezTo>
                  <a:cubicBezTo>
                    <a:pt x="905" y="134"/>
                    <a:pt x="905" y="134"/>
                    <a:pt x="905" y="134"/>
                  </a:cubicBezTo>
                  <a:cubicBezTo>
                    <a:pt x="910" y="128"/>
                    <a:pt x="910" y="128"/>
                    <a:pt x="910" y="128"/>
                  </a:cubicBezTo>
                  <a:cubicBezTo>
                    <a:pt x="916" y="134"/>
                    <a:pt x="916" y="134"/>
                    <a:pt x="916" y="134"/>
                  </a:cubicBezTo>
                  <a:cubicBezTo>
                    <a:pt x="927" y="133"/>
                    <a:pt x="927" y="133"/>
                    <a:pt x="927" y="133"/>
                  </a:cubicBezTo>
                  <a:cubicBezTo>
                    <a:pt x="932" y="132"/>
                    <a:pt x="932" y="132"/>
                    <a:pt x="932" y="132"/>
                  </a:cubicBezTo>
                  <a:cubicBezTo>
                    <a:pt x="938" y="138"/>
                    <a:pt x="938" y="138"/>
                    <a:pt x="938" y="138"/>
                  </a:cubicBezTo>
                  <a:cubicBezTo>
                    <a:pt x="967" y="143"/>
                    <a:pt x="967" y="143"/>
                    <a:pt x="967" y="143"/>
                  </a:cubicBezTo>
                  <a:cubicBezTo>
                    <a:pt x="977" y="152"/>
                    <a:pt x="977" y="152"/>
                    <a:pt x="977" y="152"/>
                  </a:cubicBezTo>
                  <a:cubicBezTo>
                    <a:pt x="983" y="152"/>
                    <a:pt x="983" y="152"/>
                    <a:pt x="983" y="152"/>
                  </a:cubicBezTo>
                  <a:cubicBezTo>
                    <a:pt x="990" y="158"/>
                    <a:pt x="990" y="158"/>
                    <a:pt x="990" y="158"/>
                  </a:cubicBezTo>
                  <a:cubicBezTo>
                    <a:pt x="1001" y="158"/>
                    <a:pt x="1001" y="158"/>
                    <a:pt x="1001" y="158"/>
                  </a:cubicBezTo>
                  <a:cubicBezTo>
                    <a:pt x="1020" y="170"/>
                    <a:pt x="1020" y="170"/>
                    <a:pt x="1020" y="170"/>
                  </a:cubicBezTo>
                  <a:cubicBezTo>
                    <a:pt x="1019" y="176"/>
                    <a:pt x="1019" y="176"/>
                    <a:pt x="1019" y="176"/>
                  </a:cubicBezTo>
                  <a:cubicBezTo>
                    <a:pt x="1024" y="183"/>
                    <a:pt x="1024" y="183"/>
                    <a:pt x="1024" y="183"/>
                  </a:cubicBezTo>
                  <a:cubicBezTo>
                    <a:pt x="1045" y="180"/>
                    <a:pt x="1045" y="180"/>
                    <a:pt x="1045" y="180"/>
                  </a:cubicBezTo>
                  <a:cubicBezTo>
                    <a:pt x="1047" y="181"/>
                    <a:pt x="1047" y="181"/>
                    <a:pt x="1047" y="181"/>
                  </a:cubicBezTo>
                  <a:cubicBezTo>
                    <a:pt x="1044" y="191"/>
                    <a:pt x="1044" y="191"/>
                    <a:pt x="1044" y="191"/>
                  </a:cubicBezTo>
                  <a:cubicBezTo>
                    <a:pt x="1046" y="200"/>
                    <a:pt x="1046" y="200"/>
                    <a:pt x="1046" y="200"/>
                  </a:cubicBezTo>
                  <a:cubicBezTo>
                    <a:pt x="1056" y="208"/>
                    <a:pt x="1056" y="208"/>
                    <a:pt x="1056" y="208"/>
                  </a:cubicBezTo>
                  <a:cubicBezTo>
                    <a:pt x="1068" y="211"/>
                    <a:pt x="1068" y="211"/>
                    <a:pt x="1068" y="211"/>
                  </a:cubicBezTo>
                  <a:cubicBezTo>
                    <a:pt x="1082" y="224"/>
                    <a:pt x="1082" y="224"/>
                    <a:pt x="1082" y="224"/>
                  </a:cubicBezTo>
                  <a:cubicBezTo>
                    <a:pt x="1095" y="235"/>
                    <a:pt x="1095" y="235"/>
                    <a:pt x="1095" y="235"/>
                  </a:cubicBezTo>
                  <a:cubicBezTo>
                    <a:pt x="1138" y="255"/>
                    <a:pt x="1138" y="255"/>
                    <a:pt x="1138" y="255"/>
                  </a:cubicBezTo>
                  <a:cubicBezTo>
                    <a:pt x="1183" y="293"/>
                    <a:pt x="1183" y="293"/>
                    <a:pt x="1183" y="293"/>
                  </a:cubicBezTo>
                  <a:cubicBezTo>
                    <a:pt x="1200" y="302"/>
                    <a:pt x="1200" y="302"/>
                    <a:pt x="1200" y="302"/>
                  </a:cubicBezTo>
                  <a:cubicBezTo>
                    <a:pt x="1189" y="329"/>
                    <a:pt x="1189" y="329"/>
                    <a:pt x="1189" y="329"/>
                  </a:cubicBezTo>
                  <a:cubicBezTo>
                    <a:pt x="1189" y="329"/>
                    <a:pt x="1189" y="345"/>
                    <a:pt x="1188" y="353"/>
                  </a:cubicBezTo>
                  <a:cubicBezTo>
                    <a:pt x="1186" y="362"/>
                    <a:pt x="1169" y="372"/>
                    <a:pt x="1157" y="374"/>
                  </a:cubicBezTo>
                  <a:cubicBezTo>
                    <a:pt x="1145" y="375"/>
                    <a:pt x="1122" y="367"/>
                    <a:pt x="1122" y="367"/>
                  </a:cubicBezTo>
                  <a:cubicBezTo>
                    <a:pt x="1106" y="367"/>
                    <a:pt x="1106" y="367"/>
                    <a:pt x="1106" y="367"/>
                  </a:cubicBezTo>
                  <a:cubicBezTo>
                    <a:pt x="1083" y="376"/>
                    <a:pt x="1083" y="376"/>
                    <a:pt x="1083" y="376"/>
                  </a:cubicBezTo>
                  <a:cubicBezTo>
                    <a:pt x="1083" y="376"/>
                    <a:pt x="1082" y="363"/>
                    <a:pt x="1078" y="358"/>
                  </a:cubicBezTo>
                  <a:cubicBezTo>
                    <a:pt x="1074" y="352"/>
                    <a:pt x="1060" y="351"/>
                    <a:pt x="1060" y="351"/>
                  </a:cubicBezTo>
                  <a:cubicBezTo>
                    <a:pt x="1053" y="354"/>
                    <a:pt x="1038" y="350"/>
                    <a:pt x="1036" y="341"/>
                  </a:cubicBezTo>
                  <a:cubicBezTo>
                    <a:pt x="1034" y="329"/>
                    <a:pt x="1012" y="348"/>
                    <a:pt x="1008" y="351"/>
                  </a:cubicBezTo>
                  <a:cubicBezTo>
                    <a:pt x="1008" y="351"/>
                    <a:pt x="1007" y="350"/>
                    <a:pt x="1007" y="350"/>
                  </a:cubicBezTo>
                  <a:cubicBezTo>
                    <a:pt x="1007" y="351"/>
                    <a:pt x="1007" y="351"/>
                    <a:pt x="1008" y="351"/>
                  </a:cubicBezTo>
                  <a:cubicBezTo>
                    <a:pt x="1019" y="356"/>
                    <a:pt x="1016" y="367"/>
                    <a:pt x="1027" y="381"/>
                  </a:cubicBezTo>
                  <a:cubicBezTo>
                    <a:pt x="1031" y="394"/>
                    <a:pt x="1019" y="392"/>
                    <a:pt x="1019" y="402"/>
                  </a:cubicBezTo>
                  <a:cubicBezTo>
                    <a:pt x="1011" y="413"/>
                    <a:pt x="990" y="411"/>
                    <a:pt x="986" y="428"/>
                  </a:cubicBezTo>
                  <a:cubicBezTo>
                    <a:pt x="998" y="451"/>
                    <a:pt x="1005" y="410"/>
                    <a:pt x="1016" y="432"/>
                  </a:cubicBezTo>
                  <a:cubicBezTo>
                    <a:pt x="1017" y="446"/>
                    <a:pt x="1035" y="429"/>
                    <a:pt x="1048" y="433"/>
                  </a:cubicBezTo>
                  <a:cubicBezTo>
                    <a:pt x="1053" y="429"/>
                    <a:pt x="1055" y="438"/>
                    <a:pt x="1066" y="443"/>
                  </a:cubicBezTo>
                  <a:cubicBezTo>
                    <a:pt x="1065" y="449"/>
                    <a:pt x="1085" y="449"/>
                    <a:pt x="1082" y="457"/>
                  </a:cubicBezTo>
                  <a:cubicBezTo>
                    <a:pt x="1082" y="477"/>
                    <a:pt x="1058" y="452"/>
                    <a:pt x="1059" y="472"/>
                  </a:cubicBezTo>
                  <a:cubicBezTo>
                    <a:pt x="1052" y="478"/>
                    <a:pt x="1044" y="486"/>
                    <a:pt x="1043" y="501"/>
                  </a:cubicBezTo>
                  <a:cubicBezTo>
                    <a:pt x="1039" y="514"/>
                    <a:pt x="1033" y="529"/>
                    <a:pt x="1020" y="532"/>
                  </a:cubicBezTo>
                  <a:cubicBezTo>
                    <a:pt x="1035" y="540"/>
                    <a:pt x="1019" y="557"/>
                    <a:pt x="1022" y="571"/>
                  </a:cubicBezTo>
                  <a:cubicBezTo>
                    <a:pt x="1026" y="575"/>
                    <a:pt x="1037" y="588"/>
                    <a:pt x="1035" y="604"/>
                  </a:cubicBezTo>
                  <a:cubicBezTo>
                    <a:pt x="1033" y="628"/>
                    <a:pt x="1052" y="607"/>
                    <a:pt x="1066" y="602"/>
                  </a:cubicBezTo>
                  <a:cubicBezTo>
                    <a:pt x="1081" y="594"/>
                    <a:pt x="1096" y="587"/>
                    <a:pt x="1110" y="578"/>
                  </a:cubicBezTo>
                  <a:cubicBezTo>
                    <a:pt x="1111" y="593"/>
                    <a:pt x="1115" y="608"/>
                    <a:pt x="1117" y="624"/>
                  </a:cubicBezTo>
                  <a:cubicBezTo>
                    <a:pt x="1099" y="635"/>
                    <a:pt x="1137" y="642"/>
                    <a:pt x="1147" y="649"/>
                  </a:cubicBezTo>
                  <a:cubicBezTo>
                    <a:pt x="1160" y="655"/>
                    <a:pt x="1174" y="655"/>
                    <a:pt x="1180" y="664"/>
                  </a:cubicBezTo>
                  <a:cubicBezTo>
                    <a:pt x="1189" y="673"/>
                    <a:pt x="1194" y="689"/>
                    <a:pt x="1183" y="698"/>
                  </a:cubicBezTo>
                  <a:cubicBezTo>
                    <a:pt x="1178" y="715"/>
                    <a:pt x="1210" y="703"/>
                    <a:pt x="1202" y="726"/>
                  </a:cubicBezTo>
                  <a:cubicBezTo>
                    <a:pt x="1204" y="739"/>
                    <a:pt x="1189" y="733"/>
                    <a:pt x="1191" y="744"/>
                  </a:cubicBezTo>
                  <a:cubicBezTo>
                    <a:pt x="1190" y="753"/>
                    <a:pt x="1190" y="757"/>
                    <a:pt x="1192" y="769"/>
                  </a:cubicBezTo>
                  <a:cubicBezTo>
                    <a:pt x="1199" y="780"/>
                    <a:pt x="1164" y="788"/>
                    <a:pt x="1168" y="772"/>
                  </a:cubicBezTo>
                  <a:cubicBezTo>
                    <a:pt x="1158" y="753"/>
                    <a:pt x="1158" y="784"/>
                    <a:pt x="1137" y="778"/>
                  </a:cubicBezTo>
                  <a:cubicBezTo>
                    <a:pt x="1117" y="776"/>
                    <a:pt x="1119" y="796"/>
                    <a:pt x="1105" y="805"/>
                  </a:cubicBezTo>
                  <a:cubicBezTo>
                    <a:pt x="1089" y="801"/>
                    <a:pt x="1088" y="805"/>
                    <a:pt x="1089" y="827"/>
                  </a:cubicBezTo>
                  <a:cubicBezTo>
                    <a:pt x="1086" y="863"/>
                    <a:pt x="1086" y="900"/>
                    <a:pt x="1083" y="936"/>
                  </a:cubicBezTo>
                  <a:cubicBezTo>
                    <a:pt x="1090" y="937"/>
                    <a:pt x="1093" y="939"/>
                    <a:pt x="1094" y="942"/>
                  </a:cubicBezTo>
                  <a:cubicBezTo>
                    <a:pt x="1098" y="950"/>
                    <a:pt x="1085" y="961"/>
                    <a:pt x="1078" y="967"/>
                  </a:cubicBezTo>
                  <a:cubicBezTo>
                    <a:pt x="1073" y="983"/>
                    <a:pt x="1087" y="998"/>
                    <a:pt x="1079" y="1013"/>
                  </a:cubicBezTo>
                  <a:cubicBezTo>
                    <a:pt x="1074" y="1027"/>
                    <a:pt x="1061" y="1036"/>
                    <a:pt x="1045" y="1036"/>
                  </a:cubicBezTo>
                  <a:cubicBezTo>
                    <a:pt x="1029" y="1031"/>
                    <a:pt x="1020" y="1048"/>
                    <a:pt x="1008" y="1055"/>
                  </a:cubicBezTo>
                  <a:cubicBezTo>
                    <a:pt x="1004" y="1058"/>
                    <a:pt x="1000" y="1059"/>
                    <a:pt x="998" y="1059"/>
                  </a:cubicBezTo>
                  <a:cubicBezTo>
                    <a:pt x="998" y="1060"/>
                    <a:pt x="998" y="1060"/>
                    <a:pt x="998" y="1060"/>
                  </a:cubicBezTo>
                  <a:cubicBezTo>
                    <a:pt x="996" y="1056"/>
                    <a:pt x="994" y="1052"/>
                    <a:pt x="991" y="1048"/>
                  </a:cubicBezTo>
                  <a:cubicBezTo>
                    <a:pt x="972" y="1059"/>
                    <a:pt x="943" y="1065"/>
                    <a:pt x="925" y="1078"/>
                  </a:cubicBezTo>
                  <a:cubicBezTo>
                    <a:pt x="909" y="1091"/>
                    <a:pt x="888" y="1107"/>
                    <a:pt x="864" y="1105"/>
                  </a:cubicBezTo>
                  <a:cubicBezTo>
                    <a:pt x="866" y="1103"/>
                    <a:pt x="861" y="1086"/>
                    <a:pt x="848" y="1081"/>
                  </a:cubicBezTo>
                  <a:cubicBezTo>
                    <a:pt x="830" y="1085"/>
                    <a:pt x="836" y="1086"/>
                    <a:pt x="819" y="1088"/>
                  </a:cubicBezTo>
                  <a:cubicBezTo>
                    <a:pt x="825" y="1102"/>
                    <a:pt x="796" y="1096"/>
                    <a:pt x="805" y="1112"/>
                  </a:cubicBezTo>
                  <a:cubicBezTo>
                    <a:pt x="813" y="1128"/>
                    <a:pt x="785" y="1116"/>
                    <a:pt x="791" y="1130"/>
                  </a:cubicBezTo>
                  <a:cubicBezTo>
                    <a:pt x="790" y="1141"/>
                    <a:pt x="807" y="1157"/>
                    <a:pt x="786" y="1159"/>
                  </a:cubicBezTo>
                  <a:cubicBezTo>
                    <a:pt x="784" y="1169"/>
                    <a:pt x="784" y="1180"/>
                    <a:pt x="765" y="1177"/>
                  </a:cubicBezTo>
                  <a:cubicBezTo>
                    <a:pt x="752" y="1182"/>
                    <a:pt x="761" y="1197"/>
                    <a:pt x="742" y="1189"/>
                  </a:cubicBezTo>
                  <a:cubicBezTo>
                    <a:pt x="725" y="1190"/>
                    <a:pt x="720" y="1191"/>
                    <a:pt x="712" y="1182"/>
                  </a:cubicBezTo>
                  <a:cubicBezTo>
                    <a:pt x="714" y="1169"/>
                    <a:pt x="696" y="1168"/>
                    <a:pt x="698" y="1155"/>
                  </a:cubicBezTo>
                  <a:cubicBezTo>
                    <a:pt x="679" y="1152"/>
                    <a:pt x="700" y="1140"/>
                    <a:pt x="690" y="1127"/>
                  </a:cubicBezTo>
                  <a:cubicBezTo>
                    <a:pt x="679" y="1120"/>
                    <a:pt x="663" y="1127"/>
                    <a:pt x="651" y="1130"/>
                  </a:cubicBezTo>
                  <a:cubicBezTo>
                    <a:pt x="649" y="1146"/>
                    <a:pt x="643" y="1135"/>
                    <a:pt x="632" y="1137"/>
                  </a:cubicBezTo>
                  <a:cubicBezTo>
                    <a:pt x="627" y="1148"/>
                    <a:pt x="636" y="1163"/>
                    <a:pt x="619" y="1163"/>
                  </a:cubicBezTo>
                  <a:cubicBezTo>
                    <a:pt x="605" y="1170"/>
                    <a:pt x="588" y="1170"/>
                    <a:pt x="571" y="1171"/>
                  </a:cubicBezTo>
                  <a:cubicBezTo>
                    <a:pt x="563" y="1171"/>
                    <a:pt x="538" y="1168"/>
                    <a:pt x="538" y="1175"/>
                  </a:cubicBezTo>
                  <a:cubicBezTo>
                    <a:pt x="537" y="1175"/>
                    <a:pt x="537" y="1175"/>
                    <a:pt x="537" y="1175"/>
                  </a:cubicBezTo>
                  <a:cubicBezTo>
                    <a:pt x="531" y="1181"/>
                    <a:pt x="524" y="1163"/>
                    <a:pt x="526" y="1164"/>
                  </a:cubicBezTo>
                  <a:cubicBezTo>
                    <a:pt x="535" y="1161"/>
                    <a:pt x="525" y="1156"/>
                    <a:pt x="532" y="1152"/>
                  </a:cubicBezTo>
                  <a:cubicBezTo>
                    <a:pt x="532" y="1149"/>
                    <a:pt x="537" y="1145"/>
                    <a:pt x="539" y="1136"/>
                  </a:cubicBezTo>
                  <a:cubicBezTo>
                    <a:pt x="546" y="1122"/>
                    <a:pt x="527" y="1116"/>
                    <a:pt x="532" y="1102"/>
                  </a:cubicBezTo>
                  <a:cubicBezTo>
                    <a:pt x="532" y="1088"/>
                    <a:pt x="540" y="1078"/>
                    <a:pt x="522" y="1075"/>
                  </a:cubicBezTo>
                  <a:cubicBezTo>
                    <a:pt x="522" y="1056"/>
                    <a:pt x="510" y="1063"/>
                    <a:pt x="511" y="1055"/>
                  </a:cubicBezTo>
                  <a:cubicBezTo>
                    <a:pt x="517" y="1050"/>
                    <a:pt x="506" y="1037"/>
                    <a:pt x="513" y="1032"/>
                  </a:cubicBezTo>
                  <a:cubicBezTo>
                    <a:pt x="516" y="1017"/>
                    <a:pt x="508" y="1019"/>
                    <a:pt x="496" y="1013"/>
                  </a:cubicBezTo>
                  <a:cubicBezTo>
                    <a:pt x="486" y="1007"/>
                    <a:pt x="471" y="1004"/>
                    <a:pt x="472" y="989"/>
                  </a:cubicBezTo>
                  <a:cubicBezTo>
                    <a:pt x="476" y="970"/>
                    <a:pt x="447" y="983"/>
                    <a:pt x="444" y="966"/>
                  </a:cubicBezTo>
                  <a:cubicBezTo>
                    <a:pt x="441" y="950"/>
                    <a:pt x="443" y="927"/>
                    <a:pt x="423" y="919"/>
                  </a:cubicBezTo>
                  <a:cubicBezTo>
                    <a:pt x="414" y="905"/>
                    <a:pt x="394" y="932"/>
                    <a:pt x="384" y="916"/>
                  </a:cubicBezTo>
                  <a:cubicBezTo>
                    <a:pt x="380" y="911"/>
                    <a:pt x="362" y="893"/>
                    <a:pt x="363" y="899"/>
                  </a:cubicBezTo>
                  <a:cubicBezTo>
                    <a:pt x="361" y="913"/>
                    <a:pt x="343" y="918"/>
                    <a:pt x="343" y="904"/>
                  </a:cubicBezTo>
                  <a:cubicBezTo>
                    <a:pt x="337" y="889"/>
                    <a:pt x="336" y="909"/>
                    <a:pt x="330" y="911"/>
                  </a:cubicBezTo>
                  <a:cubicBezTo>
                    <a:pt x="316" y="899"/>
                    <a:pt x="326" y="889"/>
                    <a:pt x="336" y="879"/>
                  </a:cubicBezTo>
                  <a:cubicBezTo>
                    <a:pt x="338" y="867"/>
                    <a:pt x="347" y="859"/>
                    <a:pt x="342" y="849"/>
                  </a:cubicBezTo>
                  <a:cubicBezTo>
                    <a:pt x="331" y="835"/>
                    <a:pt x="354" y="838"/>
                    <a:pt x="348" y="824"/>
                  </a:cubicBezTo>
                  <a:cubicBezTo>
                    <a:pt x="350" y="812"/>
                    <a:pt x="362" y="803"/>
                    <a:pt x="375" y="808"/>
                  </a:cubicBezTo>
                  <a:cubicBezTo>
                    <a:pt x="372" y="796"/>
                    <a:pt x="382" y="786"/>
                    <a:pt x="378" y="775"/>
                  </a:cubicBezTo>
                  <a:cubicBezTo>
                    <a:pt x="383" y="765"/>
                    <a:pt x="387" y="754"/>
                    <a:pt x="402" y="756"/>
                  </a:cubicBezTo>
                  <a:cubicBezTo>
                    <a:pt x="413" y="744"/>
                    <a:pt x="402" y="732"/>
                    <a:pt x="403" y="718"/>
                  </a:cubicBezTo>
                  <a:cubicBezTo>
                    <a:pt x="400" y="709"/>
                    <a:pt x="392" y="697"/>
                    <a:pt x="383" y="708"/>
                  </a:cubicBezTo>
                  <a:cubicBezTo>
                    <a:pt x="373" y="725"/>
                    <a:pt x="365" y="695"/>
                    <a:pt x="356" y="703"/>
                  </a:cubicBezTo>
                  <a:cubicBezTo>
                    <a:pt x="335" y="701"/>
                    <a:pt x="345" y="693"/>
                    <a:pt x="346" y="684"/>
                  </a:cubicBezTo>
                  <a:cubicBezTo>
                    <a:pt x="335" y="669"/>
                    <a:pt x="334" y="701"/>
                    <a:pt x="324" y="699"/>
                  </a:cubicBezTo>
                  <a:cubicBezTo>
                    <a:pt x="313" y="698"/>
                    <a:pt x="304" y="683"/>
                    <a:pt x="298" y="696"/>
                  </a:cubicBezTo>
                  <a:cubicBezTo>
                    <a:pt x="286" y="694"/>
                    <a:pt x="284" y="687"/>
                    <a:pt x="271" y="681"/>
                  </a:cubicBezTo>
                  <a:cubicBezTo>
                    <a:pt x="260" y="682"/>
                    <a:pt x="262" y="657"/>
                    <a:pt x="253" y="673"/>
                  </a:cubicBezTo>
                  <a:cubicBezTo>
                    <a:pt x="243" y="681"/>
                    <a:pt x="240" y="686"/>
                    <a:pt x="228" y="686"/>
                  </a:cubicBezTo>
                  <a:cubicBezTo>
                    <a:pt x="221" y="688"/>
                    <a:pt x="212" y="678"/>
                    <a:pt x="218" y="673"/>
                  </a:cubicBezTo>
                  <a:cubicBezTo>
                    <a:pt x="218" y="658"/>
                    <a:pt x="214" y="653"/>
                    <a:pt x="202" y="647"/>
                  </a:cubicBezTo>
                  <a:cubicBezTo>
                    <a:pt x="191" y="634"/>
                    <a:pt x="181" y="647"/>
                    <a:pt x="170" y="656"/>
                  </a:cubicBezTo>
                  <a:cubicBezTo>
                    <a:pt x="159" y="665"/>
                    <a:pt x="150" y="662"/>
                    <a:pt x="136" y="662"/>
                  </a:cubicBezTo>
                  <a:cubicBezTo>
                    <a:pt x="119" y="675"/>
                    <a:pt x="158" y="684"/>
                    <a:pt x="134" y="683"/>
                  </a:cubicBezTo>
                  <a:cubicBezTo>
                    <a:pt x="118" y="685"/>
                    <a:pt x="103" y="685"/>
                    <a:pt x="89" y="680"/>
                  </a:cubicBezTo>
                  <a:cubicBezTo>
                    <a:pt x="76" y="673"/>
                    <a:pt x="92" y="660"/>
                    <a:pt x="73" y="659"/>
                  </a:cubicBezTo>
                  <a:cubicBezTo>
                    <a:pt x="93" y="647"/>
                    <a:pt x="86" y="641"/>
                    <a:pt x="65" y="642"/>
                  </a:cubicBezTo>
                  <a:cubicBezTo>
                    <a:pt x="45" y="628"/>
                    <a:pt x="27" y="607"/>
                    <a:pt x="10" y="589"/>
                  </a:cubicBezTo>
                  <a:cubicBezTo>
                    <a:pt x="0" y="585"/>
                    <a:pt x="1" y="583"/>
                    <a:pt x="3" y="581"/>
                  </a:cubicBezTo>
                  <a:close/>
                </a:path>
              </a:pathLst>
            </a:custGeom>
            <a:solidFill>
              <a:srgbClr val="3C0078"/>
            </a:solidFill>
            <a:ln w="7938"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Freeform 13">
              <a:extLst>
                <a:ext uri="{FF2B5EF4-FFF2-40B4-BE49-F238E27FC236}">
                  <a16:creationId xmlns:a16="http://schemas.microsoft.com/office/drawing/2014/main" id="{1A012268-BBA8-44EC-A02A-F30DD0091FAE}"/>
                </a:ext>
              </a:extLst>
            </p:cNvPr>
            <p:cNvSpPr>
              <a:spLocks/>
            </p:cNvSpPr>
            <p:nvPr/>
          </p:nvSpPr>
          <p:spPr bwMode="auto">
            <a:xfrm>
              <a:off x="5957889" y="1854201"/>
              <a:ext cx="1844676" cy="1476376"/>
            </a:xfrm>
            <a:custGeom>
              <a:avLst/>
              <a:gdLst>
                <a:gd name="T0" fmla="*/ 132 w 1100"/>
                <a:gd name="T1" fmla="*/ 320 h 883"/>
                <a:gd name="T2" fmla="*/ 200 w 1100"/>
                <a:gd name="T3" fmla="*/ 343 h 883"/>
                <a:gd name="T4" fmla="*/ 227 w 1100"/>
                <a:gd name="T5" fmla="*/ 278 h 883"/>
                <a:gd name="T6" fmla="*/ 251 w 1100"/>
                <a:gd name="T7" fmla="*/ 246 h 883"/>
                <a:gd name="T8" fmla="*/ 305 w 1100"/>
                <a:gd name="T9" fmla="*/ 216 h 883"/>
                <a:gd name="T10" fmla="*/ 416 w 1100"/>
                <a:gd name="T11" fmla="*/ 207 h 883"/>
                <a:gd name="T12" fmla="*/ 423 w 1100"/>
                <a:gd name="T13" fmla="*/ 159 h 883"/>
                <a:gd name="T14" fmla="*/ 431 w 1100"/>
                <a:gd name="T15" fmla="*/ 88 h 883"/>
                <a:gd name="T16" fmla="*/ 499 w 1100"/>
                <a:gd name="T17" fmla="*/ 18 h 883"/>
                <a:gd name="T18" fmla="*/ 558 w 1100"/>
                <a:gd name="T19" fmla="*/ 29 h 883"/>
                <a:gd name="T20" fmla="*/ 615 w 1100"/>
                <a:gd name="T21" fmla="*/ 49 h 883"/>
                <a:gd name="T22" fmla="*/ 677 w 1100"/>
                <a:gd name="T23" fmla="*/ 4 h 883"/>
                <a:gd name="T24" fmla="*/ 739 w 1100"/>
                <a:gd name="T25" fmla="*/ 76 h 883"/>
                <a:gd name="T26" fmla="*/ 801 w 1100"/>
                <a:gd name="T27" fmla="*/ 135 h 883"/>
                <a:gd name="T28" fmla="*/ 835 w 1100"/>
                <a:gd name="T29" fmla="*/ 163 h 883"/>
                <a:gd name="T30" fmla="*/ 948 w 1100"/>
                <a:gd name="T31" fmla="*/ 211 h 883"/>
                <a:gd name="T32" fmla="*/ 975 w 1100"/>
                <a:gd name="T33" fmla="*/ 281 h 883"/>
                <a:gd name="T34" fmla="*/ 1041 w 1100"/>
                <a:gd name="T35" fmla="*/ 320 h 883"/>
                <a:gd name="T36" fmla="*/ 1100 w 1100"/>
                <a:gd name="T37" fmla="*/ 363 h 883"/>
                <a:gd name="T38" fmla="*/ 1076 w 1100"/>
                <a:gd name="T39" fmla="*/ 466 h 883"/>
                <a:gd name="T40" fmla="*/ 1034 w 1100"/>
                <a:gd name="T41" fmla="*/ 504 h 883"/>
                <a:gd name="T42" fmla="*/ 983 w 1100"/>
                <a:gd name="T43" fmla="*/ 484 h 883"/>
                <a:gd name="T44" fmla="*/ 949 w 1100"/>
                <a:gd name="T45" fmla="*/ 481 h 883"/>
                <a:gd name="T46" fmla="*/ 929 w 1100"/>
                <a:gd name="T47" fmla="*/ 461 h 883"/>
                <a:gd name="T48" fmla="*/ 892 w 1100"/>
                <a:gd name="T49" fmla="*/ 484 h 883"/>
                <a:gd name="T50" fmla="*/ 869 w 1100"/>
                <a:gd name="T51" fmla="*/ 515 h 883"/>
                <a:gd name="T52" fmla="*/ 886 w 1100"/>
                <a:gd name="T53" fmla="*/ 587 h 883"/>
                <a:gd name="T54" fmla="*/ 875 w 1100"/>
                <a:gd name="T55" fmla="*/ 611 h 883"/>
                <a:gd name="T56" fmla="*/ 870 w 1100"/>
                <a:gd name="T57" fmla="*/ 639 h 883"/>
                <a:gd name="T58" fmla="*/ 849 w 1100"/>
                <a:gd name="T59" fmla="*/ 682 h 883"/>
                <a:gd name="T60" fmla="*/ 862 w 1100"/>
                <a:gd name="T61" fmla="*/ 720 h 883"/>
                <a:gd name="T62" fmla="*/ 872 w 1100"/>
                <a:gd name="T63" fmla="*/ 755 h 883"/>
                <a:gd name="T64" fmla="*/ 863 w 1100"/>
                <a:gd name="T65" fmla="*/ 797 h 883"/>
                <a:gd name="T66" fmla="*/ 808 w 1100"/>
                <a:gd name="T67" fmla="*/ 810 h 883"/>
                <a:gd name="T68" fmla="*/ 749 w 1100"/>
                <a:gd name="T69" fmla="*/ 872 h 883"/>
                <a:gd name="T70" fmla="*/ 743 w 1100"/>
                <a:gd name="T71" fmla="*/ 766 h 883"/>
                <a:gd name="T72" fmla="*/ 664 w 1100"/>
                <a:gd name="T73" fmla="*/ 755 h 883"/>
                <a:gd name="T74" fmla="*/ 593 w 1100"/>
                <a:gd name="T75" fmla="*/ 756 h 883"/>
                <a:gd name="T76" fmla="*/ 535 w 1100"/>
                <a:gd name="T77" fmla="*/ 746 h 883"/>
                <a:gd name="T78" fmla="*/ 437 w 1100"/>
                <a:gd name="T79" fmla="*/ 800 h 883"/>
                <a:gd name="T80" fmla="*/ 372 w 1100"/>
                <a:gd name="T81" fmla="*/ 783 h 883"/>
                <a:gd name="T82" fmla="*/ 310 w 1100"/>
                <a:gd name="T83" fmla="*/ 855 h 883"/>
                <a:gd name="T84" fmla="*/ 183 w 1100"/>
                <a:gd name="T85" fmla="*/ 852 h 883"/>
                <a:gd name="T86" fmla="*/ 80 w 1100"/>
                <a:gd name="T87" fmla="*/ 827 h 883"/>
                <a:gd name="T88" fmla="*/ 73 w 1100"/>
                <a:gd name="T89" fmla="*/ 782 h 883"/>
                <a:gd name="T90" fmla="*/ 43 w 1100"/>
                <a:gd name="T91" fmla="*/ 738 h 883"/>
                <a:gd name="T92" fmla="*/ 19 w 1100"/>
                <a:gd name="T93" fmla="*/ 714 h 883"/>
                <a:gd name="T94" fmla="*/ 63 w 1100"/>
                <a:gd name="T95" fmla="*/ 660 h 883"/>
                <a:gd name="T96" fmla="*/ 103 w 1100"/>
                <a:gd name="T97" fmla="*/ 613 h 883"/>
                <a:gd name="T98" fmla="*/ 82 w 1100"/>
                <a:gd name="T99" fmla="*/ 548 h 883"/>
                <a:gd name="T100" fmla="*/ 60 w 1100"/>
                <a:gd name="T101" fmla="*/ 481 h 883"/>
                <a:gd name="T102" fmla="*/ 12 w 1100"/>
                <a:gd name="T103" fmla="*/ 410 h 883"/>
                <a:gd name="T104" fmla="*/ 40 w 1100"/>
                <a:gd name="T105" fmla="*/ 358 h 883"/>
                <a:gd name="T106" fmla="*/ 78 w 1100"/>
                <a:gd name="T107" fmla="*/ 316 h 8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0" h="883">
                  <a:moveTo>
                    <a:pt x="78" y="316"/>
                  </a:moveTo>
                  <a:cubicBezTo>
                    <a:pt x="86" y="313"/>
                    <a:pt x="96" y="334"/>
                    <a:pt x="100" y="314"/>
                  </a:cubicBezTo>
                  <a:cubicBezTo>
                    <a:pt x="113" y="304"/>
                    <a:pt x="126" y="302"/>
                    <a:pt x="132" y="320"/>
                  </a:cubicBezTo>
                  <a:cubicBezTo>
                    <a:pt x="137" y="332"/>
                    <a:pt x="155" y="334"/>
                    <a:pt x="160" y="326"/>
                  </a:cubicBezTo>
                  <a:cubicBezTo>
                    <a:pt x="166" y="318"/>
                    <a:pt x="171" y="319"/>
                    <a:pt x="181" y="318"/>
                  </a:cubicBezTo>
                  <a:cubicBezTo>
                    <a:pt x="187" y="327"/>
                    <a:pt x="186" y="339"/>
                    <a:pt x="200" y="343"/>
                  </a:cubicBezTo>
                  <a:cubicBezTo>
                    <a:pt x="216" y="342"/>
                    <a:pt x="186" y="316"/>
                    <a:pt x="207" y="317"/>
                  </a:cubicBezTo>
                  <a:cubicBezTo>
                    <a:pt x="217" y="324"/>
                    <a:pt x="221" y="298"/>
                    <a:pt x="212" y="303"/>
                  </a:cubicBezTo>
                  <a:cubicBezTo>
                    <a:pt x="206" y="290"/>
                    <a:pt x="223" y="290"/>
                    <a:pt x="227" y="278"/>
                  </a:cubicBezTo>
                  <a:cubicBezTo>
                    <a:pt x="226" y="274"/>
                    <a:pt x="242" y="267"/>
                    <a:pt x="249" y="275"/>
                  </a:cubicBezTo>
                  <a:cubicBezTo>
                    <a:pt x="254" y="276"/>
                    <a:pt x="273" y="268"/>
                    <a:pt x="260" y="261"/>
                  </a:cubicBezTo>
                  <a:cubicBezTo>
                    <a:pt x="252" y="257"/>
                    <a:pt x="265" y="238"/>
                    <a:pt x="251" y="246"/>
                  </a:cubicBezTo>
                  <a:cubicBezTo>
                    <a:pt x="233" y="251"/>
                    <a:pt x="254" y="237"/>
                    <a:pt x="252" y="231"/>
                  </a:cubicBezTo>
                  <a:cubicBezTo>
                    <a:pt x="240" y="223"/>
                    <a:pt x="252" y="209"/>
                    <a:pt x="264" y="222"/>
                  </a:cubicBezTo>
                  <a:cubicBezTo>
                    <a:pt x="274" y="222"/>
                    <a:pt x="285" y="211"/>
                    <a:pt x="305" y="216"/>
                  </a:cubicBezTo>
                  <a:cubicBezTo>
                    <a:pt x="319" y="213"/>
                    <a:pt x="335" y="219"/>
                    <a:pt x="345" y="206"/>
                  </a:cubicBezTo>
                  <a:cubicBezTo>
                    <a:pt x="358" y="201"/>
                    <a:pt x="371" y="195"/>
                    <a:pt x="383" y="204"/>
                  </a:cubicBezTo>
                  <a:cubicBezTo>
                    <a:pt x="394" y="199"/>
                    <a:pt x="406" y="204"/>
                    <a:pt x="416" y="207"/>
                  </a:cubicBezTo>
                  <a:cubicBezTo>
                    <a:pt x="418" y="207"/>
                    <a:pt x="424" y="207"/>
                    <a:pt x="429" y="205"/>
                  </a:cubicBezTo>
                  <a:cubicBezTo>
                    <a:pt x="441" y="212"/>
                    <a:pt x="436" y="196"/>
                    <a:pt x="436" y="184"/>
                  </a:cubicBezTo>
                  <a:cubicBezTo>
                    <a:pt x="442" y="163"/>
                    <a:pt x="429" y="171"/>
                    <a:pt x="423" y="159"/>
                  </a:cubicBezTo>
                  <a:cubicBezTo>
                    <a:pt x="416" y="151"/>
                    <a:pt x="403" y="141"/>
                    <a:pt x="424" y="142"/>
                  </a:cubicBezTo>
                  <a:cubicBezTo>
                    <a:pt x="446" y="143"/>
                    <a:pt x="442" y="130"/>
                    <a:pt x="427" y="121"/>
                  </a:cubicBezTo>
                  <a:cubicBezTo>
                    <a:pt x="419" y="111"/>
                    <a:pt x="429" y="98"/>
                    <a:pt x="431" y="88"/>
                  </a:cubicBezTo>
                  <a:cubicBezTo>
                    <a:pt x="435" y="78"/>
                    <a:pt x="426" y="50"/>
                    <a:pt x="449" y="65"/>
                  </a:cubicBezTo>
                  <a:cubicBezTo>
                    <a:pt x="465" y="66"/>
                    <a:pt x="468" y="49"/>
                    <a:pt x="481" y="43"/>
                  </a:cubicBezTo>
                  <a:cubicBezTo>
                    <a:pt x="478" y="25"/>
                    <a:pt x="498" y="29"/>
                    <a:pt x="499" y="18"/>
                  </a:cubicBezTo>
                  <a:cubicBezTo>
                    <a:pt x="509" y="13"/>
                    <a:pt x="533" y="26"/>
                    <a:pt x="523" y="17"/>
                  </a:cubicBezTo>
                  <a:cubicBezTo>
                    <a:pt x="532" y="19"/>
                    <a:pt x="539" y="11"/>
                    <a:pt x="545" y="23"/>
                  </a:cubicBezTo>
                  <a:cubicBezTo>
                    <a:pt x="551" y="27"/>
                    <a:pt x="556" y="17"/>
                    <a:pt x="558" y="29"/>
                  </a:cubicBezTo>
                  <a:cubicBezTo>
                    <a:pt x="563" y="28"/>
                    <a:pt x="555" y="2"/>
                    <a:pt x="571" y="15"/>
                  </a:cubicBezTo>
                  <a:cubicBezTo>
                    <a:pt x="575" y="21"/>
                    <a:pt x="580" y="36"/>
                    <a:pt x="591" y="29"/>
                  </a:cubicBezTo>
                  <a:cubicBezTo>
                    <a:pt x="603" y="30"/>
                    <a:pt x="609" y="49"/>
                    <a:pt x="615" y="49"/>
                  </a:cubicBezTo>
                  <a:cubicBezTo>
                    <a:pt x="635" y="61"/>
                    <a:pt x="614" y="32"/>
                    <a:pt x="632" y="39"/>
                  </a:cubicBezTo>
                  <a:cubicBezTo>
                    <a:pt x="645" y="41"/>
                    <a:pt x="611" y="13"/>
                    <a:pt x="631" y="12"/>
                  </a:cubicBezTo>
                  <a:cubicBezTo>
                    <a:pt x="648" y="14"/>
                    <a:pt x="663" y="12"/>
                    <a:pt x="677" y="4"/>
                  </a:cubicBezTo>
                  <a:cubicBezTo>
                    <a:pt x="693" y="0"/>
                    <a:pt x="710" y="13"/>
                    <a:pt x="726" y="3"/>
                  </a:cubicBezTo>
                  <a:cubicBezTo>
                    <a:pt x="724" y="19"/>
                    <a:pt x="717" y="36"/>
                    <a:pt x="722" y="52"/>
                  </a:cubicBezTo>
                  <a:cubicBezTo>
                    <a:pt x="711" y="74"/>
                    <a:pt x="735" y="67"/>
                    <a:pt x="739" y="76"/>
                  </a:cubicBezTo>
                  <a:cubicBezTo>
                    <a:pt x="739" y="83"/>
                    <a:pt x="735" y="100"/>
                    <a:pt x="743" y="104"/>
                  </a:cubicBezTo>
                  <a:cubicBezTo>
                    <a:pt x="734" y="121"/>
                    <a:pt x="761" y="123"/>
                    <a:pt x="772" y="129"/>
                  </a:cubicBezTo>
                  <a:cubicBezTo>
                    <a:pt x="787" y="136"/>
                    <a:pt x="792" y="118"/>
                    <a:pt x="801" y="135"/>
                  </a:cubicBezTo>
                  <a:cubicBezTo>
                    <a:pt x="808" y="137"/>
                    <a:pt x="815" y="128"/>
                    <a:pt x="817" y="135"/>
                  </a:cubicBezTo>
                  <a:cubicBezTo>
                    <a:pt x="817" y="143"/>
                    <a:pt x="818" y="144"/>
                    <a:pt x="824" y="152"/>
                  </a:cubicBezTo>
                  <a:cubicBezTo>
                    <a:pt x="826" y="153"/>
                    <a:pt x="831" y="156"/>
                    <a:pt x="835" y="163"/>
                  </a:cubicBezTo>
                  <a:cubicBezTo>
                    <a:pt x="832" y="170"/>
                    <a:pt x="848" y="181"/>
                    <a:pt x="856" y="191"/>
                  </a:cubicBezTo>
                  <a:cubicBezTo>
                    <a:pt x="877" y="195"/>
                    <a:pt x="896" y="209"/>
                    <a:pt x="919" y="202"/>
                  </a:cubicBezTo>
                  <a:cubicBezTo>
                    <a:pt x="930" y="198"/>
                    <a:pt x="933" y="211"/>
                    <a:pt x="948" y="211"/>
                  </a:cubicBezTo>
                  <a:cubicBezTo>
                    <a:pt x="955" y="222"/>
                    <a:pt x="978" y="213"/>
                    <a:pt x="977" y="222"/>
                  </a:cubicBezTo>
                  <a:cubicBezTo>
                    <a:pt x="968" y="231"/>
                    <a:pt x="957" y="244"/>
                    <a:pt x="971" y="255"/>
                  </a:cubicBezTo>
                  <a:cubicBezTo>
                    <a:pt x="986" y="268"/>
                    <a:pt x="972" y="270"/>
                    <a:pt x="975" y="281"/>
                  </a:cubicBezTo>
                  <a:cubicBezTo>
                    <a:pt x="981" y="295"/>
                    <a:pt x="988" y="298"/>
                    <a:pt x="1007" y="297"/>
                  </a:cubicBezTo>
                  <a:cubicBezTo>
                    <a:pt x="1000" y="306"/>
                    <a:pt x="1002" y="312"/>
                    <a:pt x="1022" y="308"/>
                  </a:cubicBezTo>
                  <a:cubicBezTo>
                    <a:pt x="1029" y="316"/>
                    <a:pt x="1046" y="310"/>
                    <a:pt x="1041" y="320"/>
                  </a:cubicBezTo>
                  <a:cubicBezTo>
                    <a:pt x="1027" y="329"/>
                    <a:pt x="1058" y="335"/>
                    <a:pt x="1059" y="341"/>
                  </a:cubicBezTo>
                  <a:cubicBezTo>
                    <a:pt x="1054" y="359"/>
                    <a:pt x="1089" y="353"/>
                    <a:pt x="1099" y="363"/>
                  </a:cubicBezTo>
                  <a:cubicBezTo>
                    <a:pt x="1100" y="363"/>
                    <a:pt x="1100" y="363"/>
                    <a:pt x="1100" y="363"/>
                  </a:cubicBezTo>
                  <a:cubicBezTo>
                    <a:pt x="1094" y="376"/>
                    <a:pt x="1077" y="379"/>
                    <a:pt x="1065" y="386"/>
                  </a:cubicBezTo>
                  <a:cubicBezTo>
                    <a:pt x="1052" y="392"/>
                    <a:pt x="1076" y="407"/>
                    <a:pt x="1079" y="417"/>
                  </a:cubicBezTo>
                  <a:cubicBezTo>
                    <a:pt x="1083" y="432"/>
                    <a:pt x="1076" y="450"/>
                    <a:pt x="1076" y="466"/>
                  </a:cubicBezTo>
                  <a:cubicBezTo>
                    <a:pt x="1077" y="483"/>
                    <a:pt x="1056" y="485"/>
                    <a:pt x="1043" y="495"/>
                  </a:cubicBezTo>
                  <a:cubicBezTo>
                    <a:pt x="1043" y="495"/>
                    <a:pt x="1043" y="496"/>
                    <a:pt x="1042" y="496"/>
                  </a:cubicBezTo>
                  <a:cubicBezTo>
                    <a:pt x="1034" y="504"/>
                    <a:pt x="1034" y="504"/>
                    <a:pt x="1034" y="504"/>
                  </a:cubicBezTo>
                  <a:cubicBezTo>
                    <a:pt x="1027" y="500"/>
                    <a:pt x="1027" y="500"/>
                    <a:pt x="1027" y="500"/>
                  </a:cubicBezTo>
                  <a:cubicBezTo>
                    <a:pt x="1018" y="514"/>
                    <a:pt x="1018" y="514"/>
                    <a:pt x="1018" y="514"/>
                  </a:cubicBezTo>
                  <a:cubicBezTo>
                    <a:pt x="983" y="484"/>
                    <a:pt x="983" y="484"/>
                    <a:pt x="983" y="484"/>
                  </a:cubicBezTo>
                  <a:cubicBezTo>
                    <a:pt x="967" y="490"/>
                    <a:pt x="967" y="490"/>
                    <a:pt x="967" y="490"/>
                  </a:cubicBezTo>
                  <a:cubicBezTo>
                    <a:pt x="957" y="483"/>
                    <a:pt x="957" y="483"/>
                    <a:pt x="957" y="483"/>
                  </a:cubicBezTo>
                  <a:cubicBezTo>
                    <a:pt x="949" y="481"/>
                    <a:pt x="949" y="481"/>
                    <a:pt x="949" y="481"/>
                  </a:cubicBezTo>
                  <a:cubicBezTo>
                    <a:pt x="947" y="462"/>
                    <a:pt x="947" y="462"/>
                    <a:pt x="947" y="462"/>
                  </a:cubicBezTo>
                  <a:cubicBezTo>
                    <a:pt x="933" y="450"/>
                    <a:pt x="933" y="450"/>
                    <a:pt x="933" y="450"/>
                  </a:cubicBezTo>
                  <a:cubicBezTo>
                    <a:pt x="929" y="461"/>
                    <a:pt x="929" y="461"/>
                    <a:pt x="929" y="461"/>
                  </a:cubicBezTo>
                  <a:cubicBezTo>
                    <a:pt x="914" y="451"/>
                    <a:pt x="914" y="451"/>
                    <a:pt x="914" y="451"/>
                  </a:cubicBezTo>
                  <a:cubicBezTo>
                    <a:pt x="914" y="451"/>
                    <a:pt x="899" y="466"/>
                    <a:pt x="899" y="468"/>
                  </a:cubicBezTo>
                  <a:cubicBezTo>
                    <a:pt x="899" y="471"/>
                    <a:pt x="892" y="484"/>
                    <a:pt x="892" y="484"/>
                  </a:cubicBezTo>
                  <a:cubicBezTo>
                    <a:pt x="879" y="484"/>
                    <a:pt x="879" y="484"/>
                    <a:pt x="879" y="484"/>
                  </a:cubicBezTo>
                  <a:cubicBezTo>
                    <a:pt x="879" y="484"/>
                    <a:pt x="878" y="495"/>
                    <a:pt x="879" y="499"/>
                  </a:cubicBezTo>
                  <a:cubicBezTo>
                    <a:pt x="880" y="502"/>
                    <a:pt x="869" y="515"/>
                    <a:pt x="869" y="515"/>
                  </a:cubicBezTo>
                  <a:cubicBezTo>
                    <a:pt x="875" y="553"/>
                    <a:pt x="875" y="553"/>
                    <a:pt x="875" y="553"/>
                  </a:cubicBezTo>
                  <a:cubicBezTo>
                    <a:pt x="887" y="563"/>
                    <a:pt x="887" y="563"/>
                    <a:pt x="887" y="563"/>
                  </a:cubicBezTo>
                  <a:cubicBezTo>
                    <a:pt x="886" y="587"/>
                    <a:pt x="886" y="587"/>
                    <a:pt x="886" y="587"/>
                  </a:cubicBezTo>
                  <a:cubicBezTo>
                    <a:pt x="868" y="587"/>
                    <a:pt x="868" y="587"/>
                    <a:pt x="868" y="587"/>
                  </a:cubicBezTo>
                  <a:cubicBezTo>
                    <a:pt x="864" y="596"/>
                    <a:pt x="864" y="596"/>
                    <a:pt x="864" y="596"/>
                  </a:cubicBezTo>
                  <a:cubicBezTo>
                    <a:pt x="875" y="611"/>
                    <a:pt x="875" y="611"/>
                    <a:pt x="875" y="611"/>
                  </a:cubicBezTo>
                  <a:cubicBezTo>
                    <a:pt x="875" y="611"/>
                    <a:pt x="885" y="608"/>
                    <a:pt x="885" y="612"/>
                  </a:cubicBezTo>
                  <a:cubicBezTo>
                    <a:pt x="886" y="617"/>
                    <a:pt x="883" y="630"/>
                    <a:pt x="883" y="630"/>
                  </a:cubicBezTo>
                  <a:cubicBezTo>
                    <a:pt x="870" y="639"/>
                    <a:pt x="870" y="639"/>
                    <a:pt x="870" y="639"/>
                  </a:cubicBezTo>
                  <a:cubicBezTo>
                    <a:pt x="851" y="644"/>
                    <a:pt x="851" y="644"/>
                    <a:pt x="851" y="644"/>
                  </a:cubicBezTo>
                  <a:cubicBezTo>
                    <a:pt x="852" y="668"/>
                    <a:pt x="852" y="668"/>
                    <a:pt x="852" y="668"/>
                  </a:cubicBezTo>
                  <a:cubicBezTo>
                    <a:pt x="849" y="682"/>
                    <a:pt x="849" y="682"/>
                    <a:pt x="849" y="682"/>
                  </a:cubicBezTo>
                  <a:cubicBezTo>
                    <a:pt x="866" y="684"/>
                    <a:pt x="866" y="684"/>
                    <a:pt x="866" y="684"/>
                  </a:cubicBezTo>
                  <a:cubicBezTo>
                    <a:pt x="872" y="694"/>
                    <a:pt x="872" y="694"/>
                    <a:pt x="872" y="694"/>
                  </a:cubicBezTo>
                  <a:cubicBezTo>
                    <a:pt x="862" y="720"/>
                    <a:pt x="862" y="720"/>
                    <a:pt x="862" y="720"/>
                  </a:cubicBezTo>
                  <a:cubicBezTo>
                    <a:pt x="851" y="721"/>
                    <a:pt x="851" y="721"/>
                    <a:pt x="851" y="721"/>
                  </a:cubicBezTo>
                  <a:cubicBezTo>
                    <a:pt x="851" y="735"/>
                    <a:pt x="851" y="735"/>
                    <a:pt x="851" y="735"/>
                  </a:cubicBezTo>
                  <a:cubicBezTo>
                    <a:pt x="872" y="755"/>
                    <a:pt x="872" y="755"/>
                    <a:pt x="872" y="755"/>
                  </a:cubicBezTo>
                  <a:cubicBezTo>
                    <a:pt x="867" y="771"/>
                    <a:pt x="867" y="771"/>
                    <a:pt x="867" y="771"/>
                  </a:cubicBezTo>
                  <a:cubicBezTo>
                    <a:pt x="876" y="778"/>
                    <a:pt x="876" y="778"/>
                    <a:pt x="876" y="778"/>
                  </a:cubicBezTo>
                  <a:cubicBezTo>
                    <a:pt x="873" y="780"/>
                    <a:pt x="865" y="790"/>
                    <a:pt x="863" y="797"/>
                  </a:cubicBezTo>
                  <a:cubicBezTo>
                    <a:pt x="862" y="799"/>
                    <a:pt x="854" y="811"/>
                    <a:pt x="849" y="807"/>
                  </a:cubicBezTo>
                  <a:cubicBezTo>
                    <a:pt x="846" y="812"/>
                    <a:pt x="832" y="807"/>
                    <a:pt x="836" y="799"/>
                  </a:cubicBezTo>
                  <a:cubicBezTo>
                    <a:pt x="825" y="797"/>
                    <a:pt x="814" y="809"/>
                    <a:pt x="808" y="810"/>
                  </a:cubicBezTo>
                  <a:cubicBezTo>
                    <a:pt x="806" y="823"/>
                    <a:pt x="786" y="818"/>
                    <a:pt x="786" y="832"/>
                  </a:cubicBezTo>
                  <a:cubicBezTo>
                    <a:pt x="783" y="847"/>
                    <a:pt x="768" y="853"/>
                    <a:pt x="768" y="871"/>
                  </a:cubicBezTo>
                  <a:cubicBezTo>
                    <a:pt x="767" y="878"/>
                    <a:pt x="740" y="881"/>
                    <a:pt x="749" y="872"/>
                  </a:cubicBezTo>
                  <a:cubicBezTo>
                    <a:pt x="738" y="865"/>
                    <a:pt x="744" y="850"/>
                    <a:pt x="739" y="847"/>
                  </a:cubicBezTo>
                  <a:cubicBezTo>
                    <a:pt x="733" y="833"/>
                    <a:pt x="734" y="818"/>
                    <a:pt x="737" y="804"/>
                  </a:cubicBezTo>
                  <a:cubicBezTo>
                    <a:pt x="735" y="790"/>
                    <a:pt x="750" y="778"/>
                    <a:pt x="743" y="766"/>
                  </a:cubicBezTo>
                  <a:cubicBezTo>
                    <a:pt x="737" y="753"/>
                    <a:pt x="722" y="753"/>
                    <a:pt x="714" y="746"/>
                  </a:cubicBezTo>
                  <a:cubicBezTo>
                    <a:pt x="715" y="746"/>
                    <a:pt x="696" y="726"/>
                    <a:pt x="692" y="736"/>
                  </a:cubicBezTo>
                  <a:cubicBezTo>
                    <a:pt x="679" y="738"/>
                    <a:pt x="673" y="749"/>
                    <a:pt x="664" y="755"/>
                  </a:cubicBezTo>
                  <a:cubicBezTo>
                    <a:pt x="659" y="765"/>
                    <a:pt x="649" y="768"/>
                    <a:pt x="642" y="769"/>
                  </a:cubicBezTo>
                  <a:cubicBezTo>
                    <a:pt x="644" y="769"/>
                    <a:pt x="634" y="755"/>
                    <a:pt x="623" y="766"/>
                  </a:cubicBezTo>
                  <a:cubicBezTo>
                    <a:pt x="610" y="770"/>
                    <a:pt x="603" y="757"/>
                    <a:pt x="593" y="756"/>
                  </a:cubicBezTo>
                  <a:cubicBezTo>
                    <a:pt x="582" y="757"/>
                    <a:pt x="582" y="740"/>
                    <a:pt x="573" y="744"/>
                  </a:cubicBezTo>
                  <a:cubicBezTo>
                    <a:pt x="568" y="753"/>
                    <a:pt x="559" y="746"/>
                    <a:pt x="555" y="748"/>
                  </a:cubicBezTo>
                  <a:cubicBezTo>
                    <a:pt x="552" y="743"/>
                    <a:pt x="541" y="733"/>
                    <a:pt x="535" y="746"/>
                  </a:cubicBezTo>
                  <a:cubicBezTo>
                    <a:pt x="527" y="760"/>
                    <a:pt x="524" y="778"/>
                    <a:pt x="506" y="784"/>
                  </a:cubicBezTo>
                  <a:cubicBezTo>
                    <a:pt x="495" y="790"/>
                    <a:pt x="482" y="793"/>
                    <a:pt x="470" y="800"/>
                  </a:cubicBezTo>
                  <a:cubicBezTo>
                    <a:pt x="463" y="807"/>
                    <a:pt x="432" y="813"/>
                    <a:pt x="437" y="800"/>
                  </a:cubicBezTo>
                  <a:cubicBezTo>
                    <a:pt x="421" y="795"/>
                    <a:pt x="460" y="787"/>
                    <a:pt x="447" y="777"/>
                  </a:cubicBezTo>
                  <a:cubicBezTo>
                    <a:pt x="436" y="766"/>
                    <a:pt x="422" y="745"/>
                    <a:pt x="405" y="759"/>
                  </a:cubicBezTo>
                  <a:cubicBezTo>
                    <a:pt x="402" y="774"/>
                    <a:pt x="386" y="776"/>
                    <a:pt x="372" y="783"/>
                  </a:cubicBezTo>
                  <a:cubicBezTo>
                    <a:pt x="354" y="788"/>
                    <a:pt x="363" y="808"/>
                    <a:pt x="355" y="820"/>
                  </a:cubicBezTo>
                  <a:cubicBezTo>
                    <a:pt x="349" y="829"/>
                    <a:pt x="353" y="832"/>
                    <a:pt x="340" y="843"/>
                  </a:cubicBezTo>
                  <a:cubicBezTo>
                    <a:pt x="332" y="845"/>
                    <a:pt x="311" y="844"/>
                    <a:pt x="310" y="855"/>
                  </a:cubicBezTo>
                  <a:cubicBezTo>
                    <a:pt x="297" y="856"/>
                    <a:pt x="281" y="868"/>
                    <a:pt x="277" y="876"/>
                  </a:cubicBezTo>
                  <a:cubicBezTo>
                    <a:pt x="274" y="883"/>
                    <a:pt x="257" y="870"/>
                    <a:pt x="249" y="867"/>
                  </a:cubicBezTo>
                  <a:cubicBezTo>
                    <a:pt x="228" y="862"/>
                    <a:pt x="204" y="856"/>
                    <a:pt x="183" y="852"/>
                  </a:cubicBezTo>
                  <a:cubicBezTo>
                    <a:pt x="175" y="840"/>
                    <a:pt x="154" y="843"/>
                    <a:pt x="152" y="836"/>
                  </a:cubicBezTo>
                  <a:cubicBezTo>
                    <a:pt x="145" y="830"/>
                    <a:pt x="133" y="841"/>
                    <a:pt x="121" y="842"/>
                  </a:cubicBezTo>
                  <a:cubicBezTo>
                    <a:pt x="103" y="853"/>
                    <a:pt x="93" y="837"/>
                    <a:pt x="80" y="827"/>
                  </a:cubicBezTo>
                  <a:cubicBezTo>
                    <a:pt x="74" y="824"/>
                    <a:pt x="67" y="815"/>
                    <a:pt x="61" y="811"/>
                  </a:cubicBezTo>
                  <a:cubicBezTo>
                    <a:pt x="60" y="811"/>
                    <a:pt x="60" y="811"/>
                    <a:pt x="60" y="811"/>
                  </a:cubicBezTo>
                  <a:cubicBezTo>
                    <a:pt x="65" y="802"/>
                    <a:pt x="70" y="791"/>
                    <a:pt x="73" y="782"/>
                  </a:cubicBezTo>
                  <a:cubicBezTo>
                    <a:pt x="85" y="772"/>
                    <a:pt x="76" y="757"/>
                    <a:pt x="90" y="756"/>
                  </a:cubicBezTo>
                  <a:cubicBezTo>
                    <a:pt x="81" y="750"/>
                    <a:pt x="85" y="727"/>
                    <a:pt x="72" y="732"/>
                  </a:cubicBezTo>
                  <a:cubicBezTo>
                    <a:pt x="63" y="738"/>
                    <a:pt x="46" y="757"/>
                    <a:pt x="43" y="738"/>
                  </a:cubicBezTo>
                  <a:cubicBezTo>
                    <a:pt x="28" y="749"/>
                    <a:pt x="17" y="740"/>
                    <a:pt x="14" y="734"/>
                  </a:cubicBezTo>
                  <a:cubicBezTo>
                    <a:pt x="10" y="735"/>
                    <a:pt x="10" y="726"/>
                    <a:pt x="13" y="719"/>
                  </a:cubicBezTo>
                  <a:cubicBezTo>
                    <a:pt x="15" y="717"/>
                    <a:pt x="17" y="715"/>
                    <a:pt x="19" y="714"/>
                  </a:cubicBezTo>
                  <a:cubicBezTo>
                    <a:pt x="38" y="719"/>
                    <a:pt x="39" y="697"/>
                    <a:pt x="55" y="692"/>
                  </a:cubicBezTo>
                  <a:cubicBezTo>
                    <a:pt x="62" y="681"/>
                    <a:pt x="72" y="679"/>
                    <a:pt x="88" y="678"/>
                  </a:cubicBezTo>
                  <a:cubicBezTo>
                    <a:pt x="92" y="659"/>
                    <a:pt x="66" y="674"/>
                    <a:pt x="63" y="660"/>
                  </a:cubicBezTo>
                  <a:cubicBezTo>
                    <a:pt x="56" y="646"/>
                    <a:pt x="48" y="657"/>
                    <a:pt x="61" y="639"/>
                  </a:cubicBezTo>
                  <a:cubicBezTo>
                    <a:pt x="71" y="627"/>
                    <a:pt x="62" y="613"/>
                    <a:pt x="66" y="605"/>
                  </a:cubicBezTo>
                  <a:cubicBezTo>
                    <a:pt x="78" y="615"/>
                    <a:pt x="89" y="611"/>
                    <a:pt x="103" y="613"/>
                  </a:cubicBezTo>
                  <a:cubicBezTo>
                    <a:pt x="110" y="606"/>
                    <a:pt x="114" y="590"/>
                    <a:pt x="106" y="581"/>
                  </a:cubicBezTo>
                  <a:cubicBezTo>
                    <a:pt x="97" y="579"/>
                    <a:pt x="87" y="590"/>
                    <a:pt x="94" y="571"/>
                  </a:cubicBezTo>
                  <a:cubicBezTo>
                    <a:pt x="85" y="563"/>
                    <a:pt x="74" y="564"/>
                    <a:pt x="82" y="548"/>
                  </a:cubicBezTo>
                  <a:cubicBezTo>
                    <a:pt x="72" y="545"/>
                    <a:pt x="62" y="535"/>
                    <a:pt x="78" y="527"/>
                  </a:cubicBezTo>
                  <a:cubicBezTo>
                    <a:pt x="80" y="516"/>
                    <a:pt x="51" y="526"/>
                    <a:pt x="57" y="512"/>
                  </a:cubicBezTo>
                  <a:cubicBezTo>
                    <a:pt x="66" y="503"/>
                    <a:pt x="48" y="492"/>
                    <a:pt x="60" y="481"/>
                  </a:cubicBezTo>
                  <a:cubicBezTo>
                    <a:pt x="65" y="471"/>
                    <a:pt x="40" y="473"/>
                    <a:pt x="39" y="466"/>
                  </a:cubicBezTo>
                  <a:cubicBezTo>
                    <a:pt x="32" y="457"/>
                    <a:pt x="24" y="451"/>
                    <a:pt x="21" y="439"/>
                  </a:cubicBezTo>
                  <a:cubicBezTo>
                    <a:pt x="14" y="429"/>
                    <a:pt x="21" y="420"/>
                    <a:pt x="12" y="410"/>
                  </a:cubicBezTo>
                  <a:cubicBezTo>
                    <a:pt x="0" y="400"/>
                    <a:pt x="15" y="394"/>
                    <a:pt x="21" y="383"/>
                  </a:cubicBezTo>
                  <a:cubicBezTo>
                    <a:pt x="22" y="382"/>
                    <a:pt x="22" y="382"/>
                    <a:pt x="22" y="382"/>
                  </a:cubicBezTo>
                  <a:cubicBezTo>
                    <a:pt x="28" y="372"/>
                    <a:pt x="38" y="370"/>
                    <a:pt x="40" y="358"/>
                  </a:cubicBezTo>
                  <a:cubicBezTo>
                    <a:pt x="48" y="351"/>
                    <a:pt x="52" y="352"/>
                    <a:pt x="58" y="341"/>
                  </a:cubicBezTo>
                  <a:cubicBezTo>
                    <a:pt x="65" y="333"/>
                    <a:pt x="73" y="329"/>
                    <a:pt x="76" y="316"/>
                  </a:cubicBezTo>
                  <a:cubicBezTo>
                    <a:pt x="77" y="316"/>
                    <a:pt x="77" y="316"/>
                    <a:pt x="78" y="316"/>
                  </a:cubicBezTo>
                  <a:close/>
                </a:path>
              </a:pathLst>
            </a:custGeom>
            <a:solidFill>
              <a:srgbClr val="3C0078"/>
            </a:solidFill>
            <a:ln w="7938"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3" name="Freeform 14">
              <a:extLst>
                <a:ext uri="{FF2B5EF4-FFF2-40B4-BE49-F238E27FC236}">
                  <a16:creationId xmlns:a16="http://schemas.microsoft.com/office/drawing/2014/main" id="{6F641053-C64A-45FF-85DF-0057FD749DC5}"/>
                </a:ext>
              </a:extLst>
            </p:cNvPr>
            <p:cNvSpPr>
              <a:spLocks/>
            </p:cNvSpPr>
            <p:nvPr/>
          </p:nvSpPr>
          <p:spPr bwMode="auto">
            <a:xfrm>
              <a:off x="5465764" y="658813"/>
              <a:ext cx="3211514" cy="1803401"/>
            </a:xfrm>
            <a:custGeom>
              <a:avLst/>
              <a:gdLst>
                <a:gd name="T0" fmla="*/ 1304 w 1915"/>
                <a:gd name="T1" fmla="*/ 187 h 1078"/>
                <a:gd name="T2" fmla="*/ 1097 w 1915"/>
                <a:gd name="T3" fmla="*/ 86 h 1078"/>
                <a:gd name="T4" fmla="*/ 1103 w 1915"/>
                <a:gd name="T5" fmla="*/ 110 h 1078"/>
                <a:gd name="T6" fmla="*/ 1119 w 1915"/>
                <a:gd name="T7" fmla="*/ 79 h 1078"/>
                <a:gd name="T8" fmla="*/ 1419 w 1915"/>
                <a:gd name="T9" fmla="*/ 279 h 1078"/>
                <a:gd name="T10" fmla="*/ 1803 w 1915"/>
                <a:gd name="T11" fmla="*/ 17 h 1078"/>
                <a:gd name="T12" fmla="*/ 719 w 1915"/>
                <a:gd name="T13" fmla="*/ 228 h 1078"/>
                <a:gd name="T14" fmla="*/ 678 w 1915"/>
                <a:gd name="T15" fmla="*/ 127 h 1078"/>
                <a:gd name="T16" fmla="*/ 668 w 1915"/>
                <a:gd name="T17" fmla="*/ 215 h 1078"/>
                <a:gd name="T18" fmla="*/ 887 w 1915"/>
                <a:gd name="T19" fmla="*/ 150 h 1078"/>
                <a:gd name="T20" fmla="*/ 186 w 1915"/>
                <a:gd name="T21" fmla="*/ 568 h 1078"/>
                <a:gd name="T22" fmla="*/ 127 w 1915"/>
                <a:gd name="T23" fmla="*/ 528 h 1078"/>
                <a:gd name="T24" fmla="*/ 1889 w 1915"/>
                <a:gd name="T25" fmla="*/ 511 h 1078"/>
                <a:gd name="T26" fmla="*/ 1777 w 1915"/>
                <a:gd name="T27" fmla="*/ 245 h 1078"/>
                <a:gd name="T28" fmla="*/ 1774 w 1915"/>
                <a:gd name="T29" fmla="*/ 179 h 1078"/>
                <a:gd name="T30" fmla="*/ 1756 w 1915"/>
                <a:gd name="T31" fmla="*/ 71 h 1078"/>
                <a:gd name="T32" fmla="*/ 1695 w 1915"/>
                <a:gd name="T33" fmla="*/ 19 h 1078"/>
                <a:gd name="T34" fmla="*/ 1687 w 1915"/>
                <a:gd name="T35" fmla="*/ 111 h 1078"/>
                <a:gd name="T36" fmla="*/ 1680 w 1915"/>
                <a:gd name="T37" fmla="*/ 186 h 1078"/>
                <a:gd name="T38" fmla="*/ 1616 w 1915"/>
                <a:gd name="T39" fmla="*/ 134 h 1078"/>
                <a:gd name="T40" fmla="*/ 1567 w 1915"/>
                <a:gd name="T41" fmla="*/ 117 h 1078"/>
                <a:gd name="T42" fmla="*/ 1520 w 1915"/>
                <a:gd name="T43" fmla="*/ 121 h 1078"/>
                <a:gd name="T44" fmla="*/ 1560 w 1915"/>
                <a:gd name="T45" fmla="*/ 257 h 1078"/>
                <a:gd name="T46" fmla="*/ 1460 w 1915"/>
                <a:gd name="T47" fmla="*/ 306 h 1078"/>
                <a:gd name="T48" fmla="*/ 1339 w 1915"/>
                <a:gd name="T49" fmla="*/ 254 h 1078"/>
                <a:gd name="T50" fmla="*/ 1263 w 1915"/>
                <a:gd name="T51" fmla="*/ 254 h 1078"/>
                <a:gd name="T52" fmla="*/ 1236 w 1915"/>
                <a:gd name="T53" fmla="*/ 272 h 1078"/>
                <a:gd name="T54" fmla="*/ 1174 w 1915"/>
                <a:gd name="T55" fmla="*/ 285 h 1078"/>
                <a:gd name="T56" fmla="*/ 1065 w 1915"/>
                <a:gd name="T57" fmla="*/ 310 h 1078"/>
                <a:gd name="T58" fmla="*/ 998 w 1915"/>
                <a:gd name="T59" fmla="*/ 212 h 1078"/>
                <a:gd name="T60" fmla="*/ 922 w 1915"/>
                <a:gd name="T61" fmla="*/ 183 h 1078"/>
                <a:gd name="T62" fmla="*/ 950 w 1915"/>
                <a:gd name="T63" fmla="*/ 339 h 1078"/>
                <a:gd name="T64" fmla="*/ 856 w 1915"/>
                <a:gd name="T65" fmla="*/ 334 h 1078"/>
                <a:gd name="T66" fmla="*/ 830 w 1915"/>
                <a:gd name="T67" fmla="*/ 342 h 1078"/>
                <a:gd name="T68" fmla="*/ 803 w 1915"/>
                <a:gd name="T69" fmla="*/ 362 h 1078"/>
                <a:gd name="T70" fmla="*/ 780 w 1915"/>
                <a:gd name="T71" fmla="*/ 385 h 1078"/>
                <a:gd name="T72" fmla="*/ 637 w 1915"/>
                <a:gd name="T73" fmla="*/ 339 h 1078"/>
                <a:gd name="T74" fmla="*/ 535 w 1915"/>
                <a:gd name="T75" fmla="*/ 353 h 1078"/>
                <a:gd name="T76" fmla="*/ 462 w 1915"/>
                <a:gd name="T77" fmla="*/ 440 h 1078"/>
                <a:gd name="T78" fmla="*/ 393 w 1915"/>
                <a:gd name="T79" fmla="*/ 459 h 1078"/>
                <a:gd name="T80" fmla="*/ 438 w 1915"/>
                <a:gd name="T81" fmla="*/ 535 h 1078"/>
                <a:gd name="T82" fmla="*/ 264 w 1915"/>
                <a:gd name="T83" fmla="*/ 461 h 1078"/>
                <a:gd name="T84" fmla="*/ 326 w 1915"/>
                <a:gd name="T85" fmla="*/ 578 h 1078"/>
                <a:gd name="T86" fmla="*/ 297 w 1915"/>
                <a:gd name="T87" fmla="*/ 641 h 1078"/>
                <a:gd name="T88" fmla="*/ 250 w 1915"/>
                <a:gd name="T89" fmla="*/ 622 h 1078"/>
                <a:gd name="T90" fmla="*/ 160 w 1915"/>
                <a:gd name="T91" fmla="*/ 636 h 1078"/>
                <a:gd name="T92" fmla="*/ 73 w 1915"/>
                <a:gd name="T93" fmla="*/ 626 h 1078"/>
                <a:gd name="T94" fmla="*/ 0 w 1915"/>
                <a:gd name="T95" fmla="*/ 642 h 1078"/>
                <a:gd name="T96" fmla="*/ 94 w 1915"/>
                <a:gd name="T97" fmla="*/ 796 h 1078"/>
                <a:gd name="T98" fmla="*/ 366 w 1915"/>
                <a:gd name="T99" fmla="*/ 964 h 1078"/>
                <a:gd name="T100" fmla="*/ 494 w 1915"/>
                <a:gd name="T101" fmla="*/ 1058 h 1078"/>
                <a:gd name="T102" fmla="*/ 640 w 1915"/>
                <a:gd name="T103" fmla="*/ 921 h 1078"/>
                <a:gd name="T104" fmla="*/ 775 w 1915"/>
                <a:gd name="T105" fmla="*/ 758 h 1078"/>
                <a:gd name="T106" fmla="*/ 971 w 1915"/>
                <a:gd name="T107" fmla="*/ 719 h 1078"/>
                <a:gd name="T108" fmla="*/ 1150 w 1915"/>
                <a:gd name="T109" fmla="*/ 906 h 1078"/>
                <a:gd name="T110" fmla="*/ 1393 w 1915"/>
                <a:gd name="T111" fmla="*/ 1078 h 1078"/>
                <a:gd name="T112" fmla="*/ 1505 w 1915"/>
                <a:gd name="T113" fmla="*/ 901 h 1078"/>
                <a:gd name="T114" fmla="*/ 1527 w 1915"/>
                <a:gd name="T115" fmla="*/ 642 h 1078"/>
                <a:gd name="T116" fmla="*/ 1716 w 1915"/>
                <a:gd name="T117" fmla="*/ 629 h 1078"/>
                <a:gd name="T118" fmla="*/ 207 w 1915"/>
                <a:gd name="T119" fmla="*/ 553 h 1078"/>
                <a:gd name="T120" fmla="*/ 204 w 1915"/>
                <a:gd name="T121" fmla="*/ 501 h 1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15" h="1078">
                  <a:moveTo>
                    <a:pt x="1186" y="145"/>
                  </a:moveTo>
                  <a:cubicBezTo>
                    <a:pt x="1187" y="142"/>
                    <a:pt x="1187" y="142"/>
                    <a:pt x="1187" y="142"/>
                  </a:cubicBezTo>
                  <a:cubicBezTo>
                    <a:pt x="1169" y="123"/>
                    <a:pt x="1169" y="123"/>
                    <a:pt x="1169" y="123"/>
                  </a:cubicBezTo>
                  <a:cubicBezTo>
                    <a:pt x="1167" y="133"/>
                    <a:pt x="1167" y="133"/>
                    <a:pt x="1167" y="133"/>
                  </a:cubicBezTo>
                  <a:cubicBezTo>
                    <a:pt x="1183" y="146"/>
                    <a:pt x="1183" y="146"/>
                    <a:pt x="1183" y="146"/>
                  </a:cubicBezTo>
                  <a:lnTo>
                    <a:pt x="1186" y="145"/>
                  </a:lnTo>
                  <a:close/>
                  <a:moveTo>
                    <a:pt x="1287" y="185"/>
                  </a:moveTo>
                  <a:cubicBezTo>
                    <a:pt x="1294" y="185"/>
                    <a:pt x="1294" y="185"/>
                    <a:pt x="1294" y="185"/>
                  </a:cubicBezTo>
                  <a:cubicBezTo>
                    <a:pt x="1304" y="192"/>
                    <a:pt x="1304" y="192"/>
                    <a:pt x="1304" y="192"/>
                  </a:cubicBezTo>
                  <a:cubicBezTo>
                    <a:pt x="1304" y="187"/>
                    <a:pt x="1304" y="187"/>
                    <a:pt x="1304" y="187"/>
                  </a:cubicBezTo>
                  <a:cubicBezTo>
                    <a:pt x="1297" y="177"/>
                    <a:pt x="1297" y="177"/>
                    <a:pt x="1297" y="177"/>
                  </a:cubicBezTo>
                  <a:cubicBezTo>
                    <a:pt x="1296" y="170"/>
                    <a:pt x="1296" y="170"/>
                    <a:pt x="1296" y="170"/>
                  </a:cubicBezTo>
                  <a:cubicBezTo>
                    <a:pt x="1290" y="167"/>
                    <a:pt x="1290" y="167"/>
                    <a:pt x="1290" y="167"/>
                  </a:cubicBezTo>
                  <a:cubicBezTo>
                    <a:pt x="1286" y="170"/>
                    <a:pt x="1286" y="170"/>
                    <a:pt x="1286" y="170"/>
                  </a:cubicBezTo>
                  <a:cubicBezTo>
                    <a:pt x="1269" y="168"/>
                    <a:pt x="1269" y="168"/>
                    <a:pt x="1269" y="168"/>
                  </a:cubicBezTo>
                  <a:cubicBezTo>
                    <a:pt x="1282" y="182"/>
                    <a:pt x="1282" y="182"/>
                    <a:pt x="1282" y="182"/>
                  </a:cubicBezTo>
                  <a:lnTo>
                    <a:pt x="1287" y="185"/>
                  </a:lnTo>
                  <a:close/>
                  <a:moveTo>
                    <a:pt x="1088" y="75"/>
                  </a:moveTo>
                  <a:cubicBezTo>
                    <a:pt x="1094" y="82"/>
                    <a:pt x="1094" y="82"/>
                    <a:pt x="1094" y="82"/>
                  </a:cubicBezTo>
                  <a:cubicBezTo>
                    <a:pt x="1097" y="86"/>
                    <a:pt x="1097" y="86"/>
                    <a:pt x="1097" y="86"/>
                  </a:cubicBezTo>
                  <a:cubicBezTo>
                    <a:pt x="1095" y="89"/>
                    <a:pt x="1095" y="89"/>
                    <a:pt x="1095" y="89"/>
                  </a:cubicBezTo>
                  <a:cubicBezTo>
                    <a:pt x="1096" y="97"/>
                    <a:pt x="1096" y="97"/>
                    <a:pt x="1096" y="97"/>
                  </a:cubicBezTo>
                  <a:cubicBezTo>
                    <a:pt x="1094" y="98"/>
                    <a:pt x="1094" y="98"/>
                    <a:pt x="1094" y="98"/>
                  </a:cubicBezTo>
                  <a:cubicBezTo>
                    <a:pt x="1091" y="99"/>
                    <a:pt x="1091" y="99"/>
                    <a:pt x="1091" y="99"/>
                  </a:cubicBezTo>
                  <a:cubicBezTo>
                    <a:pt x="1083" y="108"/>
                    <a:pt x="1083" y="108"/>
                    <a:pt x="1083" y="108"/>
                  </a:cubicBezTo>
                  <a:cubicBezTo>
                    <a:pt x="1082" y="112"/>
                    <a:pt x="1082" y="112"/>
                    <a:pt x="1082" y="112"/>
                  </a:cubicBezTo>
                  <a:cubicBezTo>
                    <a:pt x="1087" y="116"/>
                    <a:pt x="1087" y="116"/>
                    <a:pt x="1087" y="116"/>
                  </a:cubicBezTo>
                  <a:cubicBezTo>
                    <a:pt x="1094" y="115"/>
                    <a:pt x="1094" y="115"/>
                    <a:pt x="1094" y="115"/>
                  </a:cubicBezTo>
                  <a:cubicBezTo>
                    <a:pt x="1096" y="115"/>
                    <a:pt x="1096" y="115"/>
                    <a:pt x="1096" y="115"/>
                  </a:cubicBezTo>
                  <a:cubicBezTo>
                    <a:pt x="1103" y="110"/>
                    <a:pt x="1103" y="110"/>
                    <a:pt x="1103" y="110"/>
                  </a:cubicBezTo>
                  <a:cubicBezTo>
                    <a:pt x="1108" y="113"/>
                    <a:pt x="1108" y="113"/>
                    <a:pt x="1108" y="113"/>
                  </a:cubicBezTo>
                  <a:cubicBezTo>
                    <a:pt x="1114" y="111"/>
                    <a:pt x="1114" y="111"/>
                    <a:pt x="1114" y="111"/>
                  </a:cubicBezTo>
                  <a:cubicBezTo>
                    <a:pt x="1119" y="115"/>
                    <a:pt x="1119" y="115"/>
                    <a:pt x="1119" y="115"/>
                  </a:cubicBezTo>
                  <a:cubicBezTo>
                    <a:pt x="1123" y="114"/>
                    <a:pt x="1123" y="114"/>
                    <a:pt x="1123" y="114"/>
                  </a:cubicBezTo>
                  <a:cubicBezTo>
                    <a:pt x="1128" y="118"/>
                    <a:pt x="1128" y="118"/>
                    <a:pt x="1128" y="118"/>
                  </a:cubicBezTo>
                  <a:cubicBezTo>
                    <a:pt x="1132" y="116"/>
                    <a:pt x="1132" y="116"/>
                    <a:pt x="1132" y="116"/>
                  </a:cubicBezTo>
                  <a:cubicBezTo>
                    <a:pt x="1133" y="109"/>
                    <a:pt x="1133" y="109"/>
                    <a:pt x="1133" y="109"/>
                  </a:cubicBezTo>
                  <a:cubicBezTo>
                    <a:pt x="1131" y="100"/>
                    <a:pt x="1131" y="100"/>
                    <a:pt x="1131" y="100"/>
                  </a:cubicBezTo>
                  <a:cubicBezTo>
                    <a:pt x="1120" y="92"/>
                    <a:pt x="1120" y="92"/>
                    <a:pt x="1120" y="92"/>
                  </a:cubicBezTo>
                  <a:cubicBezTo>
                    <a:pt x="1119" y="79"/>
                    <a:pt x="1119" y="79"/>
                    <a:pt x="1119" y="79"/>
                  </a:cubicBezTo>
                  <a:cubicBezTo>
                    <a:pt x="1106" y="74"/>
                    <a:pt x="1106" y="74"/>
                    <a:pt x="1106" y="74"/>
                  </a:cubicBezTo>
                  <a:cubicBezTo>
                    <a:pt x="1099" y="74"/>
                    <a:pt x="1099" y="74"/>
                    <a:pt x="1099" y="74"/>
                  </a:cubicBezTo>
                  <a:cubicBezTo>
                    <a:pt x="1094" y="70"/>
                    <a:pt x="1094" y="70"/>
                    <a:pt x="1094" y="70"/>
                  </a:cubicBezTo>
                  <a:cubicBezTo>
                    <a:pt x="1089" y="67"/>
                    <a:pt x="1089" y="67"/>
                    <a:pt x="1089" y="67"/>
                  </a:cubicBezTo>
                  <a:cubicBezTo>
                    <a:pt x="1072" y="62"/>
                    <a:pt x="1072" y="62"/>
                    <a:pt x="1072" y="62"/>
                  </a:cubicBezTo>
                  <a:cubicBezTo>
                    <a:pt x="1069" y="65"/>
                    <a:pt x="1069" y="65"/>
                    <a:pt x="1069" y="65"/>
                  </a:cubicBezTo>
                  <a:cubicBezTo>
                    <a:pt x="1072" y="69"/>
                    <a:pt x="1072" y="69"/>
                    <a:pt x="1072" y="69"/>
                  </a:cubicBezTo>
                  <a:lnTo>
                    <a:pt x="1088" y="75"/>
                  </a:lnTo>
                  <a:close/>
                  <a:moveTo>
                    <a:pt x="1419" y="274"/>
                  </a:moveTo>
                  <a:cubicBezTo>
                    <a:pt x="1419" y="279"/>
                    <a:pt x="1419" y="279"/>
                    <a:pt x="1419" y="279"/>
                  </a:cubicBezTo>
                  <a:cubicBezTo>
                    <a:pt x="1422" y="280"/>
                    <a:pt x="1422" y="280"/>
                    <a:pt x="1422" y="280"/>
                  </a:cubicBezTo>
                  <a:cubicBezTo>
                    <a:pt x="1429" y="271"/>
                    <a:pt x="1429" y="271"/>
                    <a:pt x="1429" y="271"/>
                  </a:cubicBezTo>
                  <a:cubicBezTo>
                    <a:pt x="1424" y="265"/>
                    <a:pt x="1424" y="265"/>
                    <a:pt x="1424" y="265"/>
                  </a:cubicBezTo>
                  <a:cubicBezTo>
                    <a:pt x="1423" y="258"/>
                    <a:pt x="1423" y="258"/>
                    <a:pt x="1423" y="258"/>
                  </a:cubicBezTo>
                  <a:cubicBezTo>
                    <a:pt x="1412" y="260"/>
                    <a:pt x="1412" y="260"/>
                    <a:pt x="1412" y="260"/>
                  </a:cubicBezTo>
                  <a:cubicBezTo>
                    <a:pt x="1410" y="264"/>
                    <a:pt x="1410" y="264"/>
                    <a:pt x="1410" y="264"/>
                  </a:cubicBezTo>
                  <a:cubicBezTo>
                    <a:pt x="1416" y="268"/>
                    <a:pt x="1416" y="268"/>
                    <a:pt x="1416" y="268"/>
                  </a:cubicBezTo>
                  <a:lnTo>
                    <a:pt x="1419" y="274"/>
                  </a:lnTo>
                  <a:close/>
                  <a:moveTo>
                    <a:pt x="1798" y="21"/>
                  </a:moveTo>
                  <a:cubicBezTo>
                    <a:pt x="1803" y="17"/>
                    <a:pt x="1803" y="17"/>
                    <a:pt x="1803" y="17"/>
                  </a:cubicBezTo>
                  <a:cubicBezTo>
                    <a:pt x="1788" y="9"/>
                    <a:pt x="1788" y="9"/>
                    <a:pt x="1788" y="9"/>
                  </a:cubicBezTo>
                  <a:cubicBezTo>
                    <a:pt x="1781" y="1"/>
                    <a:pt x="1781" y="1"/>
                    <a:pt x="1781" y="1"/>
                  </a:cubicBezTo>
                  <a:cubicBezTo>
                    <a:pt x="1776" y="0"/>
                    <a:pt x="1776" y="0"/>
                    <a:pt x="1776" y="0"/>
                  </a:cubicBezTo>
                  <a:cubicBezTo>
                    <a:pt x="1773" y="5"/>
                    <a:pt x="1773" y="5"/>
                    <a:pt x="1773" y="5"/>
                  </a:cubicBezTo>
                  <a:cubicBezTo>
                    <a:pt x="1784" y="17"/>
                    <a:pt x="1784" y="17"/>
                    <a:pt x="1784" y="17"/>
                  </a:cubicBezTo>
                  <a:lnTo>
                    <a:pt x="1798" y="21"/>
                  </a:lnTo>
                  <a:close/>
                  <a:moveTo>
                    <a:pt x="668" y="215"/>
                  </a:moveTo>
                  <a:cubicBezTo>
                    <a:pt x="685" y="226"/>
                    <a:pt x="685" y="226"/>
                    <a:pt x="685" y="226"/>
                  </a:cubicBezTo>
                  <a:cubicBezTo>
                    <a:pt x="704" y="231"/>
                    <a:pt x="704" y="231"/>
                    <a:pt x="704" y="231"/>
                  </a:cubicBezTo>
                  <a:cubicBezTo>
                    <a:pt x="719" y="228"/>
                    <a:pt x="719" y="228"/>
                    <a:pt x="719" y="228"/>
                  </a:cubicBezTo>
                  <a:cubicBezTo>
                    <a:pt x="721" y="225"/>
                    <a:pt x="721" y="225"/>
                    <a:pt x="721" y="225"/>
                  </a:cubicBezTo>
                  <a:cubicBezTo>
                    <a:pt x="713" y="208"/>
                    <a:pt x="713" y="208"/>
                    <a:pt x="713" y="208"/>
                  </a:cubicBezTo>
                  <a:cubicBezTo>
                    <a:pt x="715" y="197"/>
                    <a:pt x="715" y="197"/>
                    <a:pt x="715" y="197"/>
                  </a:cubicBezTo>
                  <a:cubicBezTo>
                    <a:pt x="709" y="188"/>
                    <a:pt x="709" y="188"/>
                    <a:pt x="709" y="188"/>
                  </a:cubicBezTo>
                  <a:cubicBezTo>
                    <a:pt x="706" y="177"/>
                    <a:pt x="706" y="177"/>
                    <a:pt x="706" y="177"/>
                  </a:cubicBezTo>
                  <a:cubicBezTo>
                    <a:pt x="698" y="166"/>
                    <a:pt x="698" y="166"/>
                    <a:pt x="698" y="166"/>
                  </a:cubicBezTo>
                  <a:cubicBezTo>
                    <a:pt x="696" y="153"/>
                    <a:pt x="696" y="153"/>
                    <a:pt x="696" y="153"/>
                  </a:cubicBezTo>
                  <a:cubicBezTo>
                    <a:pt x="683" y="142"/>
                    <a:pt x="683" y="142"/>
                    <a:pt x="683" y="142"/>
                  </a:cubicBezTo>
                  <a:cubicBezTo>
                    <a:pt x="681" y="130"/>
                    <a:pt x="681" y="130"/>
                    <a:pt x="681" y="130"/>
                  </a:cubicBezTo>
                  <a:cubicBezTo>
                    <a:pt x="678" y="127"/>
                    <a:pt x="678" y="127"/>
                    <a:pt x="678" y="127"/>
                  </a:cubicBezTo>
                  <a:cubicBezTo>
                    <a:pt x="673" y="128"/>
                    <a:pt x="673" y="128"/>
                    <a:pt x="673" y="128"/>
                  </a:cubicBezTo>
                  <a:cubicBezTo>
                    <a:pt x="660" y="155"/>
                    <a:pt x="660" y="155"/>
                    <a:pt x="660" y="155"/>
                  </a:cubicBezTo>
                  <a:cubicBezTo>
                    <a:pt x="653" y="160"/>
                    <a:pt x="653" y="160"/>
                    <a:pt x="653" y="160"/>
                  </a:cubicBezTo>
                  <a:cubicBezTo>
                    <a:pt x="656" y="170"/>
                    <a:pt x="656" y="170"/>
                    <a:pt x="656" y="170"/>
                  </a:cubicBezTo>
                  <a:cubicBezTo>
                    <a:pt x="654" y="174"/>
                    <a:pt x="654" y="174"/>
                    <a:pt x="654" y="174"/>
                  </a:cubicBezTo>
                  <a:cubicBezTo>
                    <a:pt x="649" y="178"/>
                    <a:pt x="649" y="178"/>
                    <a:pt x="649" y="178"/>
                  </a:cubicBezTo>
                  <a:cubicBezTo>
                    <a:pt x="648" y="181"/>
                    <a:pt x="648" y="181"/>
                    <a:pt x="648" y="181"/>
                  </a:cubicBezTo>
                  <a:cubicBezTo>
                    <a:pt x="647" y="184"/>
                    <a:pt x="647" y="184"/>
                    <a:pt x="647" y="184"/>
                  </a:cubicBezTo>
                  <a:cubicBezTo>
                    <a:pt x="660" y="208"/>
                    <a:pt x="660" y="208"/>
                    <a:pt x="660" y="208"/>
                  </a:cubicBezTo>
                  <a:lnTo>
                    <a:pt x="668" y="215"/>
                  </a:lnTo>
                  <a:close/>
                  <a:moveTo>
                    <a:pt x="887" y="177"/>
                  </a:moveTo>
                  <a:cubicBezTo>
                    <a:pt x="895" y="176"/>
                    <a:pt x="895" y="176"/>
                    <a:pt x="895" y="176"/>
                  </a:cubicBezTo>
                  <a:cubicBezTo>
                    <a:pt x="912" y="159"/>
                    <a:pt x="912" y="159"/>
                    <a:pt x="912" y="159"/>
                  </a:cubicBezTo>
                  <a:cubicBezTo>
                    <a:pt x="914" y="153"/>
                    <a:pt x="914" y="153"/>
                    <a:pt x="914" y="153"/>
                  </a:cubicBezTo>
                  <a:cubicBezTo>
                    <a:pt x="911" y="148"/>
                    <a:pt x="911" y="148"/>
                    <a:pt x="911" y="148"/>
                  </a:cubicBezTo>
                  <a:cubicBezTo>
                    <a:pt x="908" y="150"/>
                    <a:pt x="908" y="150"/>
                    <a:pt x="908" y="150"/>
                  </a:cubicBezTo>
                  <a:cubicBezTo>
                    <a:pt x="905" y="160"/>
                    <a:pt x="905" y="160"/>
                    <a:pt x="905" y="160"/>
                  </a:cubicBezTo>
                  <a:cubicBezTo>
                    <a:pt x="899" y="158"/>
                    <a:pt x="899" y="158"/>
                    <a:pt x="899" y="158"/>
                  </a:cubicBezTo>
                  <a:cubicBezTo>
                    <a:pt x="894" y="152"/>
                    <a:pt x="894" y="152"/>
                    <a:pt x="894" y="152"/>
                  </a:cubicBezTo>
                  <a:cubicBezTo>
                    <a:pt x="887" y="150"/>
                    <a:pt x="887" y="150"/>
                    <a:pt x="887" y="150"/>
                  </a:cubicBezTo>
                  <a:cubicBezTo>
                    <a:pt x="870" y="158"/>
                    <a:pt x="870" y="158"/>
                    <a:pt x="870" y="158"/>
                  </a:cubicBezTo>
                  <a:cubicBezTo>
                    <a:pt x="880" y="174"/>
                    <a:pt x="880" y="174"/>
                    <a:pt x="880" y="174"/>
                  </a:cubicBezTo>
                  <a:lnTo>
                    <a:pt x="887" y="177"/>
                  </a:lnTo>
                  <a:close/>
                  <a:moveTo>
                    <a:pt x="147" y="568"/>
                  </a:moveTo>
                  <a:cubicBezTo>
                    <a:pt x="158" y="579"/>
                    <a:pt x="158" y="579"/>
                    <a:pt x="158" y="579"/>
                  </a:cubicBezTo>
                  <a:cubicBezTo>
                    <a:pt x="163" y="590"/>
                    <a:pt x="163" y="590"/>
                    <a:pt x="163" y="590"/>
                  </a:cubicBezTo>
                  <a:cubicBezTo>
                    <a:pt x="178" y="594"/>
                    <a:pt x="178" y="594"/>
                    <a:pt x="178" y="594"/>
                  </a:cubicBezTo>
                  <a:cubicBezTo>
                    <a:pt x="186" y="593"/>
                    <a:pt x="186" y="593"/>
                    <a:pt x="186" y="593"/>
                  </a:cubicBezTo>
                  <a:cubicBezTo>
                    <a:pt x="191" y="581"/>
                    <a:pt x="191" y="581"/>
                    <a:pt x="191" y="581"/>
                  </a:cubicBezTo>
                  <a:cubicBezTo>
                    <a:pt x="186" y="568"/>
                    <a:pt x="186" y="568"/>
                    <a:pt x="186" y="568"/>
                  </a:cubicBezTo>
                  <a:cubicBezTo>
                    <a:pt x="189" y="562"/>
                    <a:pt x="189" y="562"/>
                    <a:pt x="189" y="562"/>
                  </a:cubicBezTo>
                  <a:cubicBezTo>
                    <a:pt x="185" y="557"/>
                    <a:pt x="185" y="557"/>
                    <a:pt x="185" y="557"/>
                  </a:cubicBezTo>
                  <a:cubicBezTo>
                    <a:pt x="168" y="548"/>
                    <a:pt x="168" y="548"/>
                    <a:pt x="168" y="548"/>
                  </a:cubicBezTo>
                  <a:cubicBezTo>
                    <a:pt x="159" y="538"/>
                    <a:pt x="159" y="538"/>
                    <a:pt x="159" y="538"/>
                  </a:cubicBezTo>
                  <a:cubicBezTo>
                    <a:pt x="162" y="535"/>
                    <a:pt x="162" y="535"/>
                    <a:pt x="162" y="535"/>
                  </a:cubicBezTo>
                  <a:cubicBezTo>
                    <a:pt x="168" y="537"/>
                    <a:pt x="168" y="537"/>
                    <a:pt x="168" y="537"/>
                  </a:cubicBezTo>
                  <a:cubicBezTo>
                    <a:pt x="169" y="531"/>
                    <a:pt x="169" y="531"/>
                    <a:pt x="169" y="531"/>
                  </a:cubicBezTo>
                  <a:cubicBezTo>
                    <a:pt x="154" y="521"/>
                    <a:pt x="154" y="521"/>
                    <a:pt x="154" y="521"/>
                  </a:cubicBezTo>
                  <a:cubicBezTo>
                    <a:pt x="135" y="528"/>
                    <a:pt x="135" y="528"/>
                    <a:pt x="135" y="528"/>
                  </a:cubicBezTo>
                  <a:cubicBezTo>
                    <a:pt x="127" y="528"/>
                    <a:pt x="127" y="528"/>
                    <a:pt x="127" y="528"/>
                  </a:cubicBezTo>
                  <a:cubicBezTo>
                    <a:pt x="122" y="523"/>
                    <a:pt x="122" y="523"/>
                    <a:pt x="122" y="523"/>
                  </a:cubicBezTo>
                  <a:cubicBezTo>
                    <a:pt x="117" y="523"/>
                    <a:pt x="117" y="523"/>
                    <a:pt x="117" y="523"/>
                  </a:cubicBezTo>
                  <a:cubicBezTo>
                    <a:pt x="116" y="528"/>
                    <a:pt x="116" y="528"/>
                    <a:pt x="116" y="528"/>
                  </a:cubicBezTo>
                  <a:cubicBezTo>
                    <a:pt x="146" y="567"/>
                    <a:pt x="146" y="567"/>
                    <a:pt x="146" y="567"/>
                  </a:cubicBezTo>
                  <a:lnTo>
                    <a:pt x="147" y="568"/>
                  </a:lnTo>
                  <a:close/>
                  <a:moveTo>
                    <a:pt x="1908" y="633"/>
                  </a:moveTo>
                  <a:cubicBezTo>
                    <a:pt x="1899" y="627"/>
                    <a:pt x="1909" y="620"/>
                    <a:pt x="1904" y="610"/>
                  </a:cubicBezTo>
                  <a:cubicBezTo>
                    <a:pt x="1901" y="604"/>
                    <a:pt x="1891" y="587"/>
                    <a:pt x="1900" y="578"/>
                  </a:cubicBezTo>
                  <a:cubicBezTo>
                    <a:pt x="1891" y="568"/>
                    <a:pt x="1899" y="552"/>
                    <a:pt x="1892" y="544"/>
                  </a:cubicBezTo>
                  <a:cubicBezTo>
                    <a:pt x="1890" y="532"/>
                    <a:pt x="1898" y="521"/>
                    <a:pt x="1889" y="511"/>
                  </a:cubicBezTo>
                  <a:cubicBezTo>
                    <a:pt x="1891" y="503"/>
                    <a:pt x="1885" y="493"/>
                    <a:pt x="1882" y="488"/>
                  </a:cubicBezTo>
                  <a:cubicBezTo>
                    <a:pt x="1879" y="478"/>
                    <a:pt x="1864" y="466"/>
                    <a:pt x="1861" y="459"/>
                  </a:cubicBezTo>
                  <a:cubicBezTo>
                    <a:pt x="1864" y="446"/>
                    <a:pt x="1848" y="440"/>
                    <a:pt x="1853" y="431"/>
                  </a:cubicBezTo>
                  <a:cubicBezTo>
                    <a:pt x="1854" y="428"/>
                    <a:pt x="1847" y="416"/>
                    <a:pt x="1859" y="407"/>
                  </a:cubicBezTo>
                  <a:cubicBezTo>
                    <a:pt x="1864" y="398"/>
                    <a:pt x="1854" y="383"/>
                    <a:pt x="1847" y="388"/>
                  </a:cubicBezTo>
                  <a:cubicBezTo>
                    <a:pt x="1852" y="367"/>
                    <a:pt x="1827" y="381"/>
                    <a:pt x="1823" y="373"/>
                  </a:cubicBezTo>
                  <a:cubicBezTo>
                    <a:pt x="1809" y="373"/>
                    <a:pt x="1817" y="345"/>
                    <a:pt x="1811" y="333"/>
                  </a:cubicBezTo>
                  <a:cubicBezTo>
                    <a:pt x="1809" y="316"/>
                    <a:pt x="1809" y="295"/>
                    <a:pt x="1803" y="280"/>
                  </a:cubicBezTo>
                  <a:cubicBezTo>
                    <a:pt x="1803" y="269"/>
                    <a:pt x="1798" y="267"/>
                    <a:pt x="1792" y="255"/>
                  </a:cubicBezTo>
                  <a:cubicBezTo>
                    <a:pt x="1794" y="246"/>
                    <a:pt x="1780" y="249"/>
                    <a:pt x="1777" y="245"/>
                  </a:cubicBezTo>
                  <a:cubicBezTo>
                    <a:pt x="1783" y="238"/>
                    <a:pt x="1778" y="227"/>
                    <a:pt x="1773" y="227"/>
                  </a:cubicBezTo>
                  <a:cubicBezTo>
                    <a:pt x="1772" y="221"/>
                    <a:pt x="1781" y="214"/>
                    <a:pt x="1792" y="214"/>
                  </a:cubicBezTo>
                  <a:cubicBezTo>
                    <a:pt x="1799" y="212"/>
                    <a:pt x="1810" y="211"/>
                    <a:pt x="1811" y="200"/>
                  </a:cubicBezTo>
                  <a:cubicBezTo>
                    <a:pt x="1812" y="195"/>
                    <a:pt x="1810" y="192"/>
                    <a:pt x="1808" y="190"/>
                  </a:cubicBezTo>
                  <a:cubicBezTo>
                    <a:pt x="1808" y="190"/>
                    <a:pt x="1808" y="190"/>
                    <a:pt x="1808" y="190"/>
                  </a:cubicBezTo>
                  <a:cubicBezTo>
                    <a:pt x="1796" y="190"/>
                    <a:pt x="1796" y="190"/>
                    <a:pt x="1796" y="190"/>
                  </a:cubicBezTo>
                  <a:cubicBezTo>
                    <a:pt x="1792" y="183"/>
                    <a:pt x="1792" y="183"/>
                    <a:pt x="1792" y="183"/>
                  </a:cubicBezTo>
                  <a:cubicBezTo>
                    <a:pt x="1782" y="182"/>
                    <a:pt x="1782" y="182"/>
                    <a:pt x="1782" y="182"/>
                  </a:cubicBezTo>
                  <a:cubicBezTo>
                    <a:pt x="1778" y="182"/>
                    <a:pt x="1778" y="182"/>
                    <a:pt x="1778" y="182"/>
                  </a:cubicBezTo>
                  <a:cubicBezTo>
                    <a:pt x="1774" y="179"/>
                    <a:pt x="1774" y="179"/>
                    <a:pt x="1774" y="179"/>
                  </a:cubicBezTo>
                  <a:cubicBezTo>
                    <a:pt x="1771" y="177"/>
                    <a:pt x="1771" y="177"/>
                    <a:pt x="1771" y="177"/>
                  </a:cubicBezTo>
                  <a:cubicBezTo>
                    <a:pt x="1767" y="169"/>
                    <a:pt x="1767" y="169"/>
                    <a:pt x="1767" y="169"/>
                  </a:cubicBezTo>
                  <a:cubicBezTo>
                    <a:pt x="1772" y="148"/>
                    <a:pt x="1772" y="148"/>
                    <a:pt x="1772" y="148"/>
                  </a:cubicBezTo>
                  <a:cubicBezTo>
                    <a:pt x="1764" y="126"/>
                    <a:pt x="1764" y="126"/>
                    <a:pt x="1764" y="126"/>
                  </a:cubicBezTo>
                  <a:cubicBezTo>
                    <a:pt x="1767" y="112"/>
                    <a:pt x="1767" y="112"/>
                    <a:pt x="1767" y="112"/>
                  </a:cubicBezTo>
                  <a:cubicBezTo>
                    <a:pt x="1771" y="108"/>
                    <a:pt x="1771" y="108"/>
                    <a:pt x="1771" y="108"/>
                  </a:cubicBezTo>
                  <a:cubicBezTo>
                    <a:pt x="1771" y="101"/>
                    <a:pt x="1771" y="101"/>
                    <a:pt x="1771" y="101"/>
                  </a:cubicBezTo>
                  <a:cubicBezTo>
                    <a:pt x="1756" y="89"/>
                    <a:pt x="1756" y="89"/>
                    <a:pt x="1756" y="89"/>
                  </a:cubicBezTo>
                  <a:cubicBezTo>
                    <a:pt x="1753" y="84"/>
                    <a:pt x="1753" y="84"/>
                    <a:pt x="1753" y="84"/>
                  </a:cubicBezTo>
                  <a:cubicBezTo>
                    <a:pt x="1756" y="71"/>
                    <a:pt x="1756" y="71"/>
                    <a:pt x="1756" y="71"/>
                  </a:cubicBezTo>
                  <a:cubicBezTo>
                    <a:pt x="1735" y="47"/>
                    <a:pt x="1735" y="47"/>
                    <a:pt x="1735" y="47"/>
                  </a:cubicBezTo>
                  <a:cubicBezTo>
                    <a:pt x="1729" y="43"/>
                    <a:pt x="1729" y="43"/>
                    <a:pt x="1729" y="43"/>
                  </a:cubicBezTo>
                  <a:cubicBezTo>
                    <a:pt x="1726" y="44"/>
                    <a:pt x="1726" y="44"/>
                    <a:pt x="1726" y="44"/>
                  </a:cubicBezTo>
                  <a:cubicBezTo>
                    <a:pt x="1720" y="52"/>
                    <a:pt x="1720" y="52"/>
                    <a:pt x="1720" y="52"/>
                  </a:cubicBezTo>
                  <a:cubicBezTo>
                    <a:pt x="1711" y="45"/>
                    <a:pt x="1711" y="45"/>
                    <a:pt x="1711" y="45"/>
                  </a:cubicBezTo>
                  <a:cubicBezTo>
                    <a:pt x="1706" y="38"/>
                    <a:pt x="1706" y="38"/>
                    <a:pt x="1706" y="38"/>
                  </a:cubicBezTo>
                  <a:cubicBezTo>
                    <a:pt x="1708" y="33"/>
                    <a:pt x="1708" y="33"/>
                    <a:pt x="1708" y="33"/>
                  </a:cubicBezTo>
                  <a:cubicBezTo>
                    <a:pt x="1711" y="25"/>
                    <a:pt x="1711" y="25"/>
                    <a:pt x="1711" y="25"/>
                  </a:cubicBezTo>
                  <a:cubicBezTo>
                    <a:pt x="1702" y="27"/>
                    <a:pt x="1702" y="27"/>
                    <a:pt x="1702" y="27"/>
                  </a:cubicBezTo>
                  <a:cubicBezTo>
                    <a:pt x="1695" y="19"/>
                    <a:pt x="1695" y="19"/>
                    <a:pt x="1695" y="19"/>
                  </a:cubicBezTo>
                  <a:cubicBezTo>
                    <a:pt x="1692" y="20"/>
                    <a:pt x="1692" y="20"/>
                    <a:pt x="1692" y="20"/>
                  </a:cubicBezTo>
                  <a:cubicBezTo>
                    <a:pt x="1689" y="34"/>
                    <a:pt x="1689" y="34"/>
                    <a:pt x="1689" y="34"/>
                  </a:cubicBezTo>
                  <a:cubicBezTo>
                    <a:pt x="1684" y="40"/>
                    <a:pt x="1684" y="40"/>
                    <a:pt x="1684" y="40"/>
                  </a:cubicBezTo>
                  <a:cubicBezTo>
                    <a:pt x="1676" y="43"/>
                    <a:pt x="1676" y="43"/>
                    <a:pt x="1676" y="43"/>
                  </a:cubicBezTo>
                  <a:cubicBezTo>
                    <a:pt x="1673" y="50"/>
                    <a:pt x="1673" y="50"/>
                    <a:pt x="1673" y="50"/>
                  </a:cubicBezTo>
                  <a:cubicBezTo>
                    <a:pt x="1689" y="66"/>
                    <a:pt x="1689" y="66"/>
                    <a:pt x="1689" y="66"/>
                  </a:cubicBezTo>
                  <a:cubicBezTo>
                    <a:pt x="1688" y="72"/>
                    <a:pt x="1688" y="72"/>
                    <a:pt x="1688" y="72"/>
                  </a:cubicBezTo>
                  <a:cubicBezTo>
                    <a:pt x="1683" y="77"/>
                    <a:pt x="1683" y="77"/>
                    <a:pt x="1683" y="77"/>
                  </a:cubicBezTo>
                  <a:cubicBezTo>
                    <a:pt x="1683" y="81"/>
                    <a:pt x="1683" y="81"/>
                    <a:pt x="1683" y="81"/>
                  </a:cubicBezTo>
                  <a:cubicBezTo>
                    <a:pt x="1687" y="111"/>
                    <a:pt x="1687" y="111"/>
                    <a:pt x="1687" y="111"/>
                  </a:cubicBezTo>
                  <a:cubicBezTo>
                    <a:pt x="1691" y="116"/>
                    <a:pt x="1691" y="116"/>
                    <a:pt x="1691" y="116"/>
                  </a:cubicBezTo>
                  <a:cubicBezTo>
                    <a:pt x="1700" y="117"/>
                    <a:pt x="1700" y="117"/>
                    <a:pt x="1700" y="117"/>
                  </a:cubicBezTo>
                  <a:cubicBezTo>
                    <a:pt x="1706" y="123"/>
                    <a:pt x="1706" y="123"/>
                    <a:pt x="1706" y="123"/>
                  </a:cubicBezTo>
                  <a:cubicBezTo>
                    <a:pt x="1711" y="133"/>
                    <a:pt x="1711" y="133"/>
                    <a:pt x="1711" y="133"/>
                  </a:cubicBezTo>
                  <a:cubicBezTo>
                    <a:pt x="1706" y="146"/>
                    <a:pt x="1706" y="146"/>
                    <a:pt x="1706" y="146"/>
                  </a:cubicBezTo>
                  <a:cubicBezTo>
                    <a:pt x="1707" y="157"/>
                    <a:pt x="1707" y="157"/>
                    <a:pt x="1707" y="157"/>
                  </a:cubicBezTo>
                  <a:cubicBezTo>
                    <a:pt x="1702" y="172"/>
                    <a:pt x="1702" y="172"/>
                    <a:pt x="1702" y="172"/>
                  </a:cubicBezTo>
                  <a:cubicBezTo>
                    <a:pt x="1693" y="180"/>
                    <a:pt x="1693" y="180"/>
                    <a:pt x="1693" y="180"/>
                  </a:cubicBezTo>
                  <a:cubicBezTo>
                    <a:pt x="1681" y="186"/>
                    <a:pt x="1681" y="186"/>
                    <a:pt x="1681" y="186"/>
                  </a:cubicBezTo>
                  <a:cubicBezTo>
                    <a:pt x="1680" y="186"/>
                    <a:pt x="1680" y="186"/>
                    <a:pt x="1680" y="186"/>
                  </a:cubicBezTo>
                  <a:cubicBezTo>
                    <a:pt x="1677" y="186"/>
                    <a:pt x="1677" y="186"/>
                    <a:pt x="1677" y="186"/>
                  </a:cubicBezTo>
                  <a:cubicBezTo>
                    <a:pt x="1669" y="187"/>
                    <a:pt x="1669" y="187"/>
                    <a:pt x="1669" y="187"/>
                  </a:cubicBezTo>
                  <a:cubicBezTo>
                    <a:pt x="1656" y="181"/>
                    <a:pt x="1656" y="181"/>
                    <a:pt x="1656" y="181"/>
                  </a:cubicBezTo>
                  <a:cubicBezTo>
                    <a:pt x="1636" y="164"/>
                    <a:pt x="1636" y="164"/>
                    <a:pt x="1636" y="164"/>
                  </a:cubicBezTo>
                  <a:cubicBezTo>
                    <a:pt x="1629" y="166"/>
                    <a:pt x="1629" y="166"/>
                    <a:pt x="1629" y="166"/>
                  </a:cubicBezTo>
                  <a:cubicBezTo>
                    <a:pt x="1622" y="156"/>
                    <a:pt x="1622" y="156"/>
                    <a:pt x="1622" y="156"/>
                  </a:cubicBezTo>
                  <a:cubicBezTo>
                    <a:pt x="1625" y="148"/>
                    <a:pt x="1625" y="148"/>
                    <a:pt x="1625" y="148"/>
                  </a:cubicBezTo>
                  <a:cubicBezTo>
                    <a:pt x="1621" y="142"/>
                    <a:pt x="1621" y="142"/>
                    <a:pt x="1621" y="142"/>
                  </a:cubicBezTo>
                  <a:cubicBezTo>
                    <a:pt x="1621" y="136"/>
                    <a:pt x="1621" y="136"/>
                    <a:pt x="1621" y="136"/>
                  </a:cubicBezTo>
                  <a:cubicBezTo>
                    <a:pt x="1616" y="134"/>
                    <a:pt x="1616" y="134"/>
                    <a:pt x="1616" y="134"/>
                  </a:cubicBezTo>
                  <a:cubicBezTo>
                    <a:pt x="1606" y="137"/>
                    <a:pt x="1606" y="137"/>
                    <a:pt x="1606" y="137"/>
                  </a:cubicBezTo>
                  <a:cubicBezTo>
                    <a:pt x="1599" y="134"/>
                    <a:pt x="1599" y="134"/>
                    <a:pt x="1599" y="134"/>
                  </a:cubicBezTo>
                  <a:cubicBezTo>
                    <a:pt x="1594" y="131"/>
                    <a:pt x="1594" y="131"/>
                    <a:pt x="1594" y="131"/>
                  </a:cubicBezTo>
                  <a:cubicBezTo>
                    <a:pt x="1591" y="125"/>
                    <a:pt x="1591" y="125"/>
                    <a:pt x="1591" y="125"/>
                  </a:cubicBezTo>
                  <a:cubicBezTo>
                    <a:pt x="1590" y="124"/>
                    <a:pt x="1590" y="124"/>
                    <a:pt x="1590" y="124"/>
                  </a:cubicBezTo>
                  <a:cubicBezTo>
                    <a:pt x="1591" y="114"/>
                    <a:pt x="1591" y="114"/>
                    <a:pt x="1591" y="114"/>
                  </a:cubicBezTo>
                  <a:cubicBezTo>
                    <a:pt x="1587" y="111"/>
                    <a:pt x="1587" y="111"/>
                    <a:pt x="1587" y="111"/>
                  </a:cubicBezTo>
                  <a:cubicBezTo>
                    <a:pt x="1579" y="117"/>
                    <a:pt x="1579" y="117"/>
                    <a:pt x="1579" y="117"/>
                  </a:cubicBezTo>
                  <a:cubicBezTo>
                    <a:pt x="1573" y="117"/>
                    <a:pt x="1573" y="117"/>
                    <a:pt x="1573" y="117"/>
                  </a:cubicBezTo>
                  <a:cubicBezTo>
                    <a:pt x="1567" y="117"/>
                    <a:pt x="1567" y="117"/>
                    <a:pt x="1567" y="117"/>
                  </a:cubicBezTo>
                  <a:cubicBezTo>
                    <a:pt x="1554" y="112"/>
                    <a:pt x="1554" y="112"/>
                    <a:pt x="1554" y="112"/>
                  </a:cubicBezTo>
                  <a:cubicBezTo>
                    <a:pt x="1544" y="99"/>
                    <a:pt x="1544" y="99"/>
                    <a:pt x="1544" y="99"/>
                  </a:cubicBezTo>
                  <a:cubicBezTo>
                    <a:pt x="1548" y="85"/>
                    <a:pt x="1548" y="85"/>
                    <a:pt x="1548" y="85"/>
                  </a:cubicBezTo>
                  <a:cubicBezTo>
                    <a:pt x="1542" y="75"/>
                    <a:pt x="1542" y="75"/>
                    <a:pt x="1542" y="75"/>
                  </a:cubicBezTo>
                  <a:cubicBezTo>
                    <a:pt x="1548" y="65"/>
                    <a:pt x="1548" y="65"/>
                    <a:pt x="1548" y="65"/>
                  </a:cubicBezTo>
                  <a:cubicBezTo>
                    <a:pt x="1543" y="63"/>
                    <a:pt x="1543" y="63"/>
                    <a:pt x="1543" y="63"/>
                  </a:cubicBezTo>
                  <a:cubicBezTo>
                    <a:pt x="1528" y="63"/>
                    <a:pt x="1528" y="63"/>
                    <a:pt x="1528" y="63"/>
                  </a:cubicBezTo>
                  <a:cubicBezTo>
                    <a:pt x="1527" y="76"/>
                    <a:pt x="1527" y="76"/>
                    <a:pt x="1527" y="76"/>
                  </a:cubicBezTo>
                  <a:cubicBezTo>
                    <a:pt x="1523" y="79"/>
                    <a:pt x="1523" y="79"/>
                    <a:pt x="1523" y="79"/>
                  </a:cubicBezTo>
                  <a:cubicBezTo>
                    <a:pt x="1520" y="121"/>
                    <a:pt x="1520" y="121"/>
                    <a:pt x="1520" y="121"/>
                  </a:cubicBezTo>
                  <a:cubicBezTo>
                    <a:pt x="1528" y="134"/>
                    <a:pt x="1528" y="134"/>
                    <a:pt x="1528" y="134"/>
                  </a:cubicBezTo>
                  <a:cubicBezTo>
                    <a:pt x="1535" y="154"/>
                    <a:pt x="1535" y="154"/>
                    <a:pt x="1535" y="154"/>
                  </a:cubicBezTo>
                  <a:cubicBezTo>
                    <a:pt x="1540" y="162"/>
                    <a:pt x="1540" y="162"/>
                    <a:pt x="1540" y="162"/>
                  </a:cubicBezTo>
                  <a:cubicBezTo>
                    <a:pt x="1547" y="171"/>
                    <a:pt x="1547" y="171"/>
                    <a:pt x="1547" y="171"/>
                  </a:cubicBezTo>
                  <a:cubicBezTo>
                    <a:pt x="1548" y="187"/>
                    <a:pt x="1548" y="187"/>
                    <a:pt x="1548" y="187"/>
                  </a:cubicBezTo>
                  <a:cubicBezTo>
                    <a:pt x="1557" y="201"/>
                    <a:pt x="1557" y="201"/>
                    <a:pt x="1557" y="201"/>
                  </a:cubicBezTo>
                  <a:cubicBezTo>
                    <a:pt x="1567" y="209"/>
                    <a:pt x="1567" y="209"/>
                    <a:pt x="1567" y="209"/>
                  </a:cubicBezTo>
                  <a:cubicBezTo>
                    <a:pt x="1572" y="217"/>
                    <a:pt x="1572" y="217"/>
                    <a:pt x="1572" y="217"/>
                  </a:cubicBezTo>
                  <a:cubicBezTo>
                    <a:pt x="1574" y="230"/>
                    <a:pt x="1574" y="230"/>
                    <a:pt x="1574" y="230"/>
                  </a:cubicBezTo>
                  <a:cubicBezTo>
                    <a:pt x="1560" y="257"/>
                    <a:pt x="1560" y="257"/>
                    <a:pt x="1560" y="257"/>
                  </a:cubicBezTo>
                  <a:cubicBezTo>
                    <a:pt x="1551" y="259"/>
                    <a:pt x="1551" y="259"/>
                    <a:pt x="1551" y="259"/>
                  </a:cubicBezTo>
                  <a:cubicBezTo>
                    <a:pt x="1501" y="259"/>
                    <a:pt x="1501" y="259"/>
                    <a:pt x="1501" y="259"/>
                  </a:cubicBezTo>
                  <a:cubicBezTo>
                    <a:pt x="1495" y="263"/>
                    <a:pt x="1495" y="263"/>
                    <a:pt x="1495" y="263"/>
                  </a:cubicBezTo>
                  <a:cubicBezTo>
                    <a:pt x="1492" y="272"/>
                    <a:pt x="1492" y="272"/>
                    <a:pt x="1492" y="272"/>
                  </a:cubicBezTo>
                  <a:cubicBezTo>
                    <a:pt x="1494" y="285"/>
                    <a:pt x="1494" y="285"/>
                    <a:pt x="1494" y="285"/>
                  </a:cubicBezTo>
                  <a:cubicBezTo>
                    <a:pt x="1492" y="288"/>
                    <a:pt x="1492" y="288"/>
                    <a:pt x="1492" y="288"/>
                  </a:cubicBezTo>
                  <a:cubicBezTo>
                    <a:pt x="1490" y="291"/>
                    <a:pt x="1490" y="291"/>
                    <a:pt x="1490" y="291"/>
                  </a:cubicBezTo>
                  <a:cubicBezTo>
                    <a:pt x="1484" y="297"/>
                    <a:pt x="1484" y="297"/>
                    <a:pt x="1484" y="297"/>
                  </a:cubicBezTo>
                  <a:cubicBezTo>
                    <a:pt x="1470" y="305"/>
                    <a:pt x="1470" y="305"/>
                    <a:pt x="1470" y="305"/>
                  </a:cubicBezTo>
                  <a:cubicBezTo>
                    <a:pt x="1460" y="306"/>
                    <a:pt x="1460" y="306"/>
                    <a:pt x="1460" y="306"/>
                  </a:cubicBezTo>
                  <a:cubicBezTo>
                    <a:pt x="1454" y="304"/>
                    <a:pt x="1454" y="304"/>
                    <a:pt x="1454" y="304"/>
                  </a:cubicBezTo>
                  <a:cubicBezTo>
                    <a:pt x="1450" y="305"/>
                    <a:pt x="1450" y="305"/>
                    <a:pt x="1450" y="305"/>
                  </a:cubicBezTo>
                  <a:cubicBezTo>
                    <a:pt x="1448" y="310"/>
                    <a:pt x="1448" y="310"/>
                    <a:pt x="1448" y="310"/>
                  </a:cubicBezTo>
                  <a:cubicBezTo>
                    <a:pt x="1436" y="308"/>
                    <a:pt x="1436" y="308"/>
                    <a:pt x="1436" y="308"/>
                  </a:cubicBezTo>
                  <a:cubicBezTo>
                    <a:pt x="1416" y="298"/>
                    <a:pt x="1416" y="298"/>
                    <a:pt x="1416" y="298"/>
                  </a:cubicBezTo>
                  <a:cubicBezTo>
                    <a:pt x="1393" y="300"/>
                    <a:pt x="1393" y="300"/>
                    <a:pt x="1393" y="300"/>
                  </a:cubicBezTo>
                  <a:cubicBezTo>
                    <a:pt x="1380" y="296"/>
                    <a:pt x="1380" y="296"/>
                    <a:pt x="1380" y="296"/>
                  </a:cubicBezTo>
                  <a:cubicBezTo>
                    <a:pt x="1338" y="273"/>
                    <a:pt x="1338" y="273"/>
                    <a:pt x="1338" y="273"/>
                  </a:cubicBezTo>
                  <a:cubicBezTo>
                    <a:pt x="1336" y="267"/>
                    <a:pt x="1336" y="267"/>
                    <a:pt x="1336" y="267"/>
                  </a:cubicBezTo>
                  <a:cubicBezTo>
                    <a:pt x="1339" y="254"/>
                    <a:pt x="1339" y="254"/>
                    <a:pt x="1339" y="254"/>
                  </a:cubicBezTo>
                  <a:cubicBezTo>
                    <a:pt x="1334" y="243"/>
                    <a:pt x="1334" y="243"/>
                    <a:pt x="1334" y="243"/>
                  </a:cubicBezTo>
                  <a:cubicBezTo>
                    <a:pt x="1331" y="248"/>
                    <a:pt x="1331" y="248"/>
                    <a:pt x="1331" y="248"/>
                  </a:cubicBezTo>
                  <a:cubicBezTo>
                    <a:pt x="1324" y="260"/>
                    <a:pt x="1324" y="260"/>
                    <a:pt x="1324" y="260"/>
                  </a:cubicBezTo>
                  <a:cubicBezTo>
                    <a:pt x="1304" y="276"/>
                    <a:pt x="1304" y="276"/>
                    <a:pt x="1304" y="276"/>
                  </a:cubicBezTo>
                  <a:cubicBezTo>
                    <a:pt x="1290" y="284"/>
                    <a:pt x="1290" y="284"/>
                    <a:pt x="1290" y="284"/>
                  </a:cubicBezTo>
                  <a:cubicBezTo>
                    <a:pt x="1284" y="285"/>
                    <a:pt x="1284" y="285"/>
                    <a:pt x="1284" y="285"/>
                  </a:cubicBezTo>
                  <a:cubicBezTo>
                    <a:pt x="1274" y="281"/>
                    <a:pt x="1274" y="281"/>
                    <a:pt x="1274" y="281"/>
                  </a:cubicBezTo>
                  <a:cubicBezTo>
                    <a:pt x="1269" y="277"/>
                    <a:pt x="1269" y="277"/>
                    <a:pt x="1269" y="277"/>
                  </a:cubicBezTo>
                  <a:cubicBezTo>
                    <a:pt x="1268" y="263"/>
                    <a:pt x="1268" y="263"/>
                    <a:pt x="1268" y="263"/>
                  </a:cubicBezTo>
                  <a:cubicBezTo>
                    <a:pt x="1263" y="254"/>
                    <a:pt x="1263" y="254"/>
                    <a:pt x="1263" y="254"/>
                  </a:cubicBezTo>
                  <a:cubicBezTo>
                    <a:pt x="1254" y="248"/>
                    <a:pt x="1254" y="248"/>
                    <a:pt x="1254" y="248"/>
                  </a:cubicBezTo>
                  <a:cubicBezTo>
                    <a:pt x="1244" y="245"/>
                    <a:pt x="1244" y="245"/>
                    <a:pt x="1244" y="245"/>
                  </a:cubicBezTo>
                  <a:cubicBezTo>
                    <a:pt x="1229" y="225"/>
                    <a:pt x="1229" y="225"/>
                    <a:pt x="1229" y="225"/>
                  </a:cubicBezTo>
                  <a:cubicBezTo>
                    <a:pt x="1221" y="222"/>
                    <a:pt x="1221" y="222"/>
                    <a:pt x="1221" y="222"/>
                  </a:cubicBezTo>
                  <a:cubicBezTo>
                    <a:pt x="1220" y="225"/>
                    <a:pt x="1220" y="225"/>
                    <a:pt x="1220" y="225"/>
                  </a:cubicBezTo>
                  <a:cubicBezTo>
                    <a:pt x="1223" y="231"/>
                    <a:pt x="1223" y="231"/>
                    <a:pt x="1223" y="231"/>
                  </a:cubicBezTo>
                  <a:cubicBezTo>
                    <a:pt x="1225" y="243"/>
                    <a:pt x="1225" y="243"/>
                    <a:pt x="1225" y="243"/>
                  </a:cubicBezTo>
                  <a:cubicBezTo>
                    <a:pt x="1222" y="251"/>
                    <a:pt x="1222" y="251"/>
                    <a:pt x="1222" y="251"/>
                  </a:cubicBezTo>
                  <a:cubicBezTo>
                    <a:pt x="1230" y="262"/>
                    <a:pt x="1230" y="262"/>
                    <a:pt x="1230" y="262"/>
                  </a:cubicBezTo>
                  <a:cubicBezTo>
                    <a:pt x="1236" y="272"/>
                    <a:pt x="1236" y="272"/>
                    <a:pt x="1236" y="272"/>
                  </a:cubicBezTo>
                  <a:cubicBezTo>
                    <a:pt x="1244" y="275"/>
                    <a:pt x="1244" y="275"/>
                    <a:pt x="1244" y="275"/>
                  </a:cubicBezTo>
                  <a:cubicBezTo>
                    <a:pt x="1250" y="285"/>
                    <a:pt x="1250" y="285"/>
                    <a:pt x="1250" y="285"/>
                  </a:cubicBezTo>
                  <a:cubicBezTo>
                    <a:pt x="1246" y="299"/>
                    <a:pt x="1246" y="299"/>
                    <a:pt x="1246" y="299"/>
                  </a:cubicBezTo>
                  <a:cubicBezTo>
                    <a:pt x="1231" y="314"/>
                    <a:pt x="1231" y="314"/>
                    <a:pt x="1231" y="314"/>
                  </a:cubicBezTo>
                  <a:cubicBezTo>
                    <a:pt x="1229" y="326"/>
                    <a:pt x="1229" y="326"/>
                    <a:pt x="1229" y="326"/>
                  </a:cubicBezTo>
                  <a:cubicBezTo>
                    <a:pt x="1219" y="324"/>
                    <a:pt x="1219" y="324"/>
                    <a:pt x="1219" y="324"/>
                  </a:cubicBezTo>
                  <a:cubicBezTo>
                    <a:pt x="1206" y="317"/>
                    <a:pt x="1206" y="317"/>
                    <a:pt x="1206" y="317"/>
                  </a:cubicBezTo>
                  <a:cubicBezTo>
                    <a:pt x="1198" y="307"/>
                    <a:pt x="1198" y="307"/>
                    <a:pt x="1198" y="307"/>
                  </a:cubicBezTo>
                  <a:cubicBezTo>
                    <a:pt x="1191" y="307"/>
                    <a:pt x="1191" y="307"/>
                    <a:pt x="1191" y="307"/>
                  </a:cubicBezTo>
                  <a:cubicBezTo>
                    <a:pt x="1174" y="285"/>
                    <a:pt x="1174" y="285"/>
                    <a:pt x="1174" y="285"/>
                  </a:cubicBezTo>
                  <a:cubicBezTo>
                    <a:pt x="1173" y="279"/>
                    <a:pt x="1173" y="279"/>
                    <a:pt x="1173" y="279"/>
                  </a:cubicBezTo>
                  <a:cubicBezTo>
                    <a:pt x="1141" y="290"/>
                    <a:pt x="1141" y="290"/>
                    <a:pt x="1141" y="290"/>
                  </a:cubicBezTo>
                  <a:cubicBezTo>
                    <a:pt x="1129" y="281"/>
                    <a:pt x="1129" y="281"/>
                    <a:pt x="1129" y="281"/>
                  </a:cubicBezTo>
                  <a:cubicBezTo>
                    <a:pt x="1118" y="282"/>
                    <a:pt x="1118" y="282"/>
                    <a:pt x="1118" y="282"/>
                  </a:cubicBezTo>
                  <a:cubicBezTo>
                    <a:pt x="1109" y="280"/>
                    <a:pt x="1109" y="280"/>
                    <a:pt x="1109" y="280"/>
                  </a:cubicBezTo>
                  <a:cubicBezTo>
                    <a:pt x="1103" y="281"/>
                    <a:pt x="1103" y="281"/>
                    <a:pt x="1103" y="281"/>
                  </a:cubicBezTo>
                  <a:cubicBezTo>
                    <a:pt x="1098" y="296"/>
                    <a:pt x="1098" y="296"/>
                    <a:pt x="1098" y="296"/>
                  </a:cubicBezTo>
                  <a:cubicBezTo>
                    <a:pt x="1094" y="298"/>
                    <a:pt x="1094" y="298"/>
                    <a:pt x="1094" y="298"/>
                  </a:cubicBezTo>
                  <a:cubicBezTo>
                    <a:pt x="1077" y="309"/>
                    <a:pt x="1077" y="309"/>
                    <a:pt x="1077" y="309"/>
                  </a:cubicBezTo>
                  <a:cubicBezTo>
                    <a:pt x="1065" y="310"/>
                    <a:pt x="1065" y="310"/>
                    <a:pt x="1065" y="310"/>
                  </a:cubicBezTo>
                  <a:cubicBezTo>
                    <a:pt x="1064" y="310"/>
                    <a:pt x="1064" y="310"/>
                    <a:pt x="1064" y="310"/>
                  </a:cubicBezTo>
                  <a:cubicBezTo>
                    <a:pt x="1054" y="307"/>
                    <a:pt x="1054" y="307"/>
                    <a:pt x="1054" y="307"/>
                  </a:cubicBezTo>
                  <a:cubicBezTo>
                    <a:pt x="1030" y="290"/>
                    <a:pt x="1030" y="290"/>
                    <a:pt x="1030" y="290"/>
                  </a:cubicBezTo>
                  <a:cubicBezTo>
                    <a:pt x="1023" y="279"/>
                    <a:pt x="1023" y="279"/>
                    <a:pt x="1023" y="279"/>
                  </a:cubicBezTo>
                  <a:cubicBezTo>
                    <a:pt x="1020" y="258"/>
                    <a:pt x="1020" y="258"/>
                    <a:pt x="1020" y="258"/>
                  </a:cubicBezTo>
                  <a:cubicBezTo>
                    <a:pt x="1006" y="245"/>
                    <a:pt x="1006" y="245"/>
                    <a:pt x="1006" y="245"/>
                  </a:cubicBezTo>
                  <a:cubicBezTo>
                    <a:pt x="1004" y="240"/>
                    <a:pt x="1004" y="240"/>
                    <a:pt x="1004" y="240"/>
                  </a:cubicBezTo>
                  <a:cubicBezTo>
                    <a:pt x="1006" y="229"/>
                    <a:pt x="1006" y="229"/>
                    <a:pt x="1006" y="229"/>
                  </a:cubicBezTo>
                  <a:cubicBezTo>
                    <a:pt x="999" y="221"/>
                    <a:pt x="999" y="221"/>
                    <a:pt x="999" y="221"/>
                  </a:cubicBezTo>
                  <a:cubicBezTo>
                    <a:pt x="998" y="212"/>
                    <a:pt x="998" y="212"/>
                    <a:pt x="998" y="212"/>
                  </a:cubicBezTo>
                  <a:cubicBezTo>
                    <a:pt x="993" y="212"/>
                    <a:pt x="993" y="212"/>
                    <a:pt x="993" y="212"/>
                  </a:cubicBezTo>
                  <a:cubicBezTo>
                    <a:pt x="987" y="214"/>
                    <a:pt x="987" y="214"/>
                    <a:pt x="987" y="214"/>
                  </a:cubicBezTo>
                  <a:cubicBezTo>
                    <a:pt x="983" y="211"/>
                    <a:pt x="983" y="211"/>
                    <a:pt x="983" y="211"/>
                  </a:cubicBezTo>
                  <a:cubicBezTo>
                    <a:pt x="972" y="213"/>
                    <a:pt x="972" y="213"/>
                    <a:pt x="972" y="213"/>
                  </a:cubicBezTo>
                  <a:cubicBezTo>
                    <a:pt x="965" y="206"/>
                    <a:pt x="965" y="206"/>
                    <a:pt x="965" y="206"/>
                  </a:cubicBezTo>
                  <a:cubicBezTo>
                    <a:pt x="951" y="203"/>
                    <a:pt x="951" y="203"/>
                    <a:pt x="951" y="203"/>
                  </a:cubicBezTo>
                  <a:cubicBezTo>
                    <a:pt x="936" y="190"/>
                    <a:pt x="936" y="190"/>
                    <a:pt x="936" y="190"/>
                  </a:cubicBezTo>
                  <a:cubicBezTo>
                    <a:pt x="933" y="191"/>
                    <a:pt x="933" y="191"/>
                    <a:pt x="933" y="191"/>
                  </a:cubicBezTo>
                  <a:cubicBezTo>
                    <a:pt x="929" y="191"/>
                    <a:pt x="929" y="191"/>
                    <a:pt x="929" y="191"/>
                  </a:cubicBezTo>
                  <a:cubicBezTo>
                    <a:pt x="922" y="183"/>
                    <a:pt x="922" y="183"/>
                    <a:pt x="922" y="183"/>
                  </a:cubicBezTo>
                  <a:cubicBezTo>
                    <a:pt x="920" y="184"/>
                    <a:pt x="920" y="184"/>
                    <a:pt x="920" y="184"/>
                  </a:cubicBezTo>
                  <a:cubicBezTo>
                    <a:pt x="916" y="242"/>
                    <a:pt x="916" y="242"/>
                    <a:pt x="916" y="242"/>
                  </a:cubicBezTo>
                  <a:cubicBezTo>
                    <a:pt x="925" y="261"/>
                    <a:pt x="925" y="261"/>
                    <a:pt x="925" y="261"/>
                  </a:cubicBezTo>
                  <a:cubicBezTo>
                    <a:pt x="929" y="262"/>
                    <a:pt x="929" y="262"/>
                    <a:pt x="929" y="262"/>
                  </a:cubicBezTo>
                  <a:cubicBezTo>
                    <a:pt x="934" y="269"/>
                    <a:pt x="934" y="269"/>
                    <a:pt x="934" y="269"/>
                  </a:cubicBezTo>
                  <a:cubicBezTo>
                    <a:pt x="933" y="277"/>
                    <a:pt x="933" y="277"/>
                    <a:pt x="933" y="277"/>
                  </a:cubicBezTo>
                  <a:cubicBezTo>
                    <a:pt x="928" y="284"/>
                    <a:pt x="928" y="284"/>
                    <a:pt x="928" y="284"/>
                  </a:cubicBezTo>
                  <a:cubicBezTo>
                    <a:pt x="941" y="292"/>
                    <a:pt x="941" y="292"/>
                    <a:pt x="941" y="292"/>
                  </a:cubicBezTo>
                  <a:cubicBezTo>
                    <a:pt x="954" y="316"/>
                    <a:pt x="954" y="316"/>
                    <a:pt x="954" y="316"/>
                  </a:cubicBezTo>
                  <a:cubicBezTo>
                    <a:pt x="950" y="339"/>
                    <a:pt x="950" y="339"/>
                    <a:pt x="950" y="339"/>
                  </a:cubicBezTo>
                  <a:cubicBezTo>
                    <a:pt x="937" y="355"/>
                    <a:pt x="937" y="355"/>
                    <a:pt x="937" y="355"/>
                  </a:cubicBezTo>
                  <a:cubicBezTo>
                    <a:pt x="922" y="373"/>
                    <a:pt x="922" y="373"/>
                    <a:pt x="922" y="373"/>
                  </a:cubicBezTo>
                  <a:cubicBezTo>
                    <a:pt x="909" y="376"/>
                    <a:pt x="909" y="376"/>
                    <a:pt x="909" y="376"/>
                  </a:cubicBezTo>
                  <a:cubicBezTo>
                    <a:pt x="876" y="363"/>
                    <a:pt x="876" y="363"/>
                    <a:pt x="876" y="363"/>
                  </a:cubicBezTo>
                  <a:cubicBezTo>
                    <a:pt x="871" y="356"/>
                    <a:pt x="871" y="356"/>
                    <a:pt x="871" y="356"/>
                  </a:cubicBezTo>
                  <a:cubicBezTo>
                    <a:pt x="863" y="359"/>
                    <a:pt x="863" y="359"/>
                    <a:pt x="863" y="359"/>
                  </a:cubicBezTo>
                  <a:cubicBezTo>
                    <a:pt x="855" y="355"/>
                    <a:pt x="855" y="355"/>
                    <a:pt x="855" y="355"/>
                  </a:cubicBezTo>
                  <a:cubicBezTo>
                    <a:pt x="850" y="347"/>
                    <a:pt x="850" y="347"/>
                    <a:pt x="850" y="347"/>
                  </a:cubicBezTo>
                  <a:cubicBezTo>
                    <a:pt x="855" y="337"/>
                    <a:pt x="855" y="337"/>
                    <a:pt x="855" y="337"/>
                  </a:cubicBezTo>
                  <a:cubicBezTo>
                    <a:pt x="856" y="334"/>
                    <a:pt x="856" y="334"/>
                    <a:pt x="856" y="334"/>
                  </a:cubicBezTo>
                  <a:cubicBezTo>
                    <a:pt x="855" y="329"/>
                    <a:pt x="855" y="329"/>
                    <a:pt x="855" y="329"/>
                  </a:cubicBezTo>
                  <a:cubicBezTo>
                    <a:pt x="844" y="312"/>
                    <a:pt x="844" y="312"/>
                    <a:pt x="844" y="312"/>
                  </a:cubicBezTo>
                  <a:cubicBezTo>
                    <a:pt x="842" y="311"/>
                    <a:pt x="842" y="311"/>
                    <a:pt x="842" y="311"/>
                  </a:cubicBezTo>
                  <a:cubicBezTo>
                    <a:pt x="842" y="318"/>
                    <a:pt x="842" y="318"/>
                    <a:pt x="842" y="318"/>
                  </a:cubicBezTo>
                  <a:cubicBezTo>
                    <a:pt x="833" y="317"/>
                    <a:pt x="833" y="317"/>
                    <a:pt x="833" y="317"/>
                  </a:cubicBezTo>
                  <a:cubicBezTo>
                    <a:pt x="826" y="312"/>
                    <a:pt x="826" y="312"/>
                    <a:pt x="826" y="312"/>
                  </a:cubicBezTo>
                  <a:cubicBezTo>
                    <a:pt x="825" y="320"/>
                    <a:pt x="825" y="320"/>
                    <a:pt x="825" y="320"/>
                  </a:cubicBezTo>
                  <a:cubicBezTo>
                    <a:pt x="825" y="321"/>
                    <a:pt x="825" y="321"/>
                    <a:pt x="825" y="321"/>
                  </a:cubicBezTo>
                  <a:cubicBezTo>
                    <a:pt x="833" y="334"/>
                    <a:pt x="833" y="334"/>
                    <a:pt x="833" y="334"/>
                  </a:cubicBezTo>
                  <a:cubicBezTo>
                    <a:pt x="830" y="342"/>
                    <a:pt x="830" y="342"/>
                    <a:pt x="830" y="342"/>
                  </a:cubicBezTo>
                  <a:cubicBezTo>
                    <a:pt x="825" y="345"/>
                    <a:pt x="825" y="345"/>
                    <a:pt x="825" y="345"/>
                  </a:cubicBezTo>
                  <a:cubicBezTo>
                    <a:pt x="813" y="347"/>
                    <a:pt x="813" y="347"/>
                    <a:pt x="813" y="347"/>
                  </a:cubicBezTo>
                  <a:cubicBezTo>
                    <a:pt x="801" y="338"/>
                    <a:pt x="801" y="338"/>
                    <a:pt x="801" y="338"/>
                  </a:cubicBezTo>
                  <a:cubicBezTo>
                    <a:pt x="788" y="334"/>
                    <a:pt x="788" y="334"/>
                    <a:pt x="788" y="334"/>
                  </a:cubicBezTo>
                  <a:cubicBezTo>
                    <a:pt x="788" y="343"/>
                    <a:pt x="788" y="343"/>
                    <a:pt x="788" y="343"/>
                  </a:cubicBezTo>
                  <a:cubicBezTo>
                    <a:pt x="790" y="347"/>
                    <a:pt x="790" y="347"/>
                    <a:pt x="790" y="347"/>
                  </a:cubicBezTo>
                  <a:cubicBezTo>
                    <a:pt x="794" y="349"/>
                    <a:pt x="794" y="349"/>
                    <a:pt x="794" y="349"/>
                  </a:cubicBezTo>
                  <a:cubicBezTo>
                    <a:pt x="801" y="348"/>
                    <a:pt x="801" y="348"/>
                    <a:pt x="801" y="348"/>
                  </a:cubicBezTo>
                  <a:cubicBezTo>
                    <a:pt x="806" y="354"/>
                    <a:pt x="806" y="354"/>
                    <a:pt x="806" y="354"/>
                  </a:cubicBezTo>
                  <a:cubicBezTo>
                    <a:pt x="803" y="362"/>
                    <a:pt x="803" y="362"/>
                    <a:pt x="803" y="362"/>
                  </a:cubicBezTo>
                  <a:cubicBezTo>
                    <a:pt x="805" y="365"/>
                    <a:pt x="805" y="365"/>
                    <a:pt x="805" y="365"/>
                  </a:cubicBezTo>
                  <a:cubicBezTo>
                    <a:pt x="816" y="364"/>
                    <a:pt x="816" y="364"/>
                    <a:pt x="816" y="364"/>
                  </a:cubicBezTo>
                  <a:cubicBezTo>
                    <a:pt x="823" y="370"/>
                    <a:pt x="823" y="370"/>
                    <a:pt x="823" y="370"/>
                  </a:cubicBezTo>
                  <a:cubicBezTo>
                    <a:pt x="825" y="376"/>
                    <a:pt x="825" y="376"/>
                    <a:pt x="825" y="376"/>
                  </a:cubicBezTo>
                  <a:cubicBezTo>
                    <a:pt x="821" y="386"/>
                    <a:pt x="821" y="386"/>
                    <a:pt x="821" y="386"/>
                  </a:cubicBezTo>
                  <a:cubicBezTo>
                    <a:pt x="820" y="391"/>
                    <a:pt x="820" y="391"/>
                    <a:pt x="820" y="391"/>
                  </a:cubicBezTo>
                  <a:cubicBezTo>
                    <a:pt x="813" y="396"/>
                    <a:pt x="813" y="396"/>
                    <a:pt x="813" y="396"/>
                  </a:cubicBezTo>
                  <a:cubicBezTo>
                    <a:pt x="801" y="398"/>
                    <a:pt x="801" y="398"/>
                    <a:pt x="801" y="398"/>
                  </a:cubicBezTo>
                  <a:cubicBezTo>
                    <a:pt x="786" y="390"/>
                    <a:pt x="786" y="390"/>
                    <a:pt x="786" y="390"/>
                  </a:cubicBezTo>
                  <a:cubicBezTo>
                    <a:pt x="780" y="385"/>
                    <a:pt x="780" y="385"/>
                    <a:pt x="780" y="385"/>
                  </a:cubicBezTo>
                  <a:cubicBezTo>
                    <a:pt x="743" y="357"/>
                    <a:pt x="743" y="357"/>
                    <a:pt x="743" y="357"/>
                  </a:cubicBezTo>
                  <a:cubicBezTo>
                    <a:pt x="733" y="353"/>
                    <a:pt x="733" y="353"/>
                    <a:pt x="733" y="353"/>
                  </a:cubicBezTo>
                  <a:cubicBezTo>
                    <a:pt x="729" y="358"/>
                    <a:pt x="729" y="358"/>
                    <a:pt x="729" y="358"/>
                  </a:cubicBezTo>
                  <a:cubicBezTo>
                    <a:pt x="733" y="368"/>
                    <a:pt x="733" y="368"/>
                    <a:pt x="733" y="368"/>
                  </a:cubicBezTo>
                  <a:cubicBezTo>
                    <a:pt x="726" y="377"/>
                    <a:pt x="726" y="377"/>
                    <a:pt x="726" y="377"/>
                  </a:cubicBezTo>
                  <a:cubicBezTo>
                    <a:pt x="712" y="386"/>
                    <a:pt x="712" y="386"/>
                    <a:pt x="712" y="386"/>
                  </a:cubicBezTo>
                  <a:cubicBezTo>
                    <a:pt x="705" y="386"/>
                    <a:pt x="705" y="386"/>
                    <a:pt x="705" y="386"/>
                  </a:cubicBezTo>
                  <a:cubicBezTo>
                    <a:pt x="669" y="372"/>
                    <a:pt x="669" y="372"/>
                    <a:pt x="669" y="372"/>
                  </a:cubicBezTo>
                  <a:cubicBezTo>
                    <a:pt x="659" y="365"/>
                    <a:pt x="659" y="365"/>
                    <a:pt x="659" y="365"/>
                  </a:cubicBezTo>
                  <a:cubicBezTo>
                    <a:pt x="637" y="339"/>
                    <a:pt x="637" y="339"/>
                    <a:pt x="637" y="339"/>
                  </a:cubicBezTo>
                  <a:cubicBezTo>
                    <a:pt x="626" y="336"/>
                    <a:pt x="626" y="336"/>
                    <a:pt x="626" y="336"/>
                  </a:cubicBezTo>
                  <a:cubicBezTo>
                    <a:pt x="625" y="335"/>
                    <a:pt x="625" y="335"/>
                    <a:pt x="625" y="335"/>
                  </a:cubicBezTo>
                  <a:cubicBezTo>
                    <a:pt x="592" y="330"/>
                    <a:pt x="592" y="330"/>
                    <a:pt x="592" y="330"/>
                  </a:cubicBezTo>
                  <a:cubicBezTo>
                    <a:pt x="570" y="332"/>
                    <a:pt x="570" y="332"/>
                    <a:pt x="570" y="332"/>
                  </a:cubicBezTo>
                  <a:cubicBezTo>
                    <a:pt x="559" y="330"/>
                    <a:pt x="559" y="330"/>
                    <a:pt x="559" y="330"/>
                  </a:cubicBezTo>
                  <a:cubicBezTo>
                    <a:pt x="554" y="335"/>
                    <a:pt x="554" y="335"/>
                    <a:pt x="554" y="335"/>
                  </a:cubicBezTo>
                  <a:cubicBezTo>
                    <a:pt x="545" y="330"/>
                    <a:pt x="545" y="330"/>
                    <a:pt x="545" y="330"/>
                  </a:cubicBezTo>
                  <a:cubicBezTo>
                    <a:pt x="543" y="333"/>
                    <a:pt x="543" y="333"/>
                    <a:pt x="543" y="333"/>
                  </a:cubicBezTo>
                  <a:cubicBezTo>
                    <a:pt x="544" y="344"/>
                    <a:pt x="544" y="344"/>
                    <a:pt x="544" y="344"/>
                  </a:cubicBezTo>
                  <a:cubicBezTo>
                    <a:pt x="535" y="353"/>
                    <a:pt x="535" y="353"/>
                    <a:pt x="535" y="353"/>
                  </a:cubicBezTo>
                  <a:cubicBezTo>
                    <a:pt x="533" y="375"/>
                    <a:pt x="533" y="375"/>
                    <a:pt x="533" y="375"/>
                  </a:cubicBezTo>
                  <a:cubicBezTo>
                    <a:pt x="537" y="388"/>
                    <a:pt x="537" y="388"/>
                    <a:pt x="537" y="388"/>
                  </a:cubicBezTo>
                  <a:cubicBezTo>
                    <a:pt x="534" y="398"/>
                    <a:pt x="534" y="398"/>
                    <a:pt x="534" y="398"/>
                  </a:cubicBezTo>
                  <a:cubicBezTo>
                    <a:pt x="526" y="407"/>
                    <a:pt x="526" y="407"/>
                    <a:pt x="526" y="407"/>
                  </a:cubicBezTo>
                  <a:cubicBezTo>
                    <a:pt x="503" y="418"/>
                    <a:pt x="503" y="418"/>
                    <a:pt x="503" y="418"/>
                  </a:cubicBezTo>
                  <a:cubicBezTo>
                    <a:pt x="493" y="430"/>
                    <a:pt x="493" y="430"/>
                    <a:pt x="493" y="430"/>
                  </a:cubicBezTo>
                  <a:cubicBezTo>
                    <a:pt x="484" y="432"/>
                    <a:pt x="484" y="432"/>
                    <a:pt x="484" y="432"/>
                  </a:cubicBezTo>
                  <a:cubicBezTo>
                    <a:pt x="478" y="439"/>
                    <a:pt x="478" y="439"/>
                    <a:pt x="478" y="439"/>
                  </a:cubicBezTo>
                  <a:cubicBezTo>
                    <a:pt x="475" y="440"/>
                    <a:pt x="475" y="440"/>
                    <a:pt x="475" y="440"/>
                  </a:cubicBezTo>
                  <a:cubicBezTo>
                    <a:pt x="462" y="440"/>
                    <a:pt x="462" y="440"/>
                    <a:pt x="462" y="440"/>
                  </a:cubicBezTo>
                  <a:cubicBezTo>
                    <a:pt x="457" y="444"/>
                    <a:pt x="457" y="444"/>
                    <a:pt x="457" y="444"/>
                  </a:cubicBezTo>
                  <a:cubicBezTo>
                    <a:pt x="443" y="447"/>
                    <a:pt x="443" y="447"/>
                    <a:pt x="443" y="447"/>
                  </a:cubicBezTo>
                  <a:cubicBezTo>
                    <a:pt x="434" y="453"/>
                    <a:pt x="434" y="453"/>
                    <a:pt x="434" y="453"/>
                  </a:cubicBezTo>
                  <a:cubicBezTo>
                    <a:pt x="424" y="455"/>
                    <a:pt x="424" y="455"/>
                    <a:pt x="424" y="455"/>
                  </a:cubicBezTo>
                  <a:cubicBezTo>
                    <a:pt x="407" y="449"/>
                    <a:pt x="407" y="449"/>
                    <a:pt x="407" y="449"/>
                  </a:cubicBezTo>
                  <a:cubicBezTo>
                    <a:pt x="411" y="441"/>
                    <a:pt x="411" y="441"/>
                    <a:pt x="411" y="441"/>
                  </a:cubicBezTo>
                  <a:cubicBezTo>
                    <a:pt x="409" y="440"/>
                    <a:pt x="409" y="440"/>
                    <a:pt x="409" y="440"/>
                  </a:cubicBezTo>
                  <a:cubicBezTo>
                    <a:pt x="401" y="441"/>
                    <a:pt x="401" y="441"/>
                    <a:pt x="401" y="441"/>
                  </a:cubicBezTo>
                  <a:cubicBezTo>
                    <a:pt x="391" y="455"/>
                    <a:pt x="391" y="455"/>
                    <a:pt x="391" y="455"/>
                  </a:cubicBezTo>
                  <a:cubicBezTo>
                    <a:pt x="393" y="459"/>
                    <a:pt x="393" y="459"/>
                    <a:pt x="393" y="459"/>
                  </a:cubicBezTo>
                  <a:cubicBezTo>
                    <a:pt x="405" y="461"/>
                    <a:pt x="405" y="461"/>
                    <a:pt x="405" y="461"/>
                  </a:cubicBezTo>
                  <a:cubicBezTo>
                    <a:pt x="412" y="471"/>
                    <a:pt x="412" y="471"/>
                    <a:pt x="412" y="471"/>
                  </a:cubicBezTo>
                  <a:cubicBezTo>
                    <a:pt x="417" y="466"/>
                    <a:pt x="417" y="466"/>
                    <a:pt x="417" y="466"/>
                  </a:cubicBezTo>
                  <a:cubicBezTo>
                    <a:pt x="421" y="471"/>
                    <a:pt x="421" y="471"/>
                    <a:pt x="421" y="471"/>
                  </a:cubicBezTo>
                  <a:cubicBezTo>
                    <a:pt x="428" y="474"/>
                    <a:pt x="428" y="474"/>
                    <a:pt x="428" y="474"/>
                  </a:cubicBezTo>
                  <a:cubicBezTo>
                    <a:pt x="438" y="491"/>
                    <a:pt x="438" y="491"/>
                    <a:pt x="438" y="491"/>
                  </a:cubicBezTo>
                  <a:cubicBezTo>
                    <a:pt x="440" y="502"/>
                    <a:pt x="440" y="502"/>
                    <a:pt x="440" y="502"/>
                  </a:cubicBezTo>
                  <a:cubicBezTo>
                    <a:pt x="446" y="509"/>
                    <a:pt x="446" y="509"/>
                    <a:pt x="446" y="509"/>
                  </a:cubicBezTo>
                  <a:cubicBezTo>
                    <a:pt x="443" y="529"/>
                    <a:pt x="443" y="529"/>
                    <a:pt x="443" y="529"/>
                  </a:cubicBezTo>
                  <a:cubicBezTo>
                    <a:pt x="438" y="535"/>
                    <a:pt x="438" y="535"/>
                    <a:pt x="438" y="535"/>
                  </a:cubicBezTo>
                  <a:cubicBezTo>
                    <a:pt x="415" y="539"/>
                    <a:pt x="415" y="539"/>
                    <a:pt x="415" y="539"/>
                  </a:cubicBezTo>
                  <a:cubicBezTo>
                    <a:pt x="371" y="516"/>
                    <a:pt x="371" y="516"/>
                    <a:pt x="371" y="516"/>
                  </a:cubicBezTo>
                  <a:cubicBezTo>
                    <a:pt x="358" y="497"/>
                    <a:pt x="358" y="497"/>
                    <a:pt x="358" y="497"/>
                  </a:cubicBezTo>
                  <a:cubicBezTo>
                    <a:pt x="339" y="486"/>
                    <a:pt x="339" y="486"/>
                    <a:pt x="339" y="486"/>
                  </a:cubicBezTo>
                  <a:cubicBezTo>
                    <a:pt x="321" y="481"/>
                    <a:pt x="321" y="481"/>
                    <a:pt x="321" y="481"/>
                  </a:cubicBezTo>
                  <a:cubicBezTo>
                    <a:pt x="302" y="469"/>
                    <a:pt x="302" y="469"/>
                    <a:pt x="302" y="469"/>
                  </a:cubicBezTo>
                  <a:cubicBezTo>
                    <a:pt x="290" y="468"/>
                    <a:pt x="290" y="468"/>
                    <a:pt x="290" y="468"/>
                  </a:cubicBezTo>
                  <a:cubicBezTo>
                    <a:pt x="284" y="466"/>
                    <a:pt x="284" y="466"/>
                    <a:pt x="284" y="466"/>
                  </a:cubicBezTo>
                  <a:cubicBezTo>
                    <a:pt x="270" y="461"/>
                    <a:pt x="270" y="461"/>
                    <a:pt x="270" y="461"/>
                  </a:cubicBezTo>
                  <a:cubicBezTo>
                    <a:pt x="264" y="461"/>
                    <a:pt x="264" y="461"/>
                    <a:pt x="264" y="461"/>
                  </a:cubicBezTo>
                  <a:cubicBezTo>
                    <a:pt x="260" y="484"/>
                    <a:pt x="260" y="484"/>
                    <a:pt x="260" y="484"/>
                  </a:cubicBezTo>
                  <a:cubicBezTo>
                    <a:pt x="263" y="512"/>
                    <a:pt x="263" y="512"/>
                    <a:pt x="263" y="512"/>
                  </a:cubicBezTo>
                  <a:cubicBezTo>
                    <a:pt x="276" y="528"/>
                    <a:pt x="276" y="528"/>
                    <a:pt x="276" y="528"/>
                  </a:cubicBezTo>
                  <a:cubicBezTo>
                    <a:pt x="292" y="540"/>
                    <a:pt x="292" y="540"/>
                    <a:pt x="292" y="540"/>
                  </a:cubicBezTo>
                  <a:cubicBezTo>
                    <a:pt x="295" y="550"/>
                    <a:pt x="295" y="550"/>
                    <a:pt x="295" y="550"/>
                  </a:cubicBezTo>
                  <a:cubicBezTo>
                    <a:pt x="299" y="553"/>
                    <a:pt x="299" y="553"/>
                    <a:pt x="299" y="553"/>
                  </a:cubicBezTo>
                  <a:cubicBezTo>
                    <a:pt x="303" y="550"/>
                    <a:pt x="303" y="550"/>
                    <a:pt x="303" y="550"/>
                  </a:cubicBezTo>
                  <a:cubicBezTo>
                    <a:pt x="314" y="554"/>
                    <a:pt x="314" y="554"/>
                    <a:pt x="314" y="554"/>
                  </a:cubicBezTo>
                  <a:cubicBezTo>
                    <a:pt x="321" y="560"/>
                    <a:pt x="321" y="560"/>
                    <a:pt x="321" y="560"/>
                  </a:cubicBezTo>
                  <a:cubicBezTo>
                    <a:pt x="326" y="578"/>
                    <a:pt x="326" y="578"/>
                    <a:pt x="326" y="578"/>
                  </a:cubicBezTo>
                  <a:cubicBezTo>
                    <a:pt x="333" y="582"/>
                    <a:pt x="333" y="582"/>
                    <a:pt x="333" y="582"/>
                  </a:cubicBezTo>
                  <a:cubicBezTo>
                    <a:pt x="338" y="579"/>
                    <a:pt x="338" y="579"/>
                    <a:pt x="338" y="579"/>
                  </a:cubicBezTo>
                  <a:cubicBezTo>
                    <a:pt x="338" y="589"/>
                    <a:pt x="338" y="589"/>
                    <a:pt x="338" y="589"/>
                  </a:cubicBezTo>
                  <a:cubicBezTo>
                    <a:pt x="343" y="590"/>
                    <a:pt x="343" y="590"/>
                    <a:pt x="343" y="590"/>
                  </a:cubicBezTo>
                  <a:cubicBezTo>
                    <a:pt x="320" y="635"/>
                    <a:pt x="320" y="635"/>
                    <a:pt x="320" y="635"/>
                  </a:cubicBezTo>
                  <a:cubicBezTo>
                    <a:pt x="314" y="639"/>
                    <a:pt x="314" y="639"/>
                    <a:pt x="314" y="639"/>
                  </a:cubicBezTo>
                  <a:cubicBezTo>
                    <a:pt x="312" y="648"/>
                    <a:pt x="312" y="648"/>
                    <a:pt x="312" y="648"/>
                  </a:cubicBezTo>
                  <a:cubicBezTo>
                    <a:pt x="307" y="649"/>
                    <a:pt x="307" y="649"/>
                    <a:pt x="307" y="649"/>
                  </a:cubicBezTo>
                  <a:cubicBezTo>
                    <a:pt x="301" y="655"/>
                    <a:pt x="301" y="655"/>
                    <a:pt x="301" y="655"/>
                  </a:cubicBezTo>
                  <a:cubicBezTo>
                    <a:pt x="297" y="641"/>
                    <a:pt x="297" y="641"/>
                    <a:pt x="297" y="641"/>
                  </a:cubicBezTo>
                  <a:cubicBezTo>
                    <a:pt x="298" y="640"/>
                    <a:pt x="298" y="640"/>
                    <a:pt x="298" y="640"/>
                  </a:cubicBezTo>
                  <a:cubicBezTo>
                    <a:pt x="302" y="637"/>
                    <a:pt x="302" y="637"/>
                    <a:pt x="302" y="637"/>
                  </a:cubicBezTo>
                  <a:cubicBezTo>
                    <a:pt x="305" y="631"/>
                    <a:pt x="305" y="631"/>
                    <a:pt x="305" y="631"/>
                  </a:cubicBezTo>
                  <a:cubicBezTo>
                    <a:pt x="302" y="629"/>
                    <a:pt x="302" y="629"/>
                    <a:pt x="302" y="629"/>
                  </a:cubicBezTo>
                  <a:cubicBezTo>
                    <a:pt x="294" y="630"/>
                    <a:pt x="294" y="630"/>
                    <a:pt x="294" y="630"/>
                  </a:cubicBezTo>
                  <a:cubicBezTo>
                    <a:pt x="285" y="625"/>
                    <a:pt x="285" y="625"/>
                    <a:pt x="285" y="625"/>
                  </a:cubicBezTo>
                  <a:cubicBezTo>
                    <a:pt x="278" y="627"/>
                    <a:pt x="278" y="627"/>
                    <a:pt x="278" y="627"/>
                  </a:cubicBezTo>
                  <a:cubicBezTo>
                    <a:pt x="269" y="619"/>
                    <a:pt x="269" y="619"/>
                    <a:pt x="269" y="619"/>
                  </a:cubicBezTo>
                  <a:cubicBezTo>
                    <a:pt x="263" y="623"/>
                    <a:pt x="263" y="623"/>
                    <a:pt x="263" y="623"/>
                  </a:cubicBezTo>
                  <a:cubicBezTo>
                    <a:pt x="250" y="622"/>
                    <a:pt x="250" y="622"/>
                    <a:pt x="250" y="622"/>
                  </a:cubicBezTo>
                  <a:cubicBezTo>
                    <a:pt x="244" y="628"/>
                    <a:pt x="244" y="628"/>
                    <a:pt x="244" y="628"/>
                  </a:cubicBezTo>
                  <a:cubicBezTo>
                    <a:pt x="232" y="630"/>
                    <a:pt x="232" y="630"/>
                    <a:pt x="232" y="630"/>
                  </a:cubicBezTo>
                  <a:cubicBezTo>
                    <a:pt x="231" y="630"/>
                    <a:pt x="231" y="630"/>
                    <a:pt x="231" y="630"/>
                  </a:cubicBezTo>
                  <a:cubicBezTo>
                    <a:pt x="210" y="636"/>
                    <a:pt x="210" y="636"/>
                    <a:pt x="210" y="636"/>
                  </a:cubicBezTo>
                  <a:cubicBezTo>
                    <a:pt x="201" y="646"/>
                    <a:pt x="201" y="646"/>
                    <a:pt x="201" y="646"/>
                  </a:cubicBezTo>
                  <a:cubicBezTo>
                    <a:pt x="195" y="648"/>
                    <a:pt x="195" y="648"/>
                    <a:pt x="195" y="648"/>
                  </a:cubicBezTo>
                  <a:cubicBezTo>
                    <a:pt x="190" y="648"/>
                    <a:pt x="190" y="648"/>
                    <a:pt x="190" y="648"/>
                  </a:cubicBezTo>
                  <a:cubicBezTo>
                    <a:pt x="179" y="642"/>
                    <a:pt x="179" y="642"/>
                    <a:pt x="179" y="642"/>
                  </a:cubicBezTo>
                  <a:cubicBezTo>
                    <a:pt x="168" y="643"/>
                    <a:pt x="168" y="643"/>
                    <a:pt x="168" y="643"/>
                  </a:cubicBezTo>
                  <a:cubicBezTo>
                    <a:pt x="160" y="636"/>
                    <a:pt x="160" y="636"/>
                    <a:pt x="160" y="636"/>
                  </a:cubicBezTo>
                  <a:cubicBezTo>
                    <a:pt x="155" y="636"/>
                    <a:pt x="155" y="636"/>
                    <a:pt x="155" y="636"/>
                  </a:cubicBezTo>
                  <a:cubicBezTo>
                    <a:pt x="142" y="646"/>
                    <a:pt x="142" y="646"/>
                    <a:pt x="142" y="646"/>
                  </a:cubicBezTo>
                  <a:cubicBezTo>
                    <a:pt x="133" y="649"/>
                    <a:pt x="133" y="649"/>
                    <a:pt x="133" y="649"/>
                  </a:cubicBezTo>
                  <a:cubicBezTo>
                    <a:pt x="126" y="639"/>
                    <a:pt x="126" y="639"/>
                    <a:pt x="126" y="639"/>
                  </a:cubicBezTo>
                  <a:cubicBezTo>
                    <a:pt x="116" y="634"/>
                    <a:pt x="116" y="634"/>
                    <a:pt x="116" y="634"/>
                  </a:cubicBezTo>
                  <a:cubicBezTo>
                    <a:pt x="108" y="634"/>
                    <a:pt x="108" y="634"/>
                    <a:pt x="108" y="634"/>
                  </a:cubicBezTo>
                  <a:cubicBezTo>
                    <a:pt x="95" y="625"/>
                    <a:pt x="95" y="625"/>
                    <a:pt x="95" y="625"/>
                  </a:cubicBezTo>
                  <a:cubicBezTo>
                    <a:pt x="83" y="621"/>
                    <a:pt x="83" y="621"/>
                    <a:pt x="83" y="621"/>
                  </a:cubicBezTo>
                  <a:cubicBezTo>
                    <a:pt x="75" y="622"/>
                    <a:pt x="75" y="622"/>
                    <a:pt x="75" y="622"/>
                  </a:cubicBezTo>
                  <a:cubicBezTo>
                    <a:pt x="73" y="626"/>
                    <a:pt x="73" y="626"/>
                    <a:pt x="73" y="626"/>
                  </a:cubicBezTo>
                  <a:cubicBezTo>
                    <a:pt x="64" y="624"/>
                    <a:pt x="64" y="624"/>
                    <a:pt x="64" y="624"/>
                  </a:cubicBezTo>
                  <a:cubicBezTo>
                    <a:pt x="59" y="626"/>
                    <a:pt x="59" y="626"/>
                    <a:pt x="59" y="626"/>
                  </a:cubicBezTo>
                  <a:cubicBezTo>
                    <a:pt x="48" y="630"/>
                    <a:pt x="48" y="630"/>
                    <a:pt x="48" y="630"/>
                  </a:cubicBezTo>
                  <a:cubicBezTo>
                    <a:pt x="42" y="645"/>
                    <a:pt x="42" y="645"/>
                    <a:pt x="42" y="645"/>
                  </a:cubicBezTo>
                  <a:cubicBezTo>
                    <a:pt x="34" y="649"/>
                    <a:pt x="34" y="649"/>
                    <a:pt x="34" y="649"/>
                  </a:cubicBezTo>
                  <a:cubicBezTo>
                    <a:pt x="25" y="644"/>
                    <a:pt x="25" y="644"/>
                    <a:pt x="25" y="644"/>
                  </a:cubicBezTo>
                  <a:cubicBezTo>
                    <a:pt x="14" y="648"/>
                    <a:pt x="14" y="648"/>
                    <a:pt x="14" y="648"/>
                  </a:cubicBezTo>
                  <a:cubicBezTo>
                    <a:pt x="8" y="647"/>
                    <a:pt x="8" y="647"/>
                    <a:pt x="8" y="647"/>
                  </a:cubicBezTo>
                  <a:cubicBezTo>
                    <a:pt x="6" y="642"/>
                    <a:pt x="6" y="642"/>
                    <a:pt x="6" y="642"/>
                  </a:cubicBezTo>
                  <a:cubicBezTo>
                    <a:pt x="0" y="642"/>
                    <a:pt x="0" y="642"/>
                    <a:pt x="0" y="642"/>
                  </a:cubicBezTo>
                  <a:cubicBezTo>
                    <a:pt x="4" y="661"/>
                    <a:pt x="4" y="661"/>
                    <a:pt x="4" y="661"/>
                  </a:cubicBezTo>
                  <a:cubicBezTo>
                    <a:pt x="15" y="668"/>
                    <a:pt x="15" y="668"/>
                    <a:pt x="15" y="668"/>
                  </a:cubicBezTo>
                  <a:cubicBezTo>
                    <a:pt x="16" y="673"/>
                    <a:pt x="16" y="673"/>
                    <a:pt x="16" y="673"/>
                  </a:cubicBezTo>
                  <a:cubicBezTo>
                    <a:pt x="10" y="692"/>
                    <a:pt x="10" y="692"/>
                    <a:pt x="10" y="692"/>
                  </a:cubicBezTo>
                  <a:cubicBezTo>
                    <a:pt x="2" y="701"/>
                    <a:pt x="2" y="701"/>
                    <a:pt x="2" y="701"/>
                  </a:cubicBezTo>
                  <a:cubicBezTo>
                    <a:pt x="4" y="704"/>
                    <a:pt x="4" y="704"/>
                    <a:pt x="4" y="704"/>
                  </a:cubicBezTo>
                  <a:cubicBezTo>
                    <a:pt x="13" y="694"/>
                    <a:pt x="9" y="723"/>
                    <a:pt x="10" y="731"/>
                  </a:cubicBezTo>
                  <a:cubicBezTo>
                    <a:pt x="1" y="755"/>
                    <a:pt x="26" y="745"/>
                    <a:pt x="42" y="747"/>
                  </a:cubicBezTo>
                  <a:cubicBezTo>
                    <a:pt x="64" y="744"/>
                    <a:pt x="49" y="775"/>
                    <a:pt x="53" y="788"/>
                  </a:cubicBezTo>
                  <a:cubicBezTo>
                    <a:pt x="50" y="806"/>
                    <a:pt x="81" y="793"/>
                    <a:pt x="94" y="796"/>
                  </a:cubicBezTo>
                  <a:cubicBezTo>
                    <a:pt x="111" y="802"/>
                    <a:pt x="97" y="828"/>
                    <a:pt x="119" y="820"/>
                  </a:cubicBezTo>
                  <a:cubicBezTo>
                    <a:pt x="131" y="822"/>
                    <a:pt x="140" y="839"/>
                    <a:pt x="149" y="850"/>
                  </a:cubicBezTo>
                  <a:cubicBezTo>
                    <a:pt x="159" y="867"/>
                    <a:pt x="160" y="864"/>
                    <a:pt x="177" y="857"/>
                  </a:cubicBezTo>
                  <a:cubicBezTo>
                    <a:pt x="188" y="861"/>
                    <a:pt x="197" y="847"/>
                    <a:pt x="213" y="852"/>
                  </a:cubicBezTo>
                  <a:cubicBezTo>
                    <a:pt x="237" y="855"/>
                    <a:pt x="262" y="856"/>
                    <a:pt x="287" y="860"/>
                  </a:cubicBezTo>
                  <a:cubicBezTo>
                    <a:pt x="303" y="866"/>
                    <a:pt x="316" y="875"/>
                    <a:pt x="332" y="882"/>
                  </a:cubicBezTo>
                  <a:cubicBezTo>
                    <a:pt x="346" y="887"/>
                    <a:pt x="353" y="903"/>
                    <a:pt x="336" y="910"/>
                  </a:cubicBezTo>
                  <a:cubicBezTo>
                    <a:pt x="330" y="912"/>
                    <a:pt x="326" y="910"/>
                    <a:pt x="333" y="921"/>
                  </a:cubicBezTo>
                  <a:cubicBezTo>
                    <a:pt x="341" y="933"/>
                    <a:pt x="324" y="929"/>
                    <a:pt x="339" y="942"/>
                  </a:cubicBezTo>
                  <a:cubicBezTo>
                    <a:pt x="341" y="955"/>
                    <a:pt x="356" y="955"/>
                    <a:pt x="366" y="964"/>
                  </a:cubicBezTo>
                  <a:cubicBezTo>
                    <a:pt x="362" y="981"/>
                    <a:pt x="395" y="979"/>
                    <a:pt x="373" y="991"/>
                  </a:cubicBezTo>
                  <a:cubicBezTo>
                    <a:pt x="368" y="995"/>
                    <a:pt x="364" y="999"/>
                    <a:pt x="359" y="1004"/>
                  </a:cubicBezTo>
                  <a:cubicBezTo>
                    <a:pt x="359" y="1004"/>
                    <a:pt x="366" y="1007"/>
                    <a:pt x="373" y="1009"/>
                  </a:cubicBezTo>
                  <a:cubicBezTo>
                    <a:pt x="380" y="1011"/>
                    <a:pt x="381" y="1014"/>
                    <a:pt x="379" y="1017"/>
                  </a:cubicBezTo>
                  <a:cubicBezTo>
                    <a:pt x="377" y="1020"/>
                    <a:pt x="373" y="1029"/>
                    <a:pt x="372" y="1031"/>
                  </a:cubicBezTo>
                  <a:cubicBezTo>
                    <a:pt x="380" y="1028"/>
                    <a:pt x="390" y="1049"/>
                    <a:pt x="394" y="1029"/>
                  </a:cubicBezTo>
                  <a:cubicBezTo>
                    <a:pt x="407" y="1019"/>
                    <a:pt x="420" y="1017"/>
                    <a:pt x="426" y="1035"/>
                  </a:cubicBezTo>
                  <a:cubicBezTo>
                    <a:pt x="431" y="1047"/>
                    <a:pt x="449" y="1049"/>
                    <a:pt x="454" y="1041"/>
                  </a:cubicBezTo>
                  <a:cubicBezTo>
                    <a:pt x="460" y="1033"/>
                    <a:pt x="465" y="1034"/>
                    <a:pt x="475" y="1033"/>
                  </a:cubicBezTo>
                  <a:cubicBezTo>
                    <a:pt x="481" y="1042"/>
                    <a:pt x="480" y="1054"/>
                    <a:pt x="494" y="1058"/>
                  </a:cubicBezTo>
                  <a:cubicBezTo>
                    <a:pt x="510" y="1057"/>
                    <a:pt x="480" y="1031"/>
                    <a:pt x="501" y="1032"/>
                  </a:cubicBezTo>
                  <a:cubicBezTo>
                    <a:pt x="511" y="1039"/>
                    <a:pt x="515" y="1013"/>
                    <a:pt x="506" y="1018"/>
                  </a:cubicBezTo>
                  <a:cubicBezTo>
                    <a:pt x="500" y="1005"/>
                    <a:pt x="517" y="1005"/>
                    <a:pt x="521" y="993"/>
                  </a:cubicBezTo>
                  <a:cubicBezTo>
                    <a:pt x="520" y="989"/>
                    <a:pt x="536" y="982"/>
                    <a:pt x="543" y="990"/>
                  </a:cubicBezTo>
                  <a:cubicBezTo>
                    <a:pt x="548" y="991"/>
                    <a:pt x="567" y="983"/>
                    <a:pt x="554" y="976"/>
                  </a:cubicBezTo>
                  <a:cubicBezTo>
                    <a:pt x="546" y="972"/>
                    <a:pt x="559" y="953"/>
                    <a:pt x="545" y="961"/>
                  </a:cubicBezTo>
                  <a:cubicBezTo>
                    <a:pt x="528" y="966"/>
                    <a:pt x="548" y="952"/>
                    <a:pt x="546" y="946"/>
                  </a:cubicBezTo>
                  <a:cubicBezTo>
                    <a:pt x="534" y="938"/>
                    <a:pt x="546" y="924"/>
                    <a:pt x="558" y="937"/>
                  </a:cubicBezTo>
                  <a:cubicBezTo>
                    <a:pt x="568" y="937"/>
                    <a:pt x="579" y="926"/>
                    <a:pt x="599" y="931"/>
                  </a:cubicBezTo>
                  <a:cubicBezTo>
                    <a:pt x="613" y="928"/>
                    <a:pt x="629" y="934"/>
                    <a:pt x="640" y="921"/>
                  </a:cubicBezTo>
                  <a:cubicBezTo>
                    <a:pt x="652" y="916"/>
                    <a:pt x="665" y="910"/>
                    <a:pt x="677" y="919"/>
                  </a:cubicBezTo>
                  <a:cubicBezTo>
                    <a:pt x="688" y="914"/>
                    <a:pt x="700" y="919"/>
                    <a:pt x="710" y="922"/>
                  </a:cubicBezTo>
                  <a:cubicBezTo>
                    <a:pt x="712" y="922"/>
                    <a:pt x="718" y="922"/>
                    <a:pt x="723" y="920"/>
                  </a:cubicBezTo>
                  <a:cubicBezTo>
                    <a:pt x="735" y="927"/>
                    <a:pt x="730" y="911"/>
                    <a:pt x="730" y="899"/>
                  </a:cubicBezTo>
                  <a:cubicBezTo>
                    <a:pt x="736" y="878"/>
                    <a:pt x="724" y="886"/>
                    <a:pt x="717" y="874"/>
                  </a:cubicBezTo>
                  <a:cubicBezTo>
                    <a:pt x="710" y="866"/>
                    <a:pt x="697" y="856"/>
                    <a:pt x="718" y="857"/>
                  </a:cubicBezTo>
                  <a:cubicBezTo>
                    <a:pt x="740" y="858"/>
                    <a:pt x="736" y="845"/>
                    <a:pt x="722" y="836"/>
                  </a:cubicBezTo>
                  <a:cubicBezTo>
                    <a:pt x="713" y="826"/>
                    <a:pt x="723" y="813"/>
                    <a:pt x="725" y="803"/>
                  </a:cubicBezTo>
                  <a:cubicBezTo>
                    <a:pt x="730" y="793"/>
                    <a:pt x="720" y="765"/>
                    <a:pt x="743" y="780"/>
                  </a:cubicBezTo>
                  <a:cubicBezTo>
                    <a:pt x="759" y="781"/>
                    <a:pt x="762" y="764"/>
                    <a:pt x="775" y="758"/>
                  </a:cubicBezTo>
                  <a:cubicBezTo>
                    <a:pt x="772" y="740"/>
                    <a:pt x="792" y="744"/>
                    <a:pt x="793" y="733"/>
                  </a:cubicBezTo>
                  <a:cubicBezTo>
                    <a:pt x="803" y="728"/>
                    <a:pt x="827" y="741"/>
                    <a:pt x="817" y="732"/>
                  </a:cubicBezTo>
                  <a:cubicBezTo>
                    <a:pt x="826" y="734"/>
                    <a:pt x="833" y="726"/>
                    <a:pt x="839" y="738"/>
                  </a:cubicBezTo>
                  <a:cubicBezTo>
                    <a:pt x="845" y="742"/>
                    <a:pt x="850" y="732"/>
                    <a:pt x="852" y="744"/>
                  </a:cubicBezTo>
                  <a:cubicBezTo>
                    <a:pt x="857" y="743"/>
                    <a:pt x="849" y="717"/>
                    <a:pt x="865" y="730"/>
                  </a:cubicBezTo>
                  <a:cubicBezTo>
                    <a:pt x="869" y="736"/>
                    <a:pt x="875" y="751"/>
                    <a:pt x="885" y="744"/>
                  </a:cubicBezTo>
                  <a:cubicBezTo>
                    <a:pt x="897" y="745"/>
                    <a:pt x="903" y="764"/>
                    <a:pt x="909" y="764"/>
                  </a:cubicBezTo>
                  <a:cubicBezTo>
                    <a:pt x="929" y="776"/>
                    <a:pt x="908" y="747"/>
                    <a:pt x="926" y="754"/>
                  </a:cubicBezTo>
                  <a:cubicBezTo>
                    <a:pt x="939" y="756"/>
                    <a:pt x="905" y="728"/>
                    <a:pt x="926" y="727"/>
                  </a:cubicBezTo>
                  <a:cubicBezTo>
                    <a:pt x="942" y="729"/>
                    <a:pt x="957" y="727"/>
                    <a:pt x="971" y="719"/>
                  </a:cubicBezTo>
                  <a:cubicBezTo>
                    <a:pt x="987" y="715"/>
                    <a:pt x="1004" y="728"/>
                    <a:pt x="1020" y="718"/>
                  </a:cubicBezTo>
                  <a:cubicBezTo>
                    <a:pt x="1018" y="734"/>
                    <a:pt x="1011" y="751"/>
                    <a:pt x="1016" y="767"/>
                  </a:cubicBezTo>
                  <a:cubicBezTo>
                    <a:pt x="1005" y="789"/>
                    <a:pt x="1029" y="782"/>
                    <a:pt x="1033" y="791"/>
                  </a:cubicBezTo>
                  <a:cubicBezTo>
                    <a:pt x="1033" y="798"/>
                    <a:pt x="1029" y="815"/>
                    <a:pt x="1037" y="819"/>
                  </a:cubicBezTo>
                  <a:cubicBezTo>
                    <a:pt x="1028" y="836"/>
                    <a:pt x="1055" y="838"/>
                    <a:pt x="1066" y="844"/>
                  </a:cubicBezTo>
                  <a:cubicBezTo>
                    <a:pt x="1081" y="851"/>
                    <a:pt x="1086" y="833"/>
                    <a:pt x="1096" y="850"/>
                  </a:cubicBezTo>
                  <a:cubicBezTo>
                    <a:pt x="1102" y="852"/>
                    <a:pt x="1109" y="843"/>
                    <a:pt x="1111" y="850"/>
                  </a:cubicBezTo>
                  <a:cubicBezTo>
                    <a:pt x="1111" y="858"/>
                    <a:pt x="1112" y="859"/>
                    <a:pt x="1118" y="867"/>
                  </a:cubicBezTo>
                  <a:cubicBezTo>
                    <a:pt x="1121" y="868"/>
                    <a:pt x="1125" y="871"/>
                    <a:pt x="1129" y="878"/>
                  </a:cubicBezTo>
                  <a:cubicBezTo>
                    <a:pt x="1126" y="885"/>
                    <a:pt x="1142" y="896"/>
                    <a:pt x="1150" y="906"/>
                  </a:cubicBezTo>
                  <a:cubicBezTo>
                    <a:pt x="1171" y="910"/>
                    <a:pt x="1190" y="924"/>
                    <a:pt x="1213" y="917"/>
                  </a:cubicBezTo>
                  <a:cubicBezTo>
                    <a:pt x="1224" y="913"/>
                    <a:pt x="1227" y="926"/>
                    <a:pt x="1242" y="926"/>
                  </a:cubicBezTo>
                  <a:cubicBezTo>
                    <a:pt x="1249" y="937"/>
                    <a:pt x="1272" y="928"/>
                    <a:pt x="1271" y="937"/>
                  </a:cubicBezTo>
                  <a:cubicBezTo>
                    <a:pt x="1262" y="946"/>
                    <a:pt x="1251" y="959"/>
                    <a:pt x="1265" y="970"/>
                  </a:cubicBezTo>
                  <a:cubicBezTo>
                    <a:pt x="1280" y="983"/>
                    <a:pt x="1266" y="985"/>
                    <a:pt x="1269" y="996"/>
                  </a:cubicBezTo>
                  <a:cubicBezTo>
                    <a:pt x="1275" y="1010"/>
                    <a:pt x="1282" y="1013"/>
                    <a:pt x="1301" y="1012"/>
                  </a:cubicBezTo>
                  <a:cubicBezTo>
                    <a:pt x="1294" y="1021"/>
                    <a:pt x="1296" y="1027"/>
                    <a:pt x="1316" y="1023"/>
                  </a:cubicBezTo>
                  <a:cubicBezTo>
                    <a:pt x="1323" y="1031"/>
                    <a:pt x="1340" y="1025"/>
                    <a:pt x="1335" y="1035"/>
                  </a:cubicBezTo>
                  <a:cubicBezTo>
                    <a:pt x="1321" y="1044"/>
                    <a:pt x="1352" y="1050"/>
                    <a:pt x="1353" y="1056"/>
                  </a:cubicBezTo>
                  <a:cubicBezTo>
                    <a:pt x="1349" y="1074"/>
                    <a:pt x="1383" y="1068"/>
                    <a:pt x="1393" y="1078"/>
                  </a:cubicBezTo>
                  <a:cubicBezTo>
                    <a:pt x="1394" y="1078"/>
                    <a:pt x="1394" y="1078"/>
                    <a:pt x="1394" y="1078"/>
                  </a:cubicBezTo>
                  <a:cubicBezTo>
                    <a:pt x="1395" y="1076"/>
                    <a:pt x="1396" y="1072"/>
                    <a:pt x="1396" y="1069"/>
                  </a:cubicBezTo>
                  <a:cubicBezTo>
                    <a:pt x="1398" y="1057"/>
                    <a:pt x="1408" y="1038"/>
                    <a:pt x="1420" y="1052"/>
                  </a:cubicBezTo>
                  <a:cubicBezTo>
                    <a:pt x="1431" y="1066"/>
                    <a:pt x="1442" y="1040"/>
                    <a:pt x="1448" y="1034"/>
                  </a:cubicBezTo>
                  <a:cubicBezTo>
                    <a:pt x="1455" y="1014"/>
                    <a:pt x="1451" y="991"/>
                    <a:pt x="1457" y="971"/>
                  </a:cubicBezTo>
                  <a:cubicBezTo>
                    <a:pt x="1454" y="959"/>
                    <a:pt x="1431" y="950"/>
                    <a:pt x="1444" y="938"/>
                  </a:cubicBezTo>
                  <a:cubicBezTo>
                    <a:pt x="1457" y="930"/>
                    <a:pt x="1459" y="915"/>
                    <a:pt x="1474" y="928"/>
                  </a:cubicBezTo>
                  <a:cubicBezTo>
                    <a:pt x="1486" y="936"/>
                    <a:pt x="1481" y="950"/>
                    <a:pt x="1493" y="958"/>
                  </a:cubicBezTo>
                  <a:cubicBezTo>
                    <a:pt x="1505" y="961"/>
                    <a:pt x="1504" y="932"/>
                    <a:pt x="1513" y="922"/>
                  </a:cubicBezTo>
                  <a:cubicBezTo>
                    <a:pt x="1526" y="912"/>
                    <a:pt x="1516" y="902"/>
                    <a:pt x="1505" y="901"/>
                  </a:cubicBezTo>
                  <a:cubicBezTo>
                    <a:pt x="1490" y="897"/>
                    <a:pt x="1475" y="883"/>
                    <a:pt x="1490" y="870"/>
                  </a:cubicBezTo>
                  <a:cubicBezTo>
                    <a:pt x="1505" y="860"/>
                    <a:pt x="1480" y="845"/>
                    <a:pt x="1492" y="839"/>
                  </a:cubicBezTo>
                  <a:cubicBezTo>
                    <a:pt x="1497" y="833"/>
                    <a:pt x="1504" y="826"/>
                    <a:pt x="1507" y="816"/>
                  </a:cubicBezTo>
                  <a:cubicBezTo>
                    <a:pt x="1511" y="802"/>
                    <a:pt x="1519" y="797"/>
                    <a:pt x="1531" y="788"/>
                  </a:cubicBezTo>
                  <a:cubicBezTo>
                    <a:pt x="1532" y="780"/>
                    <a:pt x="1540" y="767"/>
                    <a:pt x="1545" y="756"/>
                  </a:cubicBezTo>
                  <a:cubicBezTo>
                    <a:pt x="1543" y="742"/>
                    <a:pt x="1563" y="732"/>
                    <a:pt x="1548" y="723"/>
                  </a:cubicBezTo>
                  <a:cubicBezTo>
                    <a:pt x="1550" y="710"/>
                    <a:pt x="1535" y="706"/>
                    <a:pt x="1540" y="694"/>
                  </a:cubicBezTo>
                  <a:cubicBezTo>
                    <a:pt x="1539" y="677"/>
                    <a:pt x="1522" y="664"/>
                    <a:pt x="1510" y="653"/>
                  </a:cubicBezTo>
                  <a:cubicBezTo>
                    <a:pt x="1502" y="641"/>
                    <a:pt x="1505" y="642"/>
                    <a:pt x="1513" y="645"/>
                  </a:cubicBezTo>
                  <a:cubicBezTo>
                    <a:pt x="1520" y="641"/>
                    <a:pt x="1526" y="641"/>
                    <a:pt x="1527" y="642"/>
                  </a:cubicBezTo>
                  <a:cubicBezTo>
                    <a:pt x="1533" y="643"/>
                    <a:pt x="1538" y="645"/>
                    <a:pt x="1542" y="648"/>
                  </a:cubicBezTo>
                  <a:cubicBezTo>
                    <a:pt x="1546" y="649"/>
                    <a:pt x="1555" y="653"/>
                    <a:pt x="1559" y="657"/>
                  </a:cubicBezTo>
                  <a:cubicBezTo>
                    <a:pt x="1563" y="655"/>
                    <a:pt x="1569" y="654"/>
                    <a:pt x="1566" y="654"/>
                  </a:cubicBezTo>
                  <a:cubicBezTo>
                    <a:pt x="1573" y="650"/>
                    <a:pt x="1581" y="640"/>
                    <a:pt x="1580" y="644"/>
                  </a:cubicBezTo>
                  <a:cubicBezTo>
                    <a:pt x="1585" y="647"/>
                    <a:pt x="1600" y="639"/>
                    <a:pt x="1607" y="649"/>
                  </a:cubicBezTo>
                  <a:cubicBezTo>
                    <a:pt x="1615" y="660"/>
                    <a:pt x="1631" y="662"/>
                    <a:pt x="1639" y="668"/>
                  </a:cubicBezTo>
                  <a:cubicBezTo>
                    <a:pt x="1648" y="676"/>
                    <a:pt x="1659" y="665"/>
                    <a:pt x="1658" y="655"/>
                  </a:cubicBezTo>
                  <a:cubicBezTo>
                    <a:pt x="1648" y="645"/>
                    <a:pt x="1657" y="640"/>
                    <a:pt x="1672" y="636"/>
                  </a:cubicBezTo>
                  <a:cubicBezTo>
                    <a:pt x="1682" y="646"/>
                    <a:pt x="1682" y="635"/>
                    <a:pt x="1690" y="631"/>
                  </a:cubicBezTo>
                  <a:cubicBezTo>
                    <a:pt x="1697" y="621"/>
                    <a:pt x="1708" y="631"/>
                    <a:pt x="1716" y="629"/>
                  </a:cubicBezTo>
                  <a:cubicBezTo>
                    <a:pt x="1723" y="628"/>
                    <a:pt x="1739" y="631"/>
                    <a:pt x="1744" y="623"/>
                  </a:cubicBezTo>
                  <a:cubicBezTo>
                    <a:pt x="1746" y="616"/>
                    <a:pt x="1751" y="604"/>
                    <a:pt x="1765" y="607"/>
                  </a:cubicBezTo>
                  <a:cubicBezTo>
                    <a:pt x="1778" y="606"/>
                    <a:pt x="1782" y="613"/>
                    <a:pt x="1791" y="614"/>
                  </a:cubicBezTo>
                  <a:cubicBezTo>
                    <a:pt x="1813" y="617"/>
                    <a:pt x="1832" y="619"/>
                    <a:pt x="1854" y="620"/>
                  </a:cubicBezTo>
                  <a:cubicBezTo>
                    <a:pt x="1855" y="639"/>
                    <a:pt x="1871" y="641"/>
                    <a:pt x="1879" y="646"/>
                  </a:cubicBezTo>
                  <a:cubicBezTo>
                    <a:pt x="1889" y="645"/>
                    <a:pt x="1915" y="644"/>
                    <a:pt x="1908" y="633"/>
                  </a:cubicBezTo>
                  <a:close/>
                  <a:moveTo>
                    <a:pt x="180" y="530"/>
                  </a:moveTo>
                  <a:cubicBezTo>
                    <a:pt x="189" y="530"/>
                    <a:pt x="189" y="530"/>
                    <a:pt x="189" y="530"/>
                  </a:cubicBezTo>
                  <a:cubicBezTo>
                    <a:pt x="200" y="552"/>
                    <a:pt x="200" y="552"/>
                    <a:pt x="200" y="552"/>
                  </a:cubicBezTo>
                  <a:cubicBezTo>
                    <a:pt x="207" y="553"/>
                    <a:pt x="207" y="553"/>
                    <a:pt x="207" y="553"/>
                  </a:cubicBezTo>
                  <a:cubicBezTo>
                    <a:pt x="209" y="561"/>
                    <a:pt x="209" y="561"/>
                    <a:pt x="209" y="561"/>
                  </a:cubicBezTo>
                  <a:cubicBezTo>
                    <a:pt x="211" y="569"/>
                    <a:pt x="211" y="569"/>
                    <a:pt x="211" y="569"/>
                  </a:cubicBezTo>
                  <a:cubicBezTo>
                    <a:pt x="225" y="579"/>
                    <a:pt x="225" y="579"/>
                    <a:pt x="225" y="579"/>
                  </a:cubicBezTo>
                  <a:cubicBezTo>
                    <a:pt x="232" y="574"/>
                    <a:pt x="232" y="574"/>
                    <a:pt x="232" y="574"/>
                  </a:cubicBezTo>
                  <a:cubicBezTo>
                    <a:pt x="233" y="573"/>
                    <a:pt x="233" y="573"/>
                    <a:pt x="233" y="573"/>
                  </a:cubicBezTo>
                  <a:cubicBezTo>
                    <a:pt x="241" y="571"/>
                    <a:pt x="241" y="571"/>
                    <a:pt x="241" y="571"/>
                  </a:cubicBezTo>
                  <a:cubicBezTo>
                    <a:pt x="244" y="548"/>
                    <a:pt x="244" y="548"/>
                    <a:pt x="244" y="548"/>
                  </a:cubicBezTo>
                  <a:cubicBezTo>
                    <a:pt x="232" y="523"/>
                    <a:pt x="232" y="523"/>
                    <a:pt x="232" y="523"/>
                  </a:cubicBezTo>
                  <a:cubicBezTo>
                    <a:pt x="227" y="514"/>
                    <a:pt x="227" y="514"/>
                    <a:pt x="227" y="514"/>
                  </a:cubicBezTo>
                  <a:cubicBezTo>
                    <a:pt x="204" y="501"/>
                    <a:pt x="204" y="501"/>
                    <a:pt x="204" y="501"/>
                  </a:cubicBezTo>
                  <a:cubicBezTo>
                    <a:pt x="195" y="505"/>
                    <a:pt x="195" y="505"/>
                    <a:pt x="195" y="505"/>
                  </a:cubicBezTo>
                  <a:cubicBezTo>
                    <a:pt x="181" y="523"/>
                    <a:pt x="181" y="523"/>
                    <a:pt x="181" y="523"/>
                  </a:cubicBezTo>
                  <a:cubicBezTo>
                    <a:pt x="175" y="523"/>
                    <a:pt x="175" y="523"/>
                    <a:pt x="175" y="523"/>
                  </a:cubicBezTo>
                  <a:cubicBezTo>
                    <a:pt x="176" y="527"/>
                    <a:pt x="176" y="527"/>
                    <a:pt x="176" y="527"/>
                  </a:cubicBezTo>
                  <a:lnTo>
                    <a:pt x="180" y="530"/>
                  </a:lnTo>
                  <a:close/>
                </a:path>
              </a:pathLst>
            </a:custGeom>
            <a:solidFill>
              <a:srgbClr val="3C0078"/>
            </a:solidFill>
            <a:ln w="7938"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4" name="Freeform 15">
              <a:extLst>
                <a:ext uri="{FF2B5EF4-FFF2-40B4-BE49-F238E27FC236}">
                  <a16:creationId xmlns:a16="http://schemas.microsoft.com/office/drawing/2014/main" id="{D4342DCF-B0D7-42D4-8E88-509C15139685}"/>
                </a:ext>
              </a:extLst>
            </p:cNvPr>
            <p:cNvSpPr>
              <a:spLocks/>
            </p:cNvSpPr>
            <p:nvPr/>
          </p:nvSpPr>
          <p:spPr bwMode="auto">
            <a:xfrm>
              <a:off x="5149994" y="2849293"/>
              <a:ext cx="2643189" cy="2376489"/>
            </a:xfrm>
            <a:custGeom>
              <a:avLst/>
              <a:gdLst>
                <a:gd name="T0" fmla="*/ 1 w 1577"/>
                <a:gd name="T1" fmla="*/ 319 h 1422"/>
                <a:gd name="T2" fmla="*/ 33 w 1577"/>
                <a:gd name="T3" fmla="*/ 272 h 1422"/>
                <a:gd name="T4" fmla="*/ 4 w 1577"/>
                <a:gd name="T5" fmla="*/ 183 h 1422"/>
                <a:gd name="T6" fmla="*/ 17 w 1577"/>
                <a:gd name="T7" fmla="*/ 120 h 1422"/>
                <a:gd name="T8" fmla="*/ 63 w 1577"/>
                <a:gd name="T9" fmla="*/ 95 h 1422"/>
                <a:gd name="T10" fmla="*/ 87 w 1577"/>
                <a:gd name="T11" fmla="*/ 77 h 1422"/>
                <a:gd name="T12" fmla="*/ 145 w 1577"/>
                <a:gd name="T13" fmla="*/ 48 h 1422"/>
                <a:gd name="T14" fmla="*/ 225 w 1577"/>
                <a:gd name="T15" fmla="*/ 24 h 1422"/>
                <a:gd name="T16" fmla="*/ 372 w 1577"/>
                <a:gd name="T17" fmla="*/ 45 h 1422"/>
                <a:gd name="T18" fmla="*/ 458 w 1577"/>
                <a:gd name="T19" fmla="*/ 89 h 1422"/>
                <a:gd name="T20" fmla="*/ 488 w 1577"/>
                <a:gd name="T21" fmla="*/ 20 h 1422"/>
                <a:gd name="T22" fmla="*/ 572 w 1577"/>
                <a:gd name="T23" fmla="*/ 130 h 1422"/>
                <a:gd name="T24" fmla="*/ 897 w 1577"/>
                <a:gd name="T25" fmla="*/ 62 h 1422"/>
                <a:gd name="T26" fmla="*/ 1134 w 1577"/>
                <a:gd name="T27" fmla="*/ 72 h 1422"/>
                <a:gd name="T28" fmla="*/ 1300 w 1577"/>
                <a:gd name="T29" fmla="*/ 113 h 1422"/>
                <a:gd name="T30" fmla="*/ 1541 w 1577"/>
                <a:gd name="T31" fmla="*/ 104 h 1422"/>
                <a:gd name="T32" fmla="*/ 1465 w 1577"/>
                <a:gd name="T33" fmla="*/ 338 h 1422"/>
                <a:gd name="T34" fmla="*/ 1316 w 1577"/>
                <a:gd name="T35" fmla="*/ 514 h 1422"/>
                <a:gd name="T36" fmla="*/ 1447 w 1577"/>
                <a:gd name="T37" fmla="*/ 745 h 1422"/>
                <a:gd name="T38" fmla="*/ 1439 w 1577"/>
                <a:gd name="T39" fmla="*/ 905 h 1422"/>
                <a:gd name="T40" fmla="*/ 1414 w 1577"/>
                <a:gd name="T41" fmla="*/ 1016 h 1422"/>
                <a:gd name="T42" fmla="*/ 1334 w 1577"/>
                <a:gd name="T43" fmla="*/ 1144 h 1422"/>
                <a:gd name="T44" fmla="*/ 1070 w 1577"/>
                <a:gd name="T45" fmla="*/ 1240 h 1422"/>
                <a:gd name="T46" fmla="*/ 985 w 1577"/>
                <a:gd name="T47" fmla="*/ 1278 h 1422"/>
                <a:gd name="T48" fmla="*/ 895 w 1577"/>
                <a:gd name="T49" fmla="*/ 1299 h 1422"/>
                <a:gd name="T50" fmla="*/ 878 w 1577"/>
                <a:gd name="T51" fmla="*/ 1299 h 1422"/>
                <a:gd name="T52" fmla="*/ 876 w 1577"/>
                <a:gd name="T53" fmla="*/ 1306 h 1422"/>
                <a:gd name="T54" fmla="*/ 808 w 1577"/>
                <a:gd name="T55" fmla="*/ 1404 h 1422"/>
                <a:gd name="T56" fmla="*/ 739 w 1577"/>
                <a:gd name="T57" fmla="*/ 1391 h 1422"/>
                <a:gd name="T58" fmla="*/ 805 w 1577"/>
                <a:gd name="T59" fmla="*/ 1197 h 1422"/>
                <a:gd name="T60" fmla="*/ 847 w 1577"/>
                <a:gd name="T61" fmla="*/ 1007 h 1422"/>
                <a:gd name="T62" fmla="*/ 831 w 1577"/>
                <a:gd name="T63" fmla="*/ 907 h 1422"/>
                <a:gd name="T64" fmla="*/ 834 w 1577"/>
                <a:gd name="T65" fmla="*/ 825 h 1422"/>
                <a:gd name="T66" fmla="*/ 930 w 1577"/>
                <a:gd name="T67" fmla="*/ 735 h 1422"/>
                <a:gd name="T68" fmla="*/ 846 w 1577"/>
                <a:gd name="T69" fmla="*/ 624 h 1422"/>
                <a:gd name="T70" fmla="*/ 734 w 1577"/>
                <a:gd name="T71" fmla="*/ 605 h 1422"/>
                <a:gd name="T72" fmla="*/ 665 w 1577"/>
                <a:gd name="T73" fmla="*/ 743 h 1422"/>
                <a:gd name="T74" fmla="*/ 634 w 1577"/>
                <a:gd name="T75" fmla="*/ 781 h 1422"/>
                <a:gd name="T76" fmla="*/ 573 w 1577"/>
                <a:gd name="T77" fmla="*/ 796 h 1422"/>
                <a:gd name="T78" fmla="*/ 525 w 1577"/>
                <a:gd name="T79" fmla="*/ 833 h 1422"/>
                <a:gd name="T80" fmla="*/ 449 w 1577"/>
                <a:gd name="T81" fmla="*/ 734 h 1422"/>
                <a:gd name="T82" fmla="*/ 430 w 1577"/>
                <a:gd name="T83" fmla="*/ 739 h 1422"/>
                <a:gd name="T84" fmla="*/ 388 w 1577"/>
                <a:gd name="T85" fmla="*/ 701 h 1422"/>
                <a:gd name="T86" fmla="*/ 319 w 1577"/>
                <a:gd name="T87" fmla="*/ 702 h 1422"/>
                <a:gd name="T88" fmla="*/ 255 w 1577"/>
                <a:gd name="T89" fmla="*/ 663 h 1422"/>
                <a:gd name="T90" fmla="*/ 225 w 1577"/>
                <a:gd name="T91" fmla="*/ 664 h 1422"/>
                <a:gd name="T92" fmla="*/ 204 w 1577"/>
                <a:gd name="T93" fmla="*/ 657 h 1422"/>
                <a:gd name="T94" fmla="*/ 178 w 1577"/>
                <a:gd name="T95" fmla="*/ 558 h 1422"/>
                <a:gd name="T96" fmla="*/ 162 w 1577"/>
                <a:gd name="T97" fmla="*/ 467 h 1422"/>
                <a:gd name="T98" fmla="*/ 159 w 1577"/>
                <a:gd name="T99" fmla="*/ 404 h 1422"/>
                <a:gd name="T100" fmla="*/ 138 w 1577"/>
                <a:gd name="T101" fmla="*/ 401 h 1422"/>
                <a:gd name="T102" fmla="*/ 93 w 1577"/>
                <a:gd name="T103" fmla="*/ 359 h 1422"/>
                <a:gd name="T104" fmla="*/ 61 w 1577"/>
                <a:gd name="T105" fmla="*/ 326 h 1422"/>
                <a:gd name="T106" fmla="*/ 54 w 1577"/>
                <a:gd name="T107" fmla="*/ 279 h 1422"/>
                <a:gd name="T108" fmla="*/ 55 w 1577"/>
                <a:gd name="T109" fmla="*/ 339 h 1422"/>
                <a:gd name="T110" fmla="*/ 556 w 1577"/>
                <a:gd name="T111" fmla="*/ 843 h 1422"/>
                <a:gd name="T112" fmla="*/ 534 w 1577"/>
                <a:gd name="T113" fmla="*/ 888 h 1422"/>
                <a:gd name="T114" fmla="*/ 395 w 1577"/>
                <a:gd name="T115" fmla="*/ 1031 h 1422"/>
                <a:gd name="T116" fmla="*/ 433 w 1577"/>
                <a:gd name="T117" fmla="*/ 1025 h 1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77" h="1422">
                  <a:moveTo>
                    <a:pt x="34" y="326"/>
                  </a:moveTo>
                  <a:cubicBezTo>
                    <a:pt x="23" y="337"/>
                    <a:pt x="23" y="337"/>
                    <a:pt x="23" y="337"/>
                  </a:cubicBezTo>
                  <a:cubicBezTo>
                    <a:pt x="22" y="346"/>
                    <a:pt x="22" y="346"/>
                    <a:pt x="22" y="346"/>
                  </a:cubicBezTo>
                  <a:cubicBezTo>
                    <a:pt x="17" y="339"/>
                    <a:pt x="17" y="339"/>
                    <a:pt x="17" y="339"/>
                  </a:cubicBezTo>
                  <a:cubicBezTo>
                    <a:pt x="18" y="332"/>
                    <a:pt x="18" y="332"/>
                    <a:pt x="18" y="332"/>
                  </a:cubicBezTo>
                  <a:cubicBezTo>
                    <a:pt x="15" y="328"/>
                    <a:pt x="15" y="328"/>
                    <a:pt x="15" y="328"/>
                  </a:cubicBezTo>
                  <a:cubicBezTo>
                    <a:pt x="10" y="330"/>
                    <a:pt x="10" y="330"/>
                    <a:pt x="10" y="330"/>
                  </a:cubicBezTo>
                  <a:cubicBezTo>
                    <a:pt x="4" y="326"/>
                    <a:pt x="4" y="326"/>
                    <a:pt x="4" y="326"/>
                  </a:cubicBezTo>
                  <a:cubicBezTo>
                    <a:pt x="3" y="322"/>
                    <a:pt x="3" y="322"/>
                    <a:pt x="3" y="322"/>
                  </a:cubicBezTo>
                  <a:cubicBezTo>
                    <a:pt x="1" y="319"/>
                    <a:pt x="1" y="319"/>
                    <a:pt x="1" y="319"/>
                  </a:cubicBezTo>
                  <a:cubicBezTo>
                    <a:pt x="4" y="310"/>
                    <a:pt x="4" y="310"/>
                    <a:pt x="4" y="310"/>
                  </a:cubicBezTo>
                  <a:cubicBezTo>
                    <a:pt x="12" y="305"/>
                    <a:pt x="12" y="305"/>
                    <a:pt x="12" y="305"/>
                  </a:cubicBezTo>
                  <a:cubicBezTo>
                    <a:pt x="19" y="305"/>
                    <a:pt x="19" y="305"/>
                    <a:pt x="19" y="305"/>
                  </a:cubicBezTo>
                  <a:cubicBezTo>
                    <a:pt x="21" y="292"/>
                    <a:pt x="21" y="292"/>
                    <a:pt x="21" y="292"/>
                  </a:cubicBezTo>
                  <a:cubicBezTo>
                    <a:pt x="22" y="292"/>
                    <a:pt x="22" y="292"/>
                    <a:pt x="22" y="292"/>
                  </a:cubicBezTo>
                  <a:cubicBezTo>
                    <a:pt x="27" y="283"/>
                    <a:pt x="27" y="283"/>
                    <a:pt x="27" y="283"/>
                  </a:cubicBezTo>
                  <a:cubicBezTo>
                    <a:pt x="30" y="282"/>
                    <a:pt x="30" y="282"/>
                    <a:pt x="30" y="282"/>
                  </a:cubicBezTo>
                  <a:cubicBezTo>
                    <a:pt x="34" y="280"/>
                    <a:pt x="34" y="280"/>
                    <a:pt x="34" y="280"/>
                  </a:cubicBezTo>
                  <a:cubicBezTo>
                    <a:pt x="34" y="276"/>
                    <a:pt x="34" y="276"/>
                    <a:pt x="34" y="276"/>
                  </a:cubicBezTo>
                  <a:cubicBezTo>
                    <a:pt x="33" y="272"/>
                    <a:pt x="33" y="272"/>
                    <a:pt x="33" y="272"/>
                  </a:cubicBezTo>
                  <a:cubicBezTo>
                    <a:pt x="26" y="275"/>
                    <a:pt x="26" y="275"/>
                    <a:pt x="26" y="275"/>
                  </a:cubicBezTo>
                  <a:cubicBezTo>
                    <a:pt x="24" y="272"/>
                    <a:pt x="24" y="272"/>
                    <a:pt x="24" y="272"/>
                  </a:cubicBezTo>
                  <a:cubicBezTo>
                    <a:pt x="28" y="256"/>
                    <a:pt x="28" y="256"/>
                    <a:pt x="28" y="256"/>
                  </a:cubicBezTo>
                  <a:cubicBezTo>
                    <a:pt x="21" y="243"/>
                    <a:pt x="21" y="243"/>
                    <a:pt x="21" y="243"/>
                  </a:cubicBezTo>
                  <a:cubicBezTo>
                    <a:pt x="18" y="225"/>
                    <a:pt x="18" y="225"/>
                    <a:pt x="18" y="225"/>
                  </a:cubicBezTo>
                  <a:cubicBezTo>
                    <a:pt x="14" y="214"/>
                    <a:pt x="14" y="214"/>
                    <a:pt x="14" y="214"/>
                  </a:cubicBezTo>
                  <a:cubicBezTo>
                    <a:pt x="15" y="202"/>
                    <a:pt x="15" y="202"/>
                    <a:pt x="15" y="202"/>
                  </a:cubicBezTo>
                  <a:cubicBezTo>
                    <a:pt x="9" y="192"/>
                    <a:pt x="9" y="192"/>
                    <a:pt x="9" y="192"/>
                  </a:cubicBezTo>
                  <a:cubicBezTo>
                    <a:pt x="11" y="186"/>
                    <a:pt x="11" y="186"/>
                    <a:pt x="11" y="186"/>
                  </a:cubicBezTo>
                  <a:cubicBezTo>
                    <a:pt x="4" y="183"/>
                    <a:pt x="4" y="183"/>
                    <a:pt x="4" y="183"/>
                  </a:cubicBezTo>
                  <a:cubicBezTo>
                    <a:pt x="4" y="178"/>
                    <a:pt x="4" y="178"/>
                    <a:pt x="4" y="178"/>
                  </a:cubicBezTo>
                  <a:cubicBezTo>
                    <a:pt x="9" y="170"/>
                    <a:pt x="9" y="170"/>
                    <a:pt x="9" y="170"/>
                  </a:cubicBezTo>
                  <a:cubicBezTo>
                    <a:pt x="9" y="157"/>
                    <a:pt x="9" y="157"/>
                    <a:pt x="9" y="157"/>
                  </a:cubicBezTo>
                  <a:cubicBezTo>
                    <a:pt x="0" y="147"/>
                    <a:pt x="0" y="147"/>
                    <a:pt x="0" y="147"/>
                  </a:cubicBezTo>
                  <a:cubicBezTo>
                    <a:pt x="2" y="141"/>
                    <a:pt x="2" y="141"/>
                    <a:pt x="2" y="141"/>
                  </a:cubicBezTo>
                  <a:cubicBezTo>
                    <a:pt x="0" y="136"/>
                    <a:pt x="0" y="136"/>
                    <a:pt x="0" y="136"/>
                  </a:cubicBezTo>
                  <a:cubicBezTo>
                    <a:pt x="1" y="132"/>
                    <a:pt x="1" y="132"/>
                    <a:pt x="1" y="132"/>
                  </a:cubicBezTo>
                  <a:cubicBezTo>
                    <a:pt x="6" y="130"/>
                    <a:pt x="6" y="130"/>
                    <a:pt x="6" y="130"/>
                  </a:cubicBezTo>
                  <a:cubicBezTo>
                    <a:pt x="11" y="128"/>
                    <a:pt x="11" y="128"/>
                    <a:pt x="11" y="128"/>
                  </a:cubicBezTo>
                  <a:cubicBezTo>
                    <a:pt x="17" y="120"/>
                    <a:pt x="17" y="120"/>
                    <a:pt x="17" y="120"/>
                  </a:cubicBezTo>
                  <a:cubicBezTo>
                    <a:pt x="16" y="117"/>
                    <a:pt x="16" y="117"/>
                    <a:pt x="16" y="117"/>
                  </a:cubicBezTo>
                  <a:cubicBezTo>
                    <a:pt x="9" y="112"/>
                    <a:pt x="9" y="112"/>
                    <a:pt x="9" y="112"/>
                  </a:cubicBezTo>
                  <a:cubicBezTo>
                    <a:pt x="13" y="108"/>
                    <a:pt x="13" y="108"/>
                    <a:pt x="13" y="108"/>
                  </a:cubicBezTo>
                  <a:cubicBezTo>
                    <a:pt x="18" y="105"/>
                    <a:pt x="18" y="105"/>
                    <a:pt x="18" y="105"/>
                  </a:cubicBezTo>
                  <a:cubicBezTo>
                    <a:pt x="27" y="114"/>
                    <a:pt x="27" y="114"/>
                    <a:pt x="27" y="114"/>
                  </a:cubicBezTo>
                  <a:cubicBezTo>
                    <a:pt x="30" y="115"/>
                    <a:pt x="30" y="115"/>
                    <a:pt x="30" y="115"/>
                  </a:cubicBezTo>
                  <a:cubicBezTo>
                    <a:pt x="47" y="106"/>
                    <a:pt x="47" y="106"/>
                    <a:pt x="47" y="106"/>
                  </a:cubicBezTo>
                  <a:cubicBezTo>
                    <a:pt x="62" y="105"/>
                    <a:pt x="62" y="105"/>
                    <a:pt x="62" y="105"/>
                  </a:cubicBezTo>
                  <a:cubicBezTo>
                    <a:pt x="65" y="98"/>
                    <a:pt x="65" y="98"/>
                    <a:pt x="65" y="98"/>
                  </a:cubicBezTo>
                  <a:cubicBezTo>
                    <a:pt x="63" y="95"/>
                    <a:pt x="63" y="95"/>
                    <a:pt x="63" y="95"/>
                  </a:cubicBezTo>
                  <a:cubicBezTo>
                    <a:pt x="53" y="91"/>
                    <a:pt x="53" y="91"/>
                    <a:pt x="53" y="91"/>
                  </a:cubicBezTo>
                  <a:cubicBezTo>
                    <a:pt x="44" y="81"/>
                    <a:pt x="44" y="81"/>
                    <a:pt x="44" y="81"/>
                  </a:cubicBezTo>
                  <a:cubicBezTo>
                    <a:pt x="29" y="77"/>
                    <a:pt x="29" y="77"/>
                    <a:pt x="29" y="77"/>
                  </a:cubicBezTo>
                  <a:cubicBezTo>
                    <a:pt x="29" y="71"/>
                    <a:pt x="29" y="71"/>
                    <a:pt x="29" y="71"/>
                  </a:cubicBezTo>
                  <a:cubicBezTo>
                    <a:pt x="24" y="58"/>
                    <a:pt x="24" y="58"/>
                    <a:pt x="24" y="58"/>
                  </a:cubicBezTo>
                  <a:cubicBezTo>
                    <a:pt x="46" y="54"/>
                    <a:pt x="46" y="54"/>
                    <a:pt x="46" y="54"/>
                  </a:cubicBezTo>
                  <a:cubicBezTo>
                    <a:pt x="59" y="69"/>
                    <a:pt x="59" y="69"/>
                    <a:pt x="59" y="69"/>
                  </a:cubicBezTo>
                  <a:cubicBezTo>
                    <a:pt x="59" y="69"/>
                    <a:pt x="59" y="69"/>
                    <a:pt x="59" y="69"/>
                  </a:cubicBezTo>
                  <a:cubicBezTo>
                    <a:pt x="66" y="73"/>
                    <a:pt x="66" y="73"/>
                    <a:pt x="66" y="73"/>
                  </a:cubicBezTo>
                  <a:cubicBezTo>
                    <a:pt x="87" y="77"/>
                    <a:pt x="87" y="77"/>
                    <a:pt x="87" y="77"/>
                  </a:cubicBezTo>
                  <a:cubicBezTo>
                    <a:pt x="92" y="72"/>
                    <a:pt x="92" y="72"/>
                    <a:pt x="92" y="72"/>
                  </a:cubicBezTo>
                  <a:cubicBezTo>
                    <a:pt x="109" y="66"/>
                    <a:pt x="109" y="66"/>
                    <a:pt x="109" y="66"/>
                  </a:cubicBezTo>
                  <a:cubicBezTo>
                    <a:pt x="126" y="63"/>
                    <a:pt x="126" y="63"/>
                    <a:pt x="126" y="63"/>
                  </a:cubicBezTo>
                  <a:cubicBezTo>
                    <a:pt x="130" y="69"/>
                    <a:pt x="130" y="69"/>
                    <a:pt x="130" y="69"/>
                  </a:cubicBezTo>
                  <a:cubicBezTo>
                    <a:pt x="137" y="72"/>
                    <a:pt x="137" y="72"/>
                    <a:pt x="137" y="72"/>
                  </a:cubicBezTo>
                  <a:cubicBezTo>
                    <a:pt x="142" y="67"/>
                    <a:pt x="142" y="67"/>
                    <a:pt x="142" y="67"/>
                  </a:cubicBezTo>
                  <a:cubicBezTo>
                    <a:pt x="136" y="60"/>
                    <a:pt x="136" y="60"/>
                    <a:pt x="136" y="60"/>
                  </a:cubicBezTo>
                  <a:cubicBezTo>
                    <a:pt x="136" y="53"/>
                    <a:pt x="136" y="53"/>
                    <a:pt x="136" y="53"/>
                  </a:cubicBezTo>
                  <a:cubicBezTo>
                    <a:pt x="140" y="47"/>
                    <a:pt x="140" y="47"/>
                    <a:pt x="140" y="47"/>
                  </a:cubicBezTo>
                  <a:cubicBezTo>
                    <a:pt x="145" y="48"/>
                    <a:pt x="145" y="48"/>
                    <a:pt x="145" y="48"/>
                  </a:cubicBezTo>
                  <a:cubicBezTo>
                    <a:pt x="151" y="42"/>
                    <a:pt x="151" y="42"/>
                    <a:pt x="151" y="42"/>
                  </a:cubicBezTo>
                  <a:cubicBezTo>
                    <a:pt x="161" y="46"/>
                    <a:pt x="161" y="46"/>
                    <a:pt x="161" y="46"/>
                  </a:cubicBezTo>
                  <a:cubicBezTo>
                    <a:pt x="167" y="43"/>
                    <a:pt x="167" y="43"/>
                    <a:pt x="167" y="43"/>
                  </a:cubicBezTo>
                  <a:cubicBezTo>
                    <a:pt x="173" y="43"/>
                    <a:pt x="173" y="43"/>
                    <a:pt x="173" y="43"/>
                  </a:cubicBezTo>
                  <a:cubicBezTo>
                    <a:pt x="184" y="51"/>
                    <a:pt x="184" y="51"/>
                    <a:pt x="184" y="51"/>
                  </a:cubicBezTo>
                  <a:cubicBezTo>
                    <a:pt x="199" y="45"/>
                    <a:pt x="199" y="45"/>
                    <a:pt x="199" y="45"/>
                  </a:cubicBezTo>
                  <a:cubicBezTo>
                    <a:pt x="219" y="43"/>
                    <a:pt x="219" y="43"/>
                    <a:pt x="219" y="43"/>
                  </a:cubicBezTo>
                  <a:cubicBezTo>
                    <a:pt x="218" y="38"/>
                    <a:pt x="218" y="38"/>
                    <a:pt x="218" y="38"/>
                  </a:cubicBezTo>
                  <a:cubicBezTo>
                    <a:pt x="225" y="30"/>
                    <a:pt x="225" y="30"/>
                    <a:pt x="225" y="30"/>
                  </a:cubicBezTo>
                  <a:cubicBezTo>
                    <a:pt x="225" y="24"/>
                    <a:pt x="225" y="24"/>
                    <a:pt x="225" y="24"/>
                  </a:cubicBezTo>
                  <a:cubicBezTo>
                    <a:pt x="219" y="14"/>
                    <a:pt x="219" y="14"/>
                    <a:pt x="219" y="14"/>
                  </a:cubicBezTo>
                  <a:cubicBezTo>
                    <a:pt x="219" y="11"/>
                    <a:pt x="219" y="11"/>
                    <a:pt x="219" y="11"/>
                  </a:cubicBezTo>
                  <a:cubicBezTo>
                    <a:pt x="221" y="11"/>
                    <a:pt x="221" y="11"/>
                    <a:pt x="221" y="11"/>
                  </a:cubicBezTo>
                  <a:cubicBezTo>
                    <a:pt x="244" y="0"/>
                    <a:pt x="244" y="0"/>
                    <a:pt x="244" y="0"/>
                  </a:cubicBezTo>
                  <a:cubicBezTo>
                    <a:pt x="260" y="0"/>
                    <a:pt x="260" y="0"/>
                    <a:pt x="260" y="0"/>
                  </a:cubicBezTo>
                  <a:cubicBezTo>
                    <a:pt x="307" y="6"/>
                    <a:pt x="307" y="6"/>
                    <a:pt x="307" y="6"/>
                  </a:cubicBezTo>
                  <a:cubicBezTo>
                    <a:pt x="333" y="20"/>
                    <a:pt x="333" y="20"/>
                    <a:pt x="333" y="20"/>
                  </a:cubicBezTo>
                  <a:cubicBezTo>
                    <a:pt x="361" y="42"/>
                    <a:pt x="361" y="42"/>
                    <a:pt x="361" y="42"/>
                  </a:cubicBezTo>
                  <a:cubicBezTo>
                    <a:pt x="361" y="42"/>
                    <a:pt x="362" y="43"/>
                    <a:pt x="363" y="43"/>
                  </a:cubicBezTo>
                  <a:cubicBezTo>
                    <a:pt x="372" y="45"/>
                    <a:pt x="372" y="45"/>
                    <a:pt x="372" y="45"/>
                  </a:cubicBezTo>
                  <a:cubicBezTo>
                    <a:pt x="373" y="45"/>
                    <a:pt x="374" y="45"/>
                    <a:pt x="375" y="45"/>
                  </a:cubicBezTo>
                  <a:cubicBezTo>
                    <a:pt x="384" y="41"/>
                    <a:pt x="384" y="41"/>
                    <a:pt x="384" y="41"/>
                  </a:cubicBezTo>
                  <a:cubicBezTo>
                    <a:pt x="401" y="42"/>
                    <a:pt x="401" y="42"/>
                    <a:pt x="401" y="42"/>
                  </a:cubicBezTo>
                  <a:cubicBezTo>
                    <a:pt x="407" y="44"/>
                    <a:pt x="407" y="44"/>
                    <a:pt x="407" y="44"/>
                  </a:cubicBezTo>
                  <a:cubicBezTo>
                    <a:pt x="426" y="73"/>
                    <a:pt x="426" y="73"/>
                    <a:pt x="426" y="73"/>
                  </a:cubicBezTo>
                  <a:cubicBezTo>
                    <a:pt x="426" y="74"/>
                    <a:pt x="426" y="74"/>
                    <a:pt x="427" y="74"/>
                  </a:cubicBezTo>
                  <a:cubicBezTo>
                    <a:pt x="441" y="84"/>
                    <a:pt x="441" y="84"/>
                    <a:pt x="441" y="84"/>
                  </a:cubicBezTo>
                  <a:cubicBezTo>
                    <a:pt x="442" y="84"/>
                    <a:pt x="442" y="84"/>
                    <a:pt x="443" y="85"/>
                  </a:cubicBezTo>
                  <a:cubicBezTo>
                    <a:pt x="457" y="88"/>
                    <a:pt x="457" y="88"/>
                    <a:pt x="457" y="88"/>
                  </a:cubicBezTo>
                  <a:cubicBezTo>
                    <a:pt x="458" y="89"/>
                    <a:pt x="458" y="89"/>
                    <a:pt x="458" y="89"/>
                  </a:cubicBezTo>
                  <a:cubicBezTo>
                    <a:pt x="458" y="89"/>
                    <a:pt x="459" y="89"/>
                    <a:pt x="459" y="89"/>
                  </a:cubicBezTo>
                  <a:cubicBezTo>
                    <a:pt x="473" y="87"/>
                    <a:pt x="473" y="87"/>
                    <a:pt x="473" y="87"/>
                  </a:cubicBezTo>
                  <a:cubicBezTo>
                    <a:pt x="474" y="87"/>
                    <a:pt x="475" y="86"/>
                    <a:pt x="476" y="85"/>
                  </a:cubicBezTo>
                  <a:cubicBezTo>
                    <a:pt x="485" y="73"/>
                    <a:pt x="485" y="73"/>
                    <a:pt x="485" y="73"/>
                  </a:cubicBezTo>
                  <a:cubicBezTo>
                    <a:pt x="500" y="63"/>
                    <a:pt x="500" y="63"/>
                    <a:pt x="500" y="63"/>
                  </a:cubicBezTo>
                  <a:cubicBezTo>
                    <a:pt x="501" y="62"/>
                    <a:pt x="501" y="61"/>
                    <a:pt x="501" y="59"/>
                  </a:cubicBezTo>
                  <a:cubicBezTo>
                    <a:pt x="502" y="58"/>
                    <a:pt x="501" y="57"/>
                    <a:pt x="500" y="56"/>
                  </a:cubicBezTo>
                  <a:cubicBezTo>
                    <a:pt x="488" y="41"/>
                    <a:pt x="488" y="41"/>
                    <a:pt x="488" y="41"/>
                  </a:cubicBezTo>
                  <a:cubicBezTo>
                    <a:pt x="485" y="33"/>
                    <a:pt x="485" y="33"/>
                    <a:pt x="485" y="33"/>
                  </a:cubicBezTo>
                  <a:cubicBezTo>
                    <a:pt x="488" y="20"/>
                    <a:pt x="488" y="20"/>
                    <a:pt x="488" y="20"/>
                  </a:cubicBezTo>
                  <a:cubicBezTo>
                    <a:pt x="504" y="21"/>
                    <a:pt x="504" y="21"/>
                    <a:pt x="504" y="21"/>
                  </a:cubicBezTo>
                  <a:cubicBezTo>
                    <a:pt x="505" y="22"/>
                    <a:pt x="505" y="22"/>
                    <a:pt x="505" y="22"/>
                  </a:cubicBezTo>
                  <a:cubicBezTo>
                    <a:pt x="502" y="29"/>
                    <a:pt x="502" y="38"/>
                    <a:pt x="506" y="37"/>
                  </a:cubicBezTo>
                  <a:cubicBezTo>
                    <a:pt x="509" y="42"/>
                    <a:pt x="520" y="52"/>
                    <a:pt x="535" y="41"/>
                  </a:cubicBezTo>
                  <a:cubicBezTo>
                    <a:pt x="538" y="60"/>
                    <a:pt x="555" y="41"/>
                    <a:pt x="564" y="35"/>
                  </a:cubicBezTo>
                  <a:cubicBezTo>
                    <a:pt x="577" y="30"/>
                    <a:pt x="573" y="53"/>
                    <a:pt x="582" y="59"/>
                  </a:cubicBezTo>
                  <a:cubicBezTo>
                    <a:pt x="568" y="60"/>
                    <a:pt x="577" y="75"/>
                    <a:pt x="565" y="85"/>
                  </a:cubicBezTo>
                  <a:cubicBezTo>
                    <a:pt x="562" y="94"/>
                    <a:pt x="557" y="105"/>
                    <a:pt x="553" y="114"/>
                  </a:cubicBezTo>
                  <a:cubicBezTo>
                    <a:pt x="553" y="114"/>
                    <a:pt x="553" y="114"/>
                    <a:pt x="553" y="114"/>
                  </a:cubicBezTo>
                  <a:cubicBezTo>
                    <a:pt x="559" y="118"/>
                    <a:pt x="566" y="127"/>
                    <a:pt x="572" y="130"/>
                  </a:cubicBezTo>
                  <a:cubicBezTo>
                    <a:pt x="585" y="140"/>
                    <a:pt x="595" y="156"/>
                    <a:pt x="613" y="145"/>
                  </a:cubicBezTo>
                  <a:cubicBezTo>
                    <a:pt x="625" y="144"/>
                    <a:pt x="637" y="133"/>
                    <a:pt x="644" y="139"/>
                  </a:cubicBezTo>
                  <a:cubicBezTo>
                    <a:pt x="646" y="146"/>
                    <a:pt x="667" y="143"/>
                    <a:pt x="675" y="155"/>
                  </a:cubicBezTo>
                  <a:cubicBezTo>
                    <a:pt x="696" y="159"/>
                    <a:pt x="720" y="165"/>
                    <a:pt x="741" y="170"/>
                  </a:cubicBezTo>
                  <a:cubicBezTo>
                    <a:pt x="749" y="173"/>
                    <a:pt x="766" y="186"/>
                    <a:pt x="769" y="179"/>
                  </a:cubicBezTo>
                  <a:cubicBezTo>
                    <a:pt x="773" y="170"/>
                    <a:pt x="789" y="159"/>
                    <a:pt x="802" y="158"/>
                  </a:cubicBezTo>
                  <a:cubicBezTo>
                    <a:pt x="804" y="147"/>
                    <a:pt x="824" y="148"/>
                    <a:pt x="832" y="146"/>
                  </a:cubicBezTo>
                  <a:cubicBezTo>
                    <a:pt x="845" y="135"/>
                    <a:pt x="841" y="132"/>
                    <a:pt x="847" y="123"/>
                  </a:cubicBezTo>
                  <a:cubicBezTo>
                    <a:pt x="855" y="111"/>
                    <a:pt x="846" y="91"/>
                    <a:pt x="864" y="86"/>
                  </a:cubicBezTo>
                  <a:cubicBezTo>
                    <a:pt x="878" y="79"/>
                    <a:pt x="894" y="77"/>
                    <a:pt x="897" y="62"/>
                  </a:cubicBezTo>
                  <a:cubicBezTo>
                    <a:pt x="914" y="48"/>
                    <a:pt x="928" y="69"/>
                    <a:pt x="939" y="80"/>
                  </a:cubicBezTo>
                  <a:cubicBezTo>
                    <a:pt x="952" y="90"/>
                    <a:pt x="913" y="98"/>
                    <a:pt x="929" y="103"/>
                  </a:cubicBezTo>
                  <a:cubicBezTo>
                    <a:pt x="924" y="116"/>
                    <a:pt x="955" y="110"/>
                    <a:pt x="962" y="103"/>
                  </a:cubicBezTo>
                  <a:cubicBezTo>
                    <a:pt x="974" y="96"/>
                    <a:pt x="987" y="93"/>
                    <a:pt x="998" y="87"/>
                  </a:cubicBezTo>
                  <a:cubicBezTo>
                    <a:pt x="1016" y="81"/>
                    <a:pt x="1019" y="63"/>
                    <a:pt x="1027" y="49"/>
                  </a:cubicBezTo>
                  <a:cubicBezTo>
                    <a:pt x="1033" y="36"/>
                    <a:pt x="1044" y="46"/>
                    <a:pt x="1047" y="51"/>
                  </a:cubicBezTo>
                  <a:cubicBezTo>
                    <a:pt x="1051" y="49"/>
                    <a:pt x="1060" y="56"/>
                    <a:pt x="1065" y="47"/>
                  </a:cubicBezTo>
                  <a:cubicBezTo>
                    <a:pt x="1074" y="43"/>
                    <a:pt x="1074" y="60"/>
                    <a:pt x="1085" y="59"/>
                  </a:cubicBezTo>
                  <a:cubicBezTo>
                    <a:pt x="1095" y="60"/>
                    <a:pt x="1102" y="73"/>
                    <a:pt x="1115" y="69"/>
                  </a:cubicBezTo>
                  <a:cubicBezTo>
                    <a:pt x="1126" y="58"/>
                    <a:pt x="1136" y="72"/>
                    <a:pt x="1134" y="72"/>
                  </a:cubicBezTo>
                  <a:cubicBezTo>
                    <a:pt x="1141" y="71"/>
                    <a:pt x="1151" y="68"/>
                    <a:pt x="1156" y="58"/>
                  </a:cubicBezTo>
                  <a:cubicBezTo>
                    <a:pt x="1165" y="52"/>
                    <a:pt x="1171" y="41"/>
                    <a:pt x="1184" y="39"/>
                  </a:cubicBezTo>
                  <a:cubicBezTo>
                    <a:pt x="1188" y="29"/>
                    <a:pt x="1207" y="49"/>
                    <a:pt x="1206" y="49"/>
                  </a:cubicBezTo>
                  <a:cubicBezTo>
                    <a:pt x="1214" y="56"/>
                    <a:pt x="1229" y="56"/>
                    <a:pt x="1235" y="69"/>
                  </a:cubicBezTo>
                  <a:cubicBezTo>
                    <a:pt x="1242" y="81"/>
                    <a:pt x="1227" y="93"/>
                    <a:pt x="1229" y="106"/>
                  </a:cubicBezTo>
                  <a:cubicBezTo>
                    <a:pt x="1226" y="121"/>
                    <a:pt x="1225" y="136"/>
                    <a:pt x="1231" y="150"/>
                  </a:cubicBezTo>
                  <a:cubicBezTo>
                    <a:pt x="1236" y="153"/>
                    <a:pt x="1230" y="168"/>
                    <a:pt x="1241" y="175"/>
                  </a:cubicBezTo>
                  <a:cubicBezTo>
                    <a:pt x="1232" y="184"/>
                    <a:pt x="1259" y="181"/>
                    <a:pt x="1260" y="174"/>
                  </a:cubicBezTo>
                  <a:cubicBezTo>
                    <a:pt x="1260" y="156"/>
                    <a:pt x="1275" y="150"/>
                    <a:pt x="1278" y="135"/>
                  </a:cubicBezTo>
                  <a:cubicBezTo>
                    <a:pt x="1278" y="121"/>
                    <a:pt x="1298" y="126"/>
                    <a:pt x="1300" y="113"/>
                  </a:cubicBezTo>
                  <a:cubicBezTo>
                    <a:pt x="1306" y="112"/>
                    <a:pt x="1317" y="100"/>
                    <a:pt x="1328" y="102"/>
                  </a:cubicBezTo>
                  <a:cubicBezTo>
                    <a:pt x="1325" y="110"/>
                    <a:pt x="1338" y="115"/>
                    <a:pt x="1341" y="110"/>
                  </a:cubicBezTo>
                  <a:cubicBezTo>
                    <a:pt x="1346" y="113"/>
                    <a:pt x="1354" y="102"/>
                    <a:pt x="1355" y="100"/>
                  </a:cubicBezTo>
                  <a:cubicBezTo>
                    <a:pt x="1357" y="93"/>
                    <a:pt x="1365" y="83"/>
                    <a:pt x="1368" y="81"/>
                  </a:cubicBezTo>
                  <a:cubicBezTo>
                    <a:pt x="1368" y="80"/>
                    <a:pt x="1369" y="80"/>
                    <a:pt x="1369" y="80"/>
                  </a:cubicBezTo>
                  <a:cubicBezTo>
                    <a:pt x="1377" y="88"/>
                    <a:pt x="1396" y="89"/>
                    <a:pt x="1402" y="86"/>
                  </a:cubicBezTo>
                  <a:cubicBezTo>
                    <a:pt x="1408" y="92"/>
                    <a:pt x="1427" y="90"/>
                    <a:pt x="1438" y="96"/>
                  </a:cubicBezTo>
                  <a:cubicBezTo>
                    <a:pt x="1452" y="95"/>
                    <a:pt x="1470" y="79"/>
                    <a:pt x="1483" y="88"/>
                  </a:cubicBezTo>
                  <a:cubicBezTo>
                    <a:pt x="1496" y="90"/>
                    <a:pt x="1515" y="93"/>
                    <a:pt x="1526" y="91"/>
                  </a:cubicBezTo>
                  <a:cubicBezTo>
                    <a:pt x="1527" y="97"/>
                    <a:pt x="1539" y="91"/>
                    <a:pt x="1541" y="104"/>
                  </a:cubicBezTo>
                  <a:cubicBezTo>
                    <a:pt x="1546" y="96"/>
                    <a:pt x="1562" y="109"/>
                    <a:pt x="1574" y="115"/>
                  </a:cubicBezTo>
                  <a:cubicBezTo>
                    <a:pt x="1577" y="117"/>
                    <a:pt x="1573" y="126"/>
                    <a:pt x="1572" y="127"/>
                  </a:cubicBezTo>
                  <a:cubicBezTo>
                    <a:pt x="1569" y="135"/>
                    <a:pt x="1561" y="154"/>
                    <a:pt x="1556" y="168"/>
                  </a:cubicBezTo>
                  <a:cubicBezTo>
                    <a:pt x="1548" y="188"/>
                    <a:pt x="1539" y="209"/>
                    <a:pt x="1533" y="230"/>
                  </a:cubicBezTo>
                  <a:cubicBezTo>
                    <a:pt x="1531" y="232"/>
                    <a:pt x="1529" y="234"/>
                    <a:pt x="1525" y="236"/>
                  </a:cubicBezTo>
                  <a:cubicBezTo>
                    <a:pt x="1514" y="242"/>
                    <a:pt x="1495" y="243"/>
                    <a:pt x="1496" y="252"/>
                  </a:cubicBezTo>
                  <a:cubicBezTo>
                    <a:pt x="1490" y="268"/>
                    <a:pt x="1494" y="270"/>
                    <a:pt x="1504" y="266"/>
                  </a:cubicBezTo>
                  <a:cubicBezTo>
                    <a:pt x="1507" y="281"/>
                    <a:pt x="1502" y="293"/>
                    <a:pt x="1511" y="304"/>
                  </a:cubicBezTo>
                  <a:cubicBezTo>
                    <a:pt x="1500" y="316"/>
                    <a:pt x="1538" y="325"/>
                    <a:pt x="1508" y="325"/>
                  </a:cubicBezTo>
                  <a:cubicBezTo>
                    <a:pt x="1493" y="327"/>
                    <a:pt x="1472" y="322"/>
                    <a:pt x="1465" y="338"/>
                  </a:cubicBezTo>
                  <a:cubicBezTo>
                    <a:pt x="1482" y="346"/>
                    <a:pt x="1449" y="350"/>
                    <a:pt x="1458" y="364"/>
                  </a:cubicBezTo>
                  <a:cubicBezTo>
                    <a:pt x="1451" y="369"/>
                    <a:pt x="1468" y="376"/>
                    <a:pt x="1449" y="381"/>
                  </a:cubicBezTo>
                  <a:cubicBezTo>
                    <a:pt x="1439" y="397"/>
                    <a:pt x="1446" y="366"/>
                    <a:pt x="1431" y="380"/>
                  </a:cubicBezTo>
                  <a:cubicBezTo>
                    <a:pt x="1421" y="385"/>
                    <a:pt x="1417" y="406"/>
                    <a:pt x="1410" y="397"/>
                  </a:cubicBezTo>
                  <a:cubicBezTo>
                    <a:pt x="1401" y="409"/>
                    <a:pt x="1390" y="407"/>
                    <a:pt x="1381" y="405"/>
                  </a:cubicBezTo>
                  <a:cubicBezTo>
                    <a:pt x="1368" y="406"/>
                    <a:pt x="1375" y="430"/>
                    <a:pt x="1354" y="422"/>
                  </a:cubicBezTo>
                  <a:cubicBezTo>
                    <a:pt x="1339" y="423"/>
                    <a:pt x="1328" y="428"/>
                    <a:pt x="1330" y="444"/>
                  </a:cubicBezTo>
                  <a:cubicBezTo>
                    <a:pt x="1321" y="454"/>
                    <a:pt x="1308" y="458"/>
                    <a:pt x="1314" y="475"/>
                  </a:cubicBezTo>
                  <a:cubicBezTo>
                    <a:pt x="1316" y="488"/>
                    <a:pt x="1315" y="503"/>
                    <a:pt x="1312" y="509"/>
                  </a:cubicBezTo>
                  <a:cubicBezTo>
                    <a:pt x="1313" y="510"/>
                    <a:pt x="1317" y="517"/>
                    <a:pt x="1316" y="514"/>
                  </a:cubicBezTo>
                  <a:cubicBezTo>
                    <a:pt x="1318" y="523"/>
                    <a:pt x="1311" y="523"/>
                    <a:pt x="1318" y="532"/>
                  </a:cubicBezTo>
                  <a:cubicBezTo>
                    <a:pt x="1312" y="533"/>
                    <a:pt x="1304" y="558"/>
                    <a:pt x="1296" y="550"/>
                  </a:cubicBezTo>
                  <a:cubicBezTo>
                    <a:pt x="1288" y="542"/>
                    <a:pt x="1289" y="550"/>
                    <a:pt x="1291" y="563"/>
                  </a:cubicBezTo>
                  <a:cubicBezTo>
                    <a:pt x="1294" y="598"/>
                    <a:pt x="1284" y="632"/>
                    <a:pt x="1278" y="666"/>
                  </a:cubicBezTo>
                  <a:cubicBezTo>
                    <a:pt x="1277" y="678"/>
                    <a:pt x="1282" y="694"/>
                    <a:pt x="1286" y="705"/>
                  </a:cubicBezTo>
                  <a:cubicBezTo>
                    <a:pt x="1301" y="701"/>
                    <a:pt x="1318" y="698"/>
                    <a:pt x="1336" y="695"/>
                  </a:cubicBezTo>
                  <a:cubicBezTo>
                    <a:pt x="1349" y="698"/>
                    <a:pt x="1360" y="706"/>
                    <a:pt x="1374" y="707"/>
                  </a:cubicBezTo>
                  <a:cubicBezTo>
                    <a:pt x="1388" y="709"/>
                    <a:pt x="1386" y="701"/>
                    <a:pt x="1390" y="713"/>
                  </a:cubicBezTo>
                  <a:cubicBezTo>
                    <a:pt x="1385" y="733"/>
                    <a:pt x="1400" y="711"/>
                    <a:pt x="1411" y="712"/>
                  </a:cubicBezTo>
                  <a:cubicBezTo>
                    <a:pt x="1432" y="704"/>
                    <a:pt x="1440" y="731"/>
                    <a:pt x="1447" y="745"/>
                  </a:cubicBezTo>
                  <a:cubicBezTo>
                    <a:pt x="1450" y="764"/>
                    <a:pt x="1468" y="767"/>
                    <a:pt x="1486" y="768"/>
                  </a:cubicBezTo>
                  <a:cubicBezTo>
                    <a:pt x="1500" y="772"/>
                    <a:pt x="1523" y="775"/>
                    <a:pt x="1532" y="777"/>
                  </a:cubicBezTo>
                  <a:cubicBezTo>
                    <a:pt x="1535" y="787"/>
                    <a:pt x="1533" y="792"/>
                    <a:pt x="1536" y="807"/>
                  </a:cubicBezTo>
                  <a:cubicBezTo>
                    <a:pt x="1544" y="819"/>
                    <a:pt x="1524" y="812"/>
                    <a:pt x="1522" y="820"/>
                  </a:cubicBezTo>
                  <a:cubicBezTo>
                    <a:pt x="1505" y="824"/>
                    <a:pt x="1519" y="838"/>
                    <a:pt x="1521" y="844"/>
                  </a:cubicBezTo>
                  <a:cubicBezTo>
                    <a:pt x="1534" y="858"/>
                    <a:pt x="1515" y="873"/>
                    <a:pt x="1525" y="888"/>
                  </a:cubicBezTo>
                  <a:cubicBezTo>
                    <a:pt x="1525" y="900"/>
                    <a:pt x="1505" y="893"/>
                    <a:pt x="1512" y="908"/>
                  </a:cubicBezTo>
                  <a:cubicBezTo>
                    <a:pt x="1502" y="903"/>
                    <a:pt x="1508" y="883"/>
                    <a:pt x="1493" y="889"/>
                  </a:cubicBezTo>
                  <a:cubicBezTo>
                    <a:pt x="1481" y="894"/>
                    <a:pt x="1492" y="903"/>
                    <a:pt x="1477" y="904"/>
                  </a:cubicBezTo>
                  <a:cubicBezTo>
                    <a:pt x="1467" y="905"/>
                    <a:pt x="1451" y="897"/>
                    <a:pt x="1439" y="905"/>
                  </a:cubicBezTo>
                  <a:cubicBezTo>
                    <a:pt x="1435" y="913"/>
                    <a:pt x="1427" y="921"/>
                    <a:pt x="1447" y="919"/>
                  </a:cubicBezTo>
                  <a:cubicBezTo>
                    <a:pt x="1450" y="937"/>
                    <a:pt x="1427" y="929"/>
                    <a:pt x="1425" y="945"/>
                  </a:cubicBezTo>
                  <a:cubicBezTo>
                    <a:pt x="1426" y="947"/>
                    <a:pt x="1425" y="950"/>
                    <a:pt x="1428" y="956"/>
                  </a:cubicBezTo>
                  <a:cubicBezTo>
                    <a:pt x="1432" y="957"/>
                    <a:pt x="1436" y="954"/>
                    <a:pt x="1433" y="961"/>
                  </a:cubicBezTo>
                  <a:cubicBezTo>
                    <a:pt x="1438" y="961"/>
                    <a:pt x="1421" y="974"/>
                    <a:pt x="1424" y="974"/>
                  </a:cubicBezTo>
                  <a:cubicBezTo>
                    <a:pt x="1414" y="980"/>
                    <a:pt x="1423" y="965"/>
                    <a:pt x="1422" y="959"/>
                  </a:cubicBezTo>
                  <a:cubicBezTo>
                    <a:pt x="1423" y="947"/>
                    <a:pt x="1404" y="925"/>
                    <a:pt x="1405" y="944"/>
                  </a:cubicBezTo>
                  <a:cubicBezTo>
                    <a:pt x="1395" y="960"/>
                    <a:pt x="1419" y="958"/>
                    <a:pt x="1404" y="972"/>
                  </a:cubicBezTo>
                  <a:cubicBezTo>
                    <a:pt x="1383" y="964"/>
                    <a:pt x="1393" y="995"/>
                    <a:pt x="1405" y="995"/>
                  </a:cubicBezTo>
                  <a:cubicBezTo>
                    <a:pt x="1406" y="997"/>
                    <a:pt x="1423" y="999"/>
                    <a:pt x="1414" y="1016"/>
                  </a:cubicBezTo>
                  <a:cubicBezTo>
                    <a:pt x="1415" y="1042"/>
                    <a:pt x="1402" y="1003"/>
                    <a:pt x="1395" y="1027"/>
                  </a:cubicBezTo>
                  <a:cubicBezTo>
                    <a:pt x="1387" y="1015"/>
                    <a:pt x="1377" y="1015"/>
                    <a:pt x="1360" y="1018"/>
                  </a:cubicBezTo>
                  <a:cubicBezTo>
                    <a:pt x="1345" y="1014"/>
                    <a:pt x="1349" y="1024"/>
                    <a:pt x="1348" y="1034"/>
                  </a:cubicBezTo>
                  <a:cubicBezTo>
                    <a:pt x="1366" y="1048"/>
                    <a:pt x="1336" y="1051"/>
                    <a:pt x="1326" y="1058"/>
                  </a:cubicBezTo>
                  <a:cubicBezTo>
                    <a:pt x="1315" y="1065"/>
                    <a:pt x="1314" y="1076"/>
                    <a:pt x="1311" y="1089"/>
                  </a:cubicBezTo>
                  <a:cubicBezTo>
                    <a:pt x="1321" y="1089"/>
                    <a:pt x="1330" y="1101"/>
                    <a:pt x="1324" y="1115"/>
                  </a:cubicBezTo>
                  <a:cubicBezTo>
                    <a:pt x="1325" y="1129"/>
                    <a:pt x="1336" y="1128"/>
                    <a:pt x="1338" y="1139"/>
                  </a:cubicBezTo>
                  <a:cubicBezTo>
                    <a:pt x="1334" y="1144"/>
                    <a:pt x="1334" y="1144"/>
                    <a:pt x="1334" y="1144"/>
                  </a:cubicBezTo>
                  <a:cubicBezTo>
                    <a:pt x="1334" y="1144"/>
                    <a:pt x="1334" y="1144"/>
                    <a:pt x="1334" y="1144"/>
                  </a:cubicBezTo>
                  <a:cubicBezTo>
                    <a:pt x="1334" y="1144"/>
                    <a:pt x="1334" y="1144"/>
                    <a:pt x="1334" y="1144"/>
                  </a:cubicBezTo>
                  <a:cubicBezTo>
                    <a:pt x="1333" y="1144"/>
                    <a:pt x="1333" y="1144"/>
                    <a:pt x="1333" y="1144"/>
                  </a:cubicBezTo>
                  <a:cubicBezTo>
                    <a:pt x="1305" y="1185"/>
                    <a:pt x="1305" y="1185"/>
                    <a:pt x="1305" y="1185"/>
                  </a:cubicBezTo>
                  <a:cubicBezTo>
                    <a:pt x="1289" y="1194"/>
                    <a:pt x="1289" y="1194"/>
                    <a:pt x="1289" y="1194"/>
                  </a:cubicBezTo>
                  <a:cubicBezTo>
                    <a:pt x="1247" y="1198"/>
                    <a:pt x="1247" y="1198"/>
                    <a:pt x="1247" y="1198"/>
                  </a:cubicBezTo>
                  <a:cubicBezTo>
                    <a:pt x="1247" y="1198"/>
                    <a:pt x="1247" y="1198"/>
                    <a:pt x="1247" y="1198"/>
                  </a:cubicBezTo>
                  <a:cubicBezTo>
                    <a:pt x="1145" y="1254"/>
                    <a:pt x="1145" y="1254"/>
                    <a:pt x="1145" y="1254"/>
                  </a:cubicBezTo>
                  <a:cubicBezTo>
                    <a:pt x="1125" y="1229"/>
                    <a:pt x="1125" y="1229"/>
                    <a:pt x="1125" y="1229"/>
                  </a:cubicBezTo>
                  <a:cubicBezTo>
                    <a:pt x="1088" y="1236"/>
                    <a:pt x="1088" y="1236"/>
                    <a:pt x="1088" y="1236"/>
                  </a:cubicBezTo>
                  <a:cubicBezTo>
                    <a:pt x="1088" y="1236"/>
                    <a:pt x="1088" y="1236"/>
                    <a:pt x="1088" y="1236"/>
                  </a:cubicBezTo>
                  <a:cubicBezTo>
                    <a:pt x="1070" y="1240"/>
                    <a:pt x="1070" y="1240"/>
                    <a:pt x="1070" y="1240"/>
                  </a:cubicBezTo>
                  <a:cubicBezTo>
                    <a:pt x="1070" y="1265"/>
                    <a:pt x="1070" y="1265"/>
                    <a:pt x="1070" y="1265"/>
                  </a:cubicBezTo>
                  <a:cubicBezTo>
                    <a:pt x="1070" y="1268"/>
                    <a:pt x="1070" y="1268"/>
                    <a:pt x="1070" y="1268"/>
                  </a:cubicBezTo>
                  <a:cubicBezTo>
                    <a:pt x="1064" y="1272"/>
                    <a:pt x="1064" y="1272"/>
                    <a:pt x="1064" y="1272"/>
                  </a:cubicBezTo>
                  <a:cubicBezTo>
                    <a:pt x="1044" y="1272"/>
                    <a:pt x="1044" y="1272"/>
                    <a:pt x="1044" y="1272"/>
                  </a:cubicBezTo>
                  <a:cubicBezTo>
                    <a:pt x="1043" y="1273"/>
                    <a:pt x="1043" y="1273"/>
                    <a:pt x="1043" y="1273"/>
                  </a:cubicBezTo>
                  <a:cubicBezTo>
                    <a:pt x="1037" y="1281"/>
                    <a:pt x="1037" y="1281"/>
                    <a:pt x="1037" y="1281"/>
                  </a:cubicBezTo>
                  <a:cubicBezTo>
                    <a:pt x="1026" y="1297"/>
                    <a:pt x="1026" y="1297"/>
                    <a:pt x="1026" y="1297"/>
                  </a:cubicBezTo>
                  <a:cubicBezTo>
                    <a:pt x="1010" y="1277"/>
                    <a:pt x="1010" y="1277"/>
                    <a:pt x="1010" y="1277"/>
                  </a:cubicBezTo>
                  <a:cubicBezTo>
                    <a:pt x="990" y="1278"/>
                    <a:pt x="990" y="1278"/>
                    <a:pt x="990" y="1278"/>
                  </a:cubicBezTo>
                  <a:cubicBezTo>
                    <a:pt x="985" y="1278"/>
                    <a:pt x="985" y="1278"/>
                    <a:pt x="985" y="1278"/>
                  </a:cubicBezTo>
                  <a:cubicBezTo>
                    <a:pt x="982" y="1289"/>
                    <a:pt x="982" y="1289"/>
                    <a:pt x="982" y="1289"/>
                  </a:cubicBezTo>
                  <a:cubicBezTo>
                    <a:pt x="981" y="1290"/>
                    <a:pt x="981" y="1290"/>
                    <a:pt x="981" y="1290"/>
                  </a:cubicBezTo>
                  <a:cubicBezTo>
                    <a:pt x="979" y="1292"/>
                    <a:pt x="979" y="1292"/>
                    <a:pt x="979" y="1292"/>
                  </a:cubicBezTo>
                  <a:cubicBezTo>
                    <a:pt x="971" y="1302"/>
                    <a:pt x="971" y="1302"/>
                    <a:pt x="971" y="1302"/>
                  </a:cubicBezTo>
                  <a:cubicBezTo>
                    <a:pt x="960" y="1300"/>
                    <a:pt x="960" y="1300"/>
                    <a:pt x="960" y="1300"/>
                  </a:cubicBezTo>
                  <a:cubicBezTo>
                    <a:pt x="960" y="1300"/>
                    <a:pt x="954" y="1292"/>
                    <a:pt x="951" y="1288"/>
                  </a:cubicBezTo>
                  <a:cubicBezTo>
                    <a:pt x="949" y="1285"/>
                    <a:pt x="930" y="1273"/>
                    <a:pt x="930" y="1273"/>
                  </a:cubicBezTo>
                  <a:cubicBezTo>
                    <a:pt x="920" y="1286"/>
                    <a:pt x="920" y="1286"/>
                    <a:pt x="920" y="1286"/>
                  </a:cubicBezTo>
                  <a:cubicBezTo>
                    <a:pt x="901" y="1292"/>
                    <a:pt x="901" y="1292"/>
                    <a:pt x="901" y="1292"/>
                  </a:cubicBezTo>
                  <a:cubicBezTo>
                    <a:pt x="895" y="1299"/>
                    <a:pt x="895" y="1299"/>
                    <a:pt x="895" y="1299"/>
                  </a:cubicBezTo>
                  <a:cubicBezTo>
                    <a:pt x="895" y="1299"/>
                    <a:pt x="894" y="1299"/>
                    <a:pt x="892" y="1298"/>
                  </a:cubicBezTo>
                  <a:cubicBezTo>
                    <a:pt x="890" y="1298"/>
                    <a:pt x="888" y="1298"/>
                    <a:pt x="886" y="1298"/>
                  </a:cubicBezTo>
                  <a:cubicBezTo>
                    <a:pt x="885" y="1298"/>
                    <a:pt x="884" y="1298"/>
                    <a:pt x="883" y="1298"/>
                  </a:cubicBezTo>
                  <a:cubicBezTo>
                    <a:pt x="883" y="1298"/>
                    <a:pt x="883" y="1298"/>
                    <a:pt x="883" y="1298"/>
                  </a:cubicBezTo>
                  <a:cubicBezTo>
                    <a:pt x="882" y="1298"/>
                    <a:pt x="881" y="1298"/>
                    <a:pt x="880" y="1297"/>
                  </a:cubicBezTo>
                  <a:cubicBezTo>
                    <a:pt x="880" y="1297"/>
                    <a:pt x="879" y="1298"/>
                    <a:pt x="879" y="1298"/>
                  </a:cubicBezTo>
                  <a:cubicBezTo>
                    <a:pt x="879" y="1298"/>
                    <a:pt x="879" y="1298"/>
                    <a:pt x="879" y="1298"/>
                  </a:cubicBezTo>
                  <a:cubicBezTo>
                    <a:pt x="879" y="1298"/>
                    <a:pt x="878" y="1298"/>
                    <a:pt x="878" y="1298"/>
                  </a:cubicBezTo>
                  <a:cubicBezTo>
                    <a:pt x="878" y="1298"/>
                    <a:pt x="878" y="1298"/>
                    <a:pt x="878" y="1299"/>
                  </a:cubicBezTo>
                  <a:cubicBezTo>
                    <a:pt x="878" y="1299"/>
                    <a:pt x="878" y="1299"/>
                    <a:pt x="878" y="1299"/>
                  </a:cubicBezTo>
                  <a:cubicBezTo>
                    <a:pt x="878" y="1299"/>
                    <a:pt x="877" y="1299"/>
                    <a:pt x="877" y="1299"/>
                  </a:cubicBezTo>
                  <a:cubicBezTo>
                    <a:pt x="877" y="1300"/>
                    <a:pt x="877" y="1300"/>
                    <a:pt x="877" y="1300"/>
                  </a:cubicBezTo>
                  <a:cubicBezTo>
                    <a:pt x="877" y="1300"/>
                    <a:pt x="877" y="1300"/>
                    <a:pt x="877" y="1301"/>
                  </a:cubicBezTo>
                  <a:cubicBezTo>
                    <a:pt x="877" y="1301"/>
                    <a:pt x="877" y="1301"/>
                    <a:pt x="877" y="1301"/>
                  </a:cubicBezTo>
                  <a:cubicBezTo>
                    <a:pt x="877" y="1302"/>
                    <a:pt x="877" y="1302"/>
                    <a:pt x="877" y="1302"/>
                  </a:cubicBezTo>
                  <a:cubicBezTo>
                    <a:pt x="877" y="1302"/>
                    <a:pt x="876" y="1303"/>
                    <a:pt x="876" y="1303"/>
                  </a:cubicBezTo>
                  <a:cubicBezTo>
                    <a:pt x="876" y="1303"/>
                    <a:pt x="876" y="1303"/>
                    <a:pt x="876" y="1303"/>
                  </a:cubicBezTo>
                  <a:cubicBezTo>
                    <a:pt x="876" y="1304"/>
                    <a:pt x="876" y="1304"/>
                    <a:pt x="876" y="1305"/>
                  </a:cubicBezTo>
                  <a:cubicBezTo>
                    <a:pt x="876" y="1305"/>
                    <a:pt x="876" y="1305"/>
                    <a:pt x="876" y="1305"/>
                  </a:cubicBezTo>
                  <a:cubicBezTo>
                    <a:pt x="876" y="1305"/>
                    <a:pt x="876" y="1306"/>
                    <a:pt x="876" y="1306"/>
                  </a:cubicBezTo>
                  <a:cubicBezTo>
                    <a:pt x="876" y="1310"/>
                    <a:pt x="877" y="1313"/>
                    <a:pt x="877" y="1313"/>
                  </a:cubicBezTo>
                  <a:cubicBezTo>
                    <a:pt x="869" y="1313"/>
                    <a:pt x="869" y="1313"/>
                    <a:pt x="869" y="1313"/>
                  </a:cubicBezTo>
                  <a:cubicBezTo>
                    <a:pt x="869" y="1322"/>
                    <a:pt x="869" y="1322"/>
                    <a:pt x="869" y="1322"/>
                  </a:cubicBezTo>
                  <a:cubicBezTo>
                    <a:pt x="833" y="1329"/>
                    <a:pt x="833" y="1329"/>
                    <a:pt x="833" y="1329"/>
                  </a:cubicBezTo>
                  <a:cubicBezTo>
                    <a:pt x="823" y="1337"/>
                    <a:pt x="823" y="1337"/>
                    <a:pt x="823" y="1337"/>
                  </a:cubicBezTo>
                  <a:cubicBezTo>
                    <a:pt x="812" y="1355"/>
                    <a:pt x="812" y="1355"/>
                    <a:pt x="812" y="1355"/>
                  </a:cubicBezTo>
                  <a:cubicBezTo>
                    <a:pt x="826" y="1360"/>
                    <a:pt x="826" y="1360"/>
                    <a:pt x="826" y="1360"/>
                  </a:cubicBezTo>
                  <a:cubicBezTo>
                    <a:pt x="819" y="1370"/>
                    <a:pt x="819" y="1370"/>
                    <a:pt x="819" y="1370"/>
                  </a:cubicBezTo>
                  <a:cubicBezTo>
                    <a:pt x="823" y="1396"/>
                    <a:pt x="823" y="1396"/>
                    <a:pt x="823" y="1396"/>
                  </a:cubicBezTo>
                  <a:cubicBezTo>
                    <a:pt x="808" y="1404"/>
                    <a:pt x="808" y="1404"/>
                    <a:pt x="808" y="1404"/>
                  </a:cubicBezTo>
                  <a:cubicBezTo>
                    <a:pt x="782" y="1422"/>
                    <a:pt x="782" y="1422"/>
                    <a:pt x="782" y="1422"/>
                  </a:cubicBezTo>
                  <a:cubicBezTo>
                    <a:pt x="781" y="1413"/>
                    <a:pt x="781" y="1413"/>
                    <a:pt x="781" y="1413"/>
                  </a:cubicBezTo>
                  <a:cubicBezTo>
                    <a:pt x="757" y="1407"/>
                    <a:pt x="757" y="1407"/>
                    <a:pt x="757" y="1407"/>
                  </a:cubicBezTo>
                  <a:cubicBezTo>
                    <a:pt x="730" y="1410"/>
                    <a:pt x="730" y="1410"/>
                    <a:pt x="730" y="1410"/>
                  </a:cubicBezTo>
                  <a:cubicBezTo>
                    <a:pt x="730" y="1409"/>
                    <a:pt x="730" y="1409"/>
                    <a:pt x="730" y="1409"/>
                  </a:cubicBezTo>
                  <a:cubicBezTo>
                    <a:pt x="746" y="1397"/>
                    <a:pt x="746" y="1397"/>
                    <a:pt x="746" y="1397"/>
                  </a:cubicBezTo>
                  <a:cubicBezTo>
                    <a:pt x="742" y="1396"/>
                    <a:pt x="742" y="1396"/>
                    <a:pt x="742" y="1396"/>
                  </a:cubicBezTo>
                  <a:cubicBezTo>
                    <a:pt x="737" y="1396"/>
                    <a:pt x="737" y="1396"/>
                    <a:pt x="737" y="1396"/>
                  </a:cubicBezTo>
                  <a:cubicBezTo>
                    <a:pt x="737" y="1396"/>
                    <a:pt x="737" y="1396"/>
                    <a:pt x="737" y="1396"/>
                  </a:cubicBezTo>
                  <a:cubicBezTo>
                    <a:pt x="739" y="1391"/>
                    <a:pt x="739" y="1391"/>
                    <a:pt x="739" y="1391"/>
                  </a:cubicBezTo>
                  <a:cubicBezTo>
                    <a:pt x="740" y="1366"/>
                    <a:pt x="740" y="1366"/>
                    <a:pt x="740" y="1366"/>
                  </a:cubicBezTo>
                  <a:cubicBezTo>
                    <a:pt x="757" y="1331"/>
                    <a:pt x="757" y="1331"/>
                    <a:pt x="757" y="1331"/>
                  </a:cubicBezTo>
                  <a:cubicBezTo>
                    <a:pt x="763" y="1309"/>
                    <a:pt x="763" y="1309"/>
                    <a:pt x="763" y="1309"/>
                  </a:cubicBezTo>
                  <a:cubicBezTo>
                    <a:pt x="766" y="1281"/>
                    <a:pt x="766" y="1281"/>
                    <a:pt x="766" y="1281"/>
                  </a:cubicBezTo>
                  <a:cubicBezTo>
                    <a:pt x="766" y="1279"/>
                    <a:pt x="766" y="1279"/>
                    <a:pt x="766" y="1279"/>
                  </a:cubicBezTo>
                  <a:cubicBezTo>
                    <a:pt x="777" y="1258"/>
                    <a:pt x="777" y="1258"/>
                    <a:pt x="777" y="1258"/>
                  </a:cubicBezTo>
                  <a:cubicBezTo>
                    <a:pt x="776" y="1239"/>
                    <a:pt x="776" y="1239"/>
                    <a:pt x="776" y="1239"/>
                  </a:cubicBezTo>
                  <a:cubicBezTo>
                    <a:pt x="786" y="1223"/>
                    <a:pt x="786" y="1223"/>
                    <a:pt x="786" y="1223"/>
                  </a:cubicBezTo>
                  <a:cubicBezTo>
                    <a:pt x="792" y="1207"/>
                    <a:pt x="792" y="1207"/>
                    <a:pt x="792" y="1207"/>
                  </a:cubicBezTo>
                  <a:cubicBezTo>
                    <a:pt x="805" y="1197"/>
                    <a:pt x="805" y="1197"/>
                    <a:pt x="805" y="1197"/>
                  </a:cubicBezTo>
                  <a:cubicBezTo>
                    <a:pt x="814" y="1183"/>
                    <a:pt x="814" y="1183"/>
                    <a:pt x="814" y="1183"/>
                  </a:cubicBezTo>
                  <a:cubicBezTo>
                    <a:pt x="818" y="1158"/>
                    <a:pt x="818" y="1158"/>
                    <a:pt x="818" y="1158"/>
                  </a:cubicBezTo>
                  <a:cubicBezTo>
                    <a:pt x="826" y="1142"/>
                    <a:pt x="826" y="1142"/>
                    <a:pt x="826" y="1142"/>
                  </a:cubicBezTo>
                  <a:cubicBezTo>
                    <a:pt x="835" y="1114"/>
                    <a:pt x="835" y="1114"/>
                    <a:pt x="835" y="1114"/>
                  </a:cubicBezTo>
                  <a:cubicBezTo>
                    <a:pt x="839" y="1104"/>
                    <a:pt x="839" y="1104"/>
                    <a:pt x="839" y="1104"/>
                  </a:cubicBezTo>
                  <a:cubicBezTo>
                    <a:pt x="845" y="1089"/>
                    <a:pt x="845" y="1089"/>
                    <a:pt x="845" y="1089"/>
                  </a:cubicBezTo>
                  <a:cubicBezTo>
                    <a:pt x="842" y="1072"/>
                    <a:pt x="842" y="1072"/>
                    <a:pt x="842" y="1072"/>
                  </a:cubicBezTo>
                  <a:cubicBezTo>
                    <a:pt x="833" y="1055"/>
                    <a:pt x="833" y="1055"/>
                    <a:pt x="833" y="1055"/>
                  </a:cubicBezTo>
                  <a:cubicBezTo>
                    <a:pt x="846" y="1024"/>
                    <a:pt x="846" y="1024"/>
                    <a:pt x="846" y="1024"/>
                  </a:cubicBezTo>
                  <a:cubicBezTo>
                    <a:pt x="847" y="1007"/>
                    <a:pt x="847" y="1007"/>
                    <a:pt x="847" y="1007"/>
                  </a:cubicBezTo>
                  <a:cubicBezTo>
                    <a:pt x="844" y="978"/>
                    <a:pt x="844" y="978"/>
                    <a:pt x="844" y="978"/>
                  </a:cubicBezTo>
                  <a:cubicBezTo>
                    <a:pt x="838" y="956"/>
                    <a:pt x="838" y="956"/>
                    <a:pt x="838" y="956"/>
                  </a:cubicBezTo>
                  <a:cubicBezTo>
                    <a:pt x="841" y="945"/>
                    <a:pt x="841" y="945"/>
                    <a:pt x="841" y="945"/>
                  </a:cubicBezTo>
                  <a:cubicBezTo>
                    <a:pt x="834" y="939"/>
                    <a:pt x="834" y="939"/>
                    <a:pt x="834" y="939"/>
                  </a:cubicBezTo>
                  <a:cubicBezTo>
                    <a:pt x="833" y="927"/>
                    <a:pt x="833" y="927"/>
                    <a:pt x="833" y="927"/>
                  </a:cubicBezTo>
                  <a:cubicBezTo>
                    <a:pt x="826" y="938"/>
                    <a:pt x="826" y="938"/>
                    <a:pt x="826" y="938"/>
                  </a:cubicBezTo>
                  <a:cubicBezTo>
                    <a:pt x="823" y="936"/>
                    <a:pt x="823" y="936"/>
                    <a:pt x="823" y="936"/>
                  </a:cubicBezTo>
                  <a:cubicBezTo>
                    <a:pt x="825" y="920"/>
                    <a:pt x="825" y="920"/>
                    <a:pt x="825" y="920"/>
                  </a:cubicBezTo>
                  <a:cubicBezTo>
                    <a:pt x="830" y="915"/>
                    <a:pt x="830" y="915"/>
                    <a:pt x="830" y="915"/>
                  </a:cubicBezTo>
                  <a:cubicBezTo>
                    <a:pt x="831" y="907"/>
                    <a:pt x="831" y="907"/>
                    <a:pt x="831" y="907"/>
                  </a:cubicBezTo>
                  <a:cubicBezTo>
                    <a:pt x="831" y="906"/>
                    <a:pt x="831" y="906"/>
                    <a:pt x="831" y="906"/>
                  </a:cubicBezTo>
                  <a:cubicBezTo>
                    <a:pt x="836" y="901"/>
                    <a:pt x="836" y="901"/>
                    <a:pt x="836" y="901"/>
                  </a:cubicBezTo>
                  <a:cubicBezTo>
                    <a:pt x="837" y="895"/>
                    <a:pt x="837" y="895"/>
                    <a:pt x="837" y="895"/>
                  </a:cubicBezTo>
                  <a:cubicBezTo>
                    <a:pt x="832" y="881"/>
                    <a:pt x="832" y="881"/>
                    <a:pt x="832" y="881"/>
                  </a:cubicBezTo>
                  <a:cubicBezTo>
                    <a:pt x="832" y="875"/>
                    <a:pt x="832" y="875"/>
                    <a:pt x="832" y="875"/>
                  </a:cubicBezTo>
                  <a:cubicBezTo>
                    <a:pt x="840" y="867"/>
                    <a:pt x="840" y="867"/>
                    <a:pt x="840" y="867"/>
                  </a:cubicBezTo>
                  <a:cubicBezTo>
                    <a:pt x="843" y="849"/>
                    <a:pt x="843" y="849"/>
                    <a:pt x="843" y="849"/>
                  </a:cubicBezTo>
                  <a:cubicBezTo>
                    <a:pt x="844" y="840"/>
                    <a:pt x="844" y="840"/>
                    <a:pt x="844" y="840"/>
                  </a:cubicBezTo>
                  <a:cubicBezTo>
                    <a:pt x="832" y="830"/>
                    <a:pt x="832" y="830"/>
                    <a:pt x="832" y="830"/>
                  </a:cubicBezTo>
                  <a:cubicBezTo>
                    <a:pt x="834" y="825"/>
                    <a:pt x="834" y="825"/>
                    <a:pt x="834" y="825"/>
                  </a:cubicBezTo>
                  <a:cubicBezTo>
                    <a:pt x="847" y="825"/>
                    <a:pt x="847" y="825"/>
                    <a:pt x="847" y="825"/>
                  </a:cubicBezTo>
                  <a:cubicBezTo>
                    <a:pt x="850" y="815"/>
                    <a:pt x="850" y="815"/>
                    <a:pt x="850" y="815"/>
                  </a:cubicBezTo>
                  <a:cubicBezTo>
                    <a:pt x="848" y="809"/>
                    <a:pt x="848" y="809"/>
                    <a:pt x="848" y="809"/>
                  </a:cubicBezTo>
                  <a:cubicBezTo>
                    <a:pt x="861" y="807"/>
                    <a:pt x="861" y="807"/>
                    <a:pt x="861" y="807"/>
                  </a:cubicBezTo>
                  <a:cubicBezTo>
                    <a:pt x="871" y="803"/>
                    <a:pt x="871" y="803"/>
                    <a:pt x="871" y="803"/>
                  </a:cubicBezTo>
                  <a:cubicBezTo>
                    <a:pt x="878" y="794"/>
                    <a:pt x="878" y="794"/>
                    <a:pt x="878" y="794"/>
                  </a:cubicBezTo>
                  <a:cubicBezTo>
                    <a:pt x="908" y="766"/>
                    <a:pt x="908" y="766"/>
                    <a:pt x="908" y="766"/>
                  </a:cubicBezTo>
                  <a:cubicBezTo>
                    <a:pt x="920" y="754"/>
                    <a:pt x="920" y="754"/>
                    <a:pt x="920" y="754"/>
                  </a:cubicBezTo>
                  <a:cubicBezTo>
                    <a:pt x="924" y="740"/>
                    <a:pt x="924" y="740"/>
                    <a:pt x="924" y="740"/>
                  </a:cubicBezTo>
                  <a:cubicBezTo>
                    <a:pt x="930" y="735"/>
                    <a:pt x="930" y="735"/>
                    <a:pt x="930" y="735"/>
                  </a:cubicBezTo>
                  <a:cubicBezTo>
                    <a:pt x="932" y="716"/>
                    <a:pt x="932" y="716"/>
                    <a:pt x="932" y="716"/>
                  </a:cubicBezTo>
                  <a:cubicBezTo>
                    <a:pt x="927" y="690"/>
                    <a:pt x="927" y="690"/>
                    <a:pt x="927" y="690"/>
                  </a:cubicBezTo>
                  <a:cubicBezTo>
                    <a:pt x="919" y="672"/>
                    <a:pt x="919" y="672"/>
                    <a:pt x="919" y="672"/>
                  </a:cubicBezTo>
                  <a:cubicBezTo>
                    <a:pt x="902" y="653"/>
                    <a:pt x="902" y="653"/>
                    <a:pt x="902" y="653"/>
                  </a:cubicBezTo>
                  <a:cubicBezTo>
                    <a:pt x="900" y="651"/>
                    <a:pt x="900" y="651"/>
                    <a:pt x="900" y="651"/>
                  </a:cubicBezTo>
                  <a:cubicBezTo>
                    <a:pt x="896" y="647"/>
                    <a:pt x="896" y="647"/>
                    <a:pt x="896" y="647"/>
                  </a:cubicBezTo>
                  <a:cubicBezTo>
                    <a:pt x="886" y="640"/>
                    <a:pt x="886" y="640"/>
                    <a:pt x="886" y="640"/>
                  </a:cubicBezTo>
                  <a:cubicBezTo>
                    <a:pt x="874" y="633"/>
                    <a:pt x="874" y="633"/>
                    <a:pt x="874" y="633"/>
                  </a:cubicBezTo>
                  <a:cubicBezTo>
                    <a:pt x="855" y="629"/>
                    <a:pt x="855" y="629"/>
                    <a:pt x="855" y="629"/>
                  </a:cubicBezTo>
                  <a:cubicBezTo>
                    <a:pt x="846" y="624"/>
                    <a:pt x="846" y="624"/>
                    <a:pt x="846" y="624"/>
                  </a:cubicBezTo>
                  <a:cubicBezTo>
                    <a:pt x="844" y="619"/>
                    <a:pt x="844" y="619"/>
                    <a:pt x="844" y="619"/>
                  </a:cubicBezTo>
                  <a:cubicBezTo>
                    <a:pt x="836" y="622"/>
                    <a:pt x="836" y="622"/>
                    <a:pt x="836" y="622"/>
                  </a:cubicBezTo>
                  <a:cubicBezTo>
                    <a:pt x="835" y="621"/>
                    <a:pt x="835" y="621"/>
                    <a:pt x="835" y="621"/>
                  </a:cubicBezTo>
                  <a:cubicBezTo>
                    <a:pt x="833" y="618"/>
                    <a:pt x="833" y="618"/>
                    <a:pt x="833" y="618"/>
                  </a:cubicBezTo>
                  <a:cubicBezTo>
                    <a:pt x="831" y="617"/>
                    <a:pt x="831" y="617"/>
                    <a:pt x="831" y="617"/>
                  </a:cubicBezTo>
                  <a:cubicBezTo>
                    <a:pt x="824" y="610"/>
                    <a:pt x="824" y="610"/>
                    <a:pt x="824" y="610"/>
                  </a:cubicBezTo>
                  <a:cubicBezTo>
                    <a:pt x="788" y="602"/>
                    <a:pt x="788" y="602"/>
                    <a:pt x="788" y="602"/>
                  </a:cubicBezTo>
                  <a:cubicBezTo>
                    <a:pt x="749" y="609"/>
                    <a:pt x="749" y="609"/>
                    <a:pt x="749" y="609"/>
                  </a:cubicBezTo>
                  <a:cubicBezTo>
                    <a:pt x="742" y="609"/>
                    <a:pt x="742" y="609"/>
                    <a:pt x="742" y="609"/>
                  </a:cubicBezTo>
                  <a:cubicBezTo>
                    <a:pt x="734" y="605"/>
                    <a:pt x="734" y="605"/>
                    <a:pt x="734" y="605"/>
                  </a:cubicBezTo>
                  <a:cubicBezTo>
                    <a:pt x="693" y="620"/>
                    <a:pt x="693" y="620"/>
                    <a:pt x="693" y="620"/>
                  </a:cubicBezTo>
                  <a:cubicBezTo>
                    <a:pt x="691" y="623"/>
                    <a:pt x="691" y="623"/>
                    <a:pt x="691" y="623"/>
                  </a:cubicBezTo>
                  <a:cubicBezTo>
                    <a:pt x="681" y="641"/>
                    <a:pt x="681" y="641"/>
                    <a:pt x="681" y="641"/>
                  </a:cubicBezTo>
                  <a:cubicBezTo>
                    <a:pt x="675" y="662"/>
                    <a:pt x="675" y="662"/>
                    <a:pt x="675" y="662"/>
                  </a:cubicBezTo>
                  <a:cubicBezTo>
                    <a:pt x="677" y="690"/>
                    <a:pt x="677" y="690"/>
                    <a:pt x="677" y="690"/>
                  </a:cubicBezTo>
                  <a:cubicBezTo>
                    <a:pt x="681" y="698"/>
                    <a:pt x="681" y="698"/>
                    <a:pt x="681" y="698"/>
                  </a:cubicBezTo>
                  <a:cubicBezTo>
                    <a:pt x="680" y="708"/>
                    <a:pt x="680" y="708"/>
                    <a:pt x="680" y="708"/>
                  </a:cubicBezTo>
                  <a:cubicBezTo>
                    <a:pt x="672" y="720"/>
                    <a:pt x="672" y="720"/>
                    <a:pt x="672" y="720"/>
                  </a:cubicBezTo>
                  <a:cubicBezTo>
                    <a:pt x="669" y="738"/>
                    <a:pt x="669" y="738"/>
                    <a:pt x="669" y="738"/>
                  </a:cubicBezTo>
                  <a:cubicBezTo>
                    <a:pt x="665" y="743"/>
                    <a:pt x="665" y="743"/>
                    <a:pt x="665" y="743"/>
                  </a:cubicBezTo>
                  <a:cubicBezTo>
                    <a:pt x="668" y="746"/>
                    <a:pt x="668" y="746"/>
                    <a:pt x="668" y="746"/>
                  </a:cubicBezTo>
                  <a:cubicBezTo>
                    <a:pt x="667" y="751"/>
                    <a:pt x="667" y="751"/>
                    <a:pt x="667" y="751"/>
                  </a:cubicBezTo>
                  <a:cubicBezTo>
                    <a:pt x="655" y="770"/>
                    <a:pt x="655" y="770"/>
                    <a:pt x="655" y="770"/>
                  </a:cubicBezTo>
                  <a:cubicBezTo>
                    <a:pt x="660" y="774"/>
                    <a:pt x="660" y="774"/>
                    <a:pt x="660" y="774"/>
                  </a:cubicBezTo>
                  <a:cubicBezTo>
                    <a:pt x="657" y="779"/>
                    <a:pt x="657" y="779"/>
                    <a:pt x="657" y="779"/>
                  </a:cubicBezTo>
                  <a:cubicBezTo>
                    <a:pt x="649" y="779"/>
                    <a:pt x="649" y="779"/>
                    <a:pt x="649" y="779"/>
                  </a:cubicBezTo>
                  <a:cubicBezTo>
                    <a:pt x="645" y="783"/>
                    <a:pt x="645" y="783"/>
                    <a:pt x="645" y="783"/>
                  </a:cubicBezTo>
                  <a:cubicBezTo>
                    <a:pt x="640" y="784"/>
                    <a:pt x="640" y="784"/>
                    <a:pt x="640" y="784"/>
                  </a:cubicBezTo>
                  <a:cubicBezTo>
                    <a:pt x="635" y="782"/>
                    <a:pt x="635" y="782"/>
                    <a:pt x="635" y="782"/>
                  </a:cubicBezTo>
                  <a:cubicBezTo>
                    <a:pt x="634" y="781"/>
                    <a:pt x="634" y="781"/>
                    <a:pt x="634" y="781"/>
                  </a:cubicBezTo>
                  <a:cubicBezTo>
                    <a:pt x="623" y="787"/>
                    <a:pt x="623" y="787"/>
                    <a:pt x="623" y="787"/>
                  </a:cubicBezTo>
                  <a:cubicBezTo>
                    <a:pt x="614" y="788"/>
                    <a:pt x="614" y="788"/>
                    <a:pt x="614" y="788"/>
                  </a:cubicBezTo>
                  <a:cubicBezTo>
                    <a:pt x="610" y="781"/>
                    <a:pt x="610" y="781"/>
                    <a:pt x="610" y="781"/>
                  </a:cubicBezTo>
                  <a:cubicBezTo>
                    <a:pt x="607" y="783"/>
                    <a:pt x="607" y="783"/>
                    <a:pt x="607" y="783"/>
                  </a:cubicBezTo>
                  <a:cubicBezTo>
                    <a:pt x="600" y="797"/>
                    <a:pt x="600" y="797"/>
                    <a:pt x="600" y="797"/>
                  </a:cubicBezTo>
                  <a:cubicBezTo>
                    <a:pt x="593" y="790"/>
                    <a:pt x="593" y="790"/>
                    <a:pt x="593" y="790"/>
                  </a:cubicBezTo>
                  <a:cubicBezTo>
                    <a:pt x="582" y="796"/>
                    <a:pt x="582" y="796"/>
                    <a:pt x="582" y="796"/>
                  </a:cubicBezTo>
                  <a:cubicBezTo>
                    <a:pt x="577" y="785"/>
                    <a:pt x="577" y="785"/>
                    <a:pt x="577" y="785"/>
                  </a:cubicBezTo>
                  <a:cubicBezTo>
                    <a:pt x="574" y="785"/>
                    <a:pt x="574" y="785"/>
                    <a:pt x="574" y="785"/>
                  </a:cubicBezTo>
                  <a:cubicBezTo>
                    <a:pt x="573" y="796"/>
                    <a:pt x="573" y="796"/>
                    <a:pt x="573" y="796"/>
                  </a:cubicBezTo>
                  <a:cubicBezTo>
                    <a:pt x="571" y="800"/>
                    <a:pt x="571" y="800"/>
                    <a:pt x="571" y="800"/>
                  </a:cubicBezTo>
                  <a:cubicBezTo>
                    <a:pt x="567" y="801"/>
                    <a:pt x="567" y="801"/>
                    <a:pt x="567" y="801"/>
                  </a:cubicBezTo>
                  <a:cubicBezTo>
                    <a:pt x="563" y="810"/>
                    <a:pt x="563" y="810"/>
                    <a:pt x="563" y="810"/>
                  </a:cubicBezTo>
                  <a:cubicBezTo>
                    <a:pt x="556" y="812"/>
                    <a:pt x="556" y="812"/>
                    <a:pt x="556" y="812"/>
                  </a:cubicBezTo>
                  <a:cubicBezTo>
                    <a:pt x="549" y="819"/>
                    <a:pt x="549" y="819"/>
                    <a:pt x="549" y="819"/>
                  </a:cubicBezTo>
                  <a:cubicBezTo>
                    <a:pt x="545" y="818"/>
                    <a:pt x="545" y="818"/>
                    <a:pt x="545" y="818"/>
                  </a:cubicBezTo>
                  <a:cubicBezTo>
                    <a:pt x="535" y="845"/>
                    <a:pt x="535" y="845"/>
                    <a:pt x="535" y="845"/>
                  </a:cubicBezTo>
                  <a:cubicBezTo>
                    <a:pt x="532" y="846"/>
                    <a:pt x="532" y="846"/>
                    <a:pt x="532" y="846"/>
                  </a:cubicBezTo>
                  <a:cubicBezTo>
                    <a:pt x="529" y="843"/>
                    <a:pt x="529" y="843"/>
                    <a:pt x="529" y="843"/>
                  </a:cubicBezTo>
                  <a:cubicBezTo>
                    <a:pt x="525" y="833"/>
                    <a:pt x="525" y="833"/>
                    <a:pt x="525" y="833"/>
                  </a:cubicBezTo>
                  <a:cubicBezTo>
                    <a:pt x="512" y="828"/>
                    <a:pt x="512" y="828"/>
                    <a:pt x="512" y="828"/>
                  </a:cubicBezTo>
                  <a:cubicBezTo>
                    <a:pt x="494" y="816"/>
                    <a:pt x="494" y="816"/>
                    <a:pt x="494" y="816"/>
                  </a:cubicBezTo>
                  <a:cubicBezTo>
                    <a:pt x="484" y="803"/>
                    <a:pt x="484" y="803"/>
                    <a:pt x="484" y="803"/>
                  </a:cubicBezTo>
                  <a:cubicBezTo>
                    <a:pt x="475" y="774"/>
                    <a:pt x="475" y="774"/>
                    <a:pt x="475" y="774"/>
                  </a:cubicBezTo>
                  <a:cubicBezTo>
                    <a:pt x="471" y="768"/>
                    <a:pt x="471" y="768"/>
                    <a:pt x="471" y="768"/>
                  </a:cubicBezTo>
                  <a:cubicBezTo>
                    <a:pt x="473" y="764"/>
                    <a:pt x="473" y="764"/>
                    <a:pt x="473" y="764"/>
                  </a:cubicBezTo>
                  <a:cubicBezTo>
                    <a:pt x="463" y="762"/>
                    <a:pt x="463" y="762"/>
                    <a:pt x="463" y="762"/>
                  </a:cubicBezTo>
                  <a:cubicBezTo>
                    <a:pt x="459" y="738"/>
                    <a:pt x="459" y="738"/>
                    <a:pt x="459" y="738"/>
                  </a:cubicBezTo>
                  <a:cubicBezTo>
                    <a:pt x="455" y="734"/>
                    <a:pt x="455" y="734"/>
                    <a:pt x="455" y="734"/>
                  </a:cubicBezTo>
                  <a:cubicBezTo>
                    <a:pt x="449" y="734"/>
                    <a:pt x="449" y="734"/>
                    <a:pt x="449" y="734"/>
                  </a:cubicBezTo>
                  <a:cubicBezTo>
                    <a:pt x="442" y="713"/>
                    <a:pt x="442" y="713"/>
                    <a:pt x="442" y="713"/>
                  </a:cubicBezTo>
                  <a:cubicBezTo>
                    <a:pt x="436" y="707"/>
                    <a:pt x="436" y="707"/>
                    <a:pt x="436" y="707"/>
                  </a:cubicBezTo>
                  <a:cubicBezTo>
                    <a:pt x="430" y="705"/>
                    <a:pt x="430" y="705"/>
                    <a:pt x="430" y="705"/>
                  </a:cubicBezTo>
                  <a:cubicBezTo>
                    <a:pt x="426" y="705"/>
                    <a:pt x="426" y="705"/>
                    <a:pt x="426" y="705"/>
                  </a:cubicBezTo>
                  <a:cubicBezTo>
                    <a:pt x="425" y="709"/>
                    <a:pt x="425" y="709"/>
                    <a:pt x="425" y="709"/>
                  </a:cubicBezTo>
                  <a:cubicBezTo>
                    <a:pt x="430" y="715"/>
                    <a:pt x="430" y="715"/>
                    <a:pt x="430" y="715"/>
                  </a:cubicBezTo>
                  <a:cubicBezTo>
                    <a:pt x="432" y="719"/>
                    <a:pt x="432" y="719"/>
                    <a:pt x="432" y="719"/>
                  </a:cubicBezTo>
                  <a:cubicBezTo>
                    <a:pt x="431" y="733"/>
                    <a:pt x="431" y="733"/>
                    <a:pt x="431" y="733"/>
                  </a:cubicBezTo>
                  <a:cubicBezTo>
                    <a:pt x="431" y="739"/>
                    <a:pt x="431" y="739"/>
                    <a:pt x="431" y="739"/>
                  </a:cubicBezTo>
                  <a:cubicBezTo>
                    <a:pt x="430" y="739"/>
                    <a:pt x="430" y="739"/>
                    <a:pt x="430" y="739"/>
                  </a:cubicBezTo>
                  <a:cubicBezTo>
                    <a:pt x="425" y="736"/>
                    <a:pt x="425" y="736"/>
                    <a:pt x="425" y="736"/>
                  </a:cubicBezTo>
                  <a:cubicBezTo>
                    <a:pt x="416" y="719"/>
                    <a:pt x="416" y="719"/>
                    <a:pt x="416" y="719"/>
                  </a:cubicBezTo>
                  <a:cubicBezTo>
                    <a:pt x="411" y="713"/>
                    <a:pt x="411" y="713"/>
                    <a:pt x="411" y="713"/>
                  </a:cubicBezTo>
                  <a:cubicBezTo>
                    <a:pt x="410" y="719"/>
                    <a:pt x="410" y="719"/>
                    <a:pt x="410" y="719"/>
                  </a:cubicBezTo>
                  <a:cubicBezTo>
                    <a:pt x="414" y="725"/>
                    <a:pt x="414" y="725"/>
                    <a:pt x="414" y="725"/>
                  </a:cubicBezTo>
                  <a:cubicBezTo>
                    <a:pt x="412" y="728"/>
                    <a:pt x="412" y="728"/>
                    <a:pt x="412" y="728"/>
                  </a:cubicBezTo>
                  <a:cubicBezTo>
                    <a:pt x="408" y="727"/>
                    <a:pt x="408" y="727"/>
                    <a:pt x="408" y="727"/>
                  </a:cubicBezTo>
                  <a:cubicBezTo>
                    <a:pt x="400" y="710"/>
                    <a:pt x="400" y="710"/>
                    <a:pt x="400" y="710"/>
                  </a:cubicBezTo>
                  <a:cubicBezTo>
                    <a:pt x="392" y="707"/>
                    <a:pt x="392" y="707"/>
                    <a:pt x="392" y="707"/>
                  </a:cubicBezTo>
                  <a:cubicBezTo>
                    <a:pt x="388" y="701"/>
                    <a:pt x="388" y="701"/>
                    <a:pt x="388" y="701"/>
                  </a:cubicBezTo>
                  <a:cubicBezTo>
                    <a:pt x="383" y="699"/>
                    <a:pt x="383" y="699"/>
                    <a:pt x="383" y="699"/>
                  </a:cubicBezTo>
                  <a:cubicBezTo>
                    <a:pt x="378" y="700"/>
                    <a:pt x="378" y="700"/>
                    <a:pt x="378" y="700"/>
                  </a:cubicBezTo>
                  <a:cubicBezTo>
                    <a:pt x="375" y="708"/>
                    <a:pt x="375" y="708"/>
                    <a:pt x="375" y="708"/>
                  </a:cubicBezTo>
                  <a:cubicBezTo>
                    <a:pt x="354" y="693"/>
                    <a:pt x="354" y="693"/>
                    <a:pt x="354" y="693"/>
                  </a:cubicBezTo>
                  <a:cubicBezTo>
                    <a:pt x="352" y="694"/>
                    <a:pt x="352" y="694"/>
                    <a:pt x="352" y="694"/>
                  </a:cubicBezTo>
                  <a:cubicBezTo>
                    <a:pt x="351" y="714"/>
                    <a:pt x="351" y="714"/>
                    <a:pt x="351" y="714"/>
                  </a:cubicBezTo>
                  <a:cubicBezTo>
                    <a:pt x="348" y="717"/>
                    <a:pt x="348" y="717"/>
                    <a:pt x="348" y="717"/>
                  </a:cubicBezTo>
                  <a:cubicBezTo>
                    <a:pt x="343" y="718"/>
                    <a:pt x="343" y="718"/>
                    <a:pt x="343" y="718"/>
                  </a:cubicBezTo>
                  <a:cubicBezTo>
                    <a:pt x="320" y="703"/>
                    <a:pt x="320" y="703"/>
                    <a:pt x="320" y="703"/>
                  </a:cubicBezTo>
                  <a:cubicBezTo>
                    <a:pt x="319" y="702"/>
                    <a:pt x="319" y="702"/>
                    <a:pt x="319" y="702"/>
                  </a:cubicBezTo>
                  <a:cubicBezTo>
                    <a:pt x="314" y="694"/>
                    <a:pt x="314" y="694"/>
                    <a:pt x="314" y="694"/>
                  </a:cubicBezTo>
                  <a:cubicBezTo>
                    <a:pt x="315" y="688"/>
                    <a:pt x="315" y="688"/>
                    <a:pt x="315" y="688"/>
                  </a:cubicBezTo>
                  <a:cubicBezTo>
                    <a:pt x="294" y="657"/>
                    <a:pt x="294" y="657"/>
                    <a:pt x="294" y="657"/>
                  </a:cubicBezTo>
                  <a:cubicBezTo>
                    <a:pt x="284" y="649"/>
                    <a:pt x="284" y="649"/>
                    <a:pt x="284" y="649"/>
                  </a:cubicBezTo>
                  <a:cubicBezTo>
                    <a:pt x="273" y="665"/>
                    <a:pt x="273" y="665"/>
                    <a:pt x="273" y="665"/>
                  </a:cubicBezTo>
                  <a:cubicBezTo>
                    <a:pt x="273" y="671"/>
                    <a:pt x="273" y="671"/>
                    <a:pt x="273" y="671"/>
                  </a:cubicBezTo>
                  <a:cubicBezTo>
                    <a:pt x="280" y="678"/>
                    <a:pt x="280" y="678"/>
                    <a:pt x="280" y="678"/>
                  </a:cubicBezTo>
                  <a:cubicBezTo>
                    <a:pt x="271" y="681"/>
                    <a:pt x="271" y="681"/>
                    <a:pt x="271" y="681"/>
                  </a:cubicBezTo>
                  <a:cubicBezTo>
                    <a:pt x="262" y="668"/>
                    <a:pt x="262" y="668"/>
                    <a:pt x="262" y="668"/>
                  </a:cubicBezTo>
                  <a:cubicBezTo>
                    <a:pt x="255" y="663"/>
                    <a:pt x="255" y="663"/>
                    <a:pt x="255" y="663"/>
                  </a:cubicBezTo>
                  <a:cubicBezTo>
                    <a:pt x="253" y="667"/>
                    <a:pt x="253" y="667"/>
                    <a:pt x="253" y="667"/>
                  </a:cubicBezTo>
                  <a:cubicBezTo>
                    <a:pt x="255" y="671"/>
                    <a:pt x="255" y="671"/>
                    <a:pt x="255" y="671"/>
                  </a:cubicBezTo>
                  <a:cubicBezTo>
                    <a:pt x="249" y="670"/>
                    <a:pt x="249" y="670"/>
                    <a:pt x="249" y="670"/>
                  </a:cubicBezTo>
                  <a:cubicBezTo>
                    <a:pt x="246" y="663"/>
                    <a:pt x="246" y="663"/>
                    <a:pt x="246" y="663"/>
                  </a:cubicBezTo>
                  <a:cubicBezTo>
                    <a:pt x="234" y="655"/>
                    <a:pt x="234" y="655"/>
                    <a:pt x="234" y="655"/>
                  </a:cubicBezTo>
                  <a:cubicBezTo>
                    <a:pt x="232" y="645"/>
                    <a:pt x="232" y="645"/>
                    <a:pt x="232" y="645"/>
                  </a:cubicBezTo>
                  <a:cubicBezTo>
                    <a:pt x="229" y="643"/>
                    <a:pt x="229" y="643"/>
                    <a:pt x="229" y="643"/>
                  </a:cubicBezTo>
                  <a:cubicBezTo>
                    <a:pt x="229" y="656"/>
                    <a:pt x="229" y="656"/>
                    <a:pt x="229" y="656"/>
                  </a:cubicBezTo>
                  <a:cubicBezTo>
                    <a:pt x="229" y="657"/>
                    <a:pt x="229" y="657"/>
                    <a:pt x="229" y="657"/>
                  </a:cubicBezTo>
                  <a:cubicBezTo>
                    <a:pt x="225" y="664"/>
                    <a:pt x="225" y="664"/>
                    <a:pt x="225" y="664"/>
                  </a:cubicBezTo>
                  <a:cubicBezTo>
                    <a:pt x="218" y="660"/>
                    <a:pt x="218" y="660"/>
                    <a:pt x="218" y="660"/>
                  </a:cubicBezTo>
                  <a:cubicBezTo>
                    <a:pt x="216" y="660"/>
                    <a:pt x="216" y="660"/>
                    <a:pt x="216" y="660"/>
                  </a:cubicBezTo>
                  <a:cubicBezTo>
                    <a:pt x="217" y="666"/>
                    <a:pt x="217" y="666"/>
                    <a:pt x="217" y="666"/>
                  </a:cubicBezTo>
                  <a:cubicBezTo>
                    <a:pt x="224" y="671"/>
                    <a:pt x="224" y="671"/>
                    <a:pt x="224" y="671"/>
                  </a:cubicBezTo>
                  <a:cubicBezTo>
                    <a:pt x="226" y="679"/>
                    <a:pt x="226" y="679"/>
                    <a:pt x="226" y="679"/>
                  </a:cubicBezTo>
                  <a:cubicBezTo>
                    <a:pt x="223" y="684"/>
                    <a:pt x="223" y="684"/>
                    <a:pt x="223" y="684"/>
                  </a:cubicBezTo>
                  <a:cubicBezTo>
                    <a:pt x="215" y="679"/>
                    <a:pt x="215" y="679"/>
                    <a:pt x="215" y="679"/>
                  </a:cubicBezTo>
                  <a:cubicBezTo>
                    <a:pt x="207" y="665"/>
                    <a:pt x="207" y="665"/>
                    <a:pt x="207" y="665"/>
                  </a:cubicBezTo>
                  <a:cubicBezTo>
                    <a:pt x="202" y="662"/>
                    <a:pt x="202" y="662"/>
                    <a:pt x="202" y="662"/>
                  </a:cubicBezTo>
                  <a:cubicBezTo>
                    <a:pt x="204" y="657"/>
                    <a:pt x="204" y="657"/>
                    <a:pt x="204" y="657"/>
                  </a:cubicBezTo>
                  <a:cubicBezTo>
                    <a:pt x="212" y="655"/>
                    <a:pt x="212" y="655"/>
                    <a:pt x="212" y="655"/>
                  </a:cubicBezTo>
                  <a:cubicBezTo>
                    <a:pt x="213" y="646"/>
                    <a:pt x="213" y="646"/>
                    <a:pt x="213" y="646"/>
                  </a:cubicBezTo>
                  <a:cubicBezTo>
                    <a:pt x="201" y="637"/>
                    <a:pt x="201" y="637"/>
                    <a:pt x="201" y="637"/>
                  </a:cubicBezTo>
                  <a:cubicBezTo>
                    <a:pt x="199" y="630"/>
                    <a:pt x="199" y="630"/>
                    <a:pt x="199" y="630"/>
                  </a:cubicBezTo>
                  <a:cubicBezTo>
                    <a:pt x="200" y="622"/>
                    <a:pt x="200" y="622"/>
                    <a:pt x="200" y="622"/>
                  </a:cubicBezTo>
                  <a:cubicBezTo>
                    <a:pt x="189" y="607"/>
                    <a:pt x="189" y="607"/>
                    <a:pt x="189" y="607"/>
                  </a:cubicBezTo>
                  <a:cubicBezTo>
                    <a:pt x="183" y="597"/>
                    <a:pt x="183" y="597"/>
                    <a:pt x="183" y="597"/>
                  </a:cubicBezTo>
                  <a:cubicBezTo>
                    <a:pt x="183" y="571"/>
                    <a:pt x="183" y="571"/>
                    <a:pt x="183" y="571"/>
                  </a:cubicBezTo>
                  <a:cubicBezTo>
                    <a:pt x="179" y="562"/>
                    <a:pt x="179" y="562"/>
                    <a:pt x="179" y="562"/>
                  </a:cubicBezTo>
                  <a:cubicBezTo>
                    <a:pt x="178" y="558"/>
                    <a:pt x="178" y="558"/>
                    <a:pt x="178" y="558"/>
                  </a:cubicBezTo>
                  <a:cubicBezTo>
                    <a:pt x="168" y="546"/>
                    <a:pt x="168" y="546"/>
                    <a:pt x="168" y="546"/>
                  </a:cubicBezTo>
                  <a:cubicBezTo>
                    <a:pt x="166" y="531"/>
                    <a:pt x="166" y="531"/>
                    <a:pt x="166" y="531"/>
                  </a:cubicBezTo>
                  <a:cubicBezTo>
                    <a:pt x="161" y="528"/>
                    <a:pt x="161" y="528"/>
                    <a:pt x="161" y="528"/>
                  </a:cubicBezTo>
                  <a:cubicBezTo>
                    <a:pt x="157" y="530"/>
                    <a:pt x="157" y="530"/>
                    <a:pt x="157" y="530"/>
                  </a:cubicBezTo>
                  <a:cubicBezTo>
                    <a:pt x="156" y="527"/>
                    <a:pt x="156" y="527"/>
                    <a:pt x="156" y="527"/>
                  </a:cubicBezTo>
                  <a:cubicBezTo>
                    <a:pt x="161" y="519"/>
                    <a:pt x="161" y="519"/>
                    <a:pt x="161" y="519"/>
                  </a:cubicBezTo>
                  <a:cubicBezTo>
                    <a:pt x="157" y="511"/>
                    <a:pt x="157" y="511"/>
                    <a:pt x="157" y="511"/>
                  </a:cubicBezTo>
                  <a:cubicBezTo>
                    <a:pt x="163" y="491"/>
                    <a:pt x="163" y="491"/>
                    <a:pt x="163" y="491"/>
                  </a:cubicBezTo>
                  <a:cubicBezTo>
                    <a:pt x="160" y="482"/>
                    <a:pt x="160" y="482"/>
                    <a:pt x="160" y="482"/>
                  </a:cubicBezTo>
                  <a:cubicBezTo>
                    <a:pt x="162" y="467"/>
                    <a:pt x="162" y="467"/>
                    <a:pt x="162" y="467"/>
                  </a:cubicBezTo>
                  <a:cubicBezTo>
                    <a:pt x="168" y="452"/>
                    <a:pt x="168" y="452"/>
                    <a:pt x="168" y="452"/>
                  </a:cubicBezTo>
                  <a:cubicBezTo>
                    <a:pt x="167" y="445"/>
                    <a:pt x="167" y="445"/>
                    <a:pt x="167" y="445"/>
                  </a:cubicBezTo>
                  <a:cubicBezTo>
                    <a:pt x="166" y="440"/>
                    <a:pt x="166" y="440"/>
                    <a:pt x="166" y="440"/>
                  </a:cubicBezTo>
                  <a:cubicBezTo>
                    <a:pt x="163" y="439"/>
                    <a:pt x="163" y="439"/>
                    <a:pt x="163" y="439"/>
                  </a:cubicBezTo>
                  <a:cubicBezTo>
                    <a:pt x="161" y="435"/>
                    <a:pt x="161" y="435"/>
                    <a:pt x="161" y="435"/>
                  </a:cubicBezTo>
                  <a:cubicBezTo>
                    <a:pt x="163" y="427"/>
                    <a:pt x="163" y="427"/>
                    <a:pt x="163" y="427"/>
                  </a:cubicBezTo>
                  <a:cubicBezTo>
                    <a:pt x="166" y="417"/>
                    <a:pt x="166" y="417"/>
                    <a:pt x="166" y="417"/>
                  </a:cubicBezTo>
                  <a:cubicBezTo>
                    <a:pt x="159" y="408"/>
                    <a:pt x="159" y="408"/>
                    <a:pt x="159" y="408"/>
                  </a:cubicBezTo>
                  <a:cubicBezTo>
                    <a:pt x="159" y="407"/>
                    <a:pt x="159" y="407"/>
                    <a:pt x="159" y="407"/>
                  </a:cubicBezTo>
                  <a:cubicBezTo>
                    <a:pt x="159" y="404"/>
                    <a:pt x="159" y="404"/>
                    <a:pt x="159" y="404"/>
                  </a:cubicBezTo>
                  <a:cubicBezTo>
                    <a:pt x="159" y="398"/>
                    <a:pt x="159" y="398"/>
                    <a:pt x="159" y="398"/>
                  </a:cubicBezTo>
                  <a:cubicBezTo>
                    <a:pt x="162" y="398"/>
                    <a:pt x="162" y="398"/>
                    <a:pt x="162" y="398"/>
                  </a:cubicBezTo>
                  <a:cubicBezTo>
                    <a:pt x="164" y="393"/>
                    <a:pt x="164" y="393"/>
                    <a:pt x="164" y="393"/>
                  </a:cubicBezTo>
                  <a:cubicBezTo>
                    <a:pt x="158" y="391"/>
                    <a:pt x="158" y="391"/>
                    <a:pt x="158" y="391"/>
                  </a:cubicBezTo>
                  <a:cubicBezTo>
                    <a:pt x="157" y="391"/>
                    <a:pt x="157" y="391"/>
                    <a:pt x="157" y="391"/>
                  </a:cubicBezTo>
                  <a:cubicBezTo>
                    <a:pt x="156" y="385"/>
                    <a:pt x="156" y="385"/>
                    <a:pt x="156" y="385"/>
                  </a:cubicBezTo>
                  <a:cubicBezTo>
                    <a:pt x="149" y="381"/>
                    <a:pt x="149" y="381"/>
                    <a:pt x="149" y="381"/>
                  </a:cubicBezTo>
                  <a:cubicBezTo>
                    <a:pt x="145" y="386"/>
                    <a:pt x="145" y="386"/>
                    <a:pt x="145" y="386"/>
                  </a:cubicBezTo>
                  <a:cubicBezTo>
                    <a:pt x="144" y="405"/>
                    <a:pt x="144" y="405"/>
                    <a:pt x="144" y="405"/>
                  </a:cubicBezTo>
                  <a:cubicBezTo>
                    <a:pt x="138" y="401"/>
                    <a:pt x="138" y="401"/>
                    <a:pt x="138" y="401"/>
                  </a:cubicBezTo>
                  <a:cubicBezTo>
                    <a:pt x="135" y="401"/>
                    <a:pt x="135" y="401"/>
                    <a:pt x="135" y="401"/>
                  </a:cubicBezTo>
                  <a:cubicBezTo>
                    <a:pt x="137" y="395"/>
                    <a:pt x="137" y="395"/>
                    <a:pt x="137" y="395"/>
                  </a:cubicBezTo>
                  <a:cubicBezTo>
                    <a:pt x="133" y="391"/>
                    <a:pt x="133" y="391"/>
                    <a:pt x="133" y="391"/>
                  </a:cubicBezTo>
                  <a:cubicBezTo>
                    <a:pt x="128" y="389"/>
                    <a:pt x="128" y="389"/>
                    <a:pt x="128" y="389"/>
                  </a:cubicBezTo>
                  <a:cubicBezTo>
                    <a:pt x="123" y="396"/>
                    <a:pt x="123" y="396"/>
                    <a:pt x="123" y="396"/>
                  </a:cubicBezTo>
                  <a:cubicBezTo>
                    <a:pt x="111" y="383"/>
                    <a:pt x="111" y="383"/>
                    <a:pt x="111" y="383"/>
                  </a:cubicBezTo>
                  <a:cubicBezTo>
                    <a:pt x="110" y="378"/>
                    <a:pt x="110" y="378"/>
                    <a:pt x="110" y="378"/>
                  </a:cubicBezTo>
                  <a:cubicBezTo>
                    <a:pt x="101" y="371"/>
                    <a:pt x="101" y="371"/>
                    <a:pt x="101" y="371"/>
                  </a:cubicBezTo>
                  <a:cubicBezTo>
                    <a:pt x="91" y="367"/>
                    <a:pt x="91" y="367"/>
                    <a:pt x="91" y="367"/>
                  </a:cubicBezTo>
                  <a:cubicBezTo>
                    <a:pt x="93" y="359"/>
                    <a:pt x="93" y="359"/>
                    <a:pt x="93" y="359"/>
                  </a:cubicBezTo>
                  <a:cubicBezTo>
                    <a:pt x="91" y="355"/>
                    <a:pt x="91" y="355"/>
                    <a:pt x="91" y="355"/>
                  </a:cubicBezTo>
                  <a:cubicBezTo>
                    <a:pt x="85" y="350"/>
                    <a:pt x="85" y="350"/>
                    <a:pt x="85" y="350"/>
                  </a:cubicBezTo>
                  <a:cubicBezTo>
                    <a:pt x="78" y="350"/>
                    <a:pt x="78" y="350"/>
                    <a:pt x="78" y="350"/>
                  </a:cubicBezTo>
                  <a:cubicBezTo>
                    <a:pt x="71" y="353"/>
                    <a:pt x="71" y="353"/>
                    <a:pt x="71" y="353"/>
                  </a:cubicBezTo>
                  <a:cubicBezTo>
                    <a:pt x="68" y="350"/>
                    <a:pt x="68" y="350"/>
                    <a:pt x="68" y="350"/>
                  </a:cubicBezTo>
                  <a:cubicBezTo>
                    <a:pt x="74" y="344"/>
                    <a:pt x="74" y="344"/>
                    <a:pt x="74" y="344"/>
                  </a:cubicBezTo>
                  <a:cubicBezTo>
                    <a:pt x="75" y="339"/>
                    <a:pt x="75" y="339"/>
                    <a:pt x="75" y="339"/>
                  </a:cubicBezTo>
                  <a:cubicBezTo>
                    <a:pt x="70" y="330"/>
                    <a:pt x="70" y="330"/>
                    <a:pt x="70" y="330"/>
                  </a:cubicBezTo>
                  <a:cubicBezTo>
                    <a:pt x="62" y="332"/>
                    <a:pt x="62" y="332"/>
                    <a:pt x="62" y="332"/>
                  </a:cubicBezTo>
                  <a:cubicBezTo>
                    <a:pt x="61" y="326"/>
                    <a:pt x="61" y="326"/>
                    <a:pt x="61" y="326"/>
                  </a:cubicBezTo>
                  <a:cubicBezTo>
                    <a:pt x="67" y="319"/>
                    <a:pt x="67" y="319"/>
                    <a:pt x="67" y="319"/>
                  </a:cubicBezTo>
                  <a:cubicBezTo>
                    <a:pt x="64" y="314"/>
                    <a:pt x="64" y="314"/>
                    <a:pt x="64" y="314"/>
                  </a:cubicBezTo>
                  <a:cubicBezTo>
                    <a:pt x="67" y="308"/>
                    <a:pt x="67" y="308"/>
                    <a:pt x="67" y="308"/>
                  </a:cubicBezTo>
                  <a:cubicBezTo>
                    <a:pt x="74" y="305"/>
                    <a:pt x="74" y="305"/>
                    <a:pt x="74" y="305"/>
                  </a:cubicBezTo>
                  <a:cubicBezTo>
                    <a:pt x="74" y="302"/>
                    <a:pt x="74" y="302"/>
                    <a:pt x="74" y="302"/>
                  </a:cubicBezTo>
                  <a:cubicBezTo>
                    <a:pt x="72" y="298"/>
                    <a:pt x="72" y="298"/>
                    <a:pt x="72" y="298"/>
                  </a:cubicBezTo>
                  <a:cubicBezTo>
                    <a:pt x="66" y="299"/>
                    <a:pt x="66" y="299"/>
                    <a:pt x="66" y="299"/>
                  </a:cubicBezTo>
                  <a:cubicBezTo>
                    <a:pt x="61" y="295"/>
                    <a:pt x="61" y="295"/>
                    <a:pt x="61" y="295"/>
                  </a:cubicBezTo>
                  <a:cubicBezTo>
                    <a:pt x="55" y="281"/>
                    <a:pt x="55" y="281"/>
                    <a:pt x="55" y="281"/>
                  </a:cubicBezTo>
                  <a:cubicBezTo>
                    <a:pt x="54" y="279"/>
                    <a:pt x="54" y="279"/>
                    <a:pt x="54" y="279"/>
                  </a:cubicBezTo>
                  <a:cubicBezTo>
                    <a:pt x="47" y="281"/>
                    <a:pt x="47" y="281"/>
                    <a:pt x="47" y="281"/>
                  </a:cubicBezTo>
                  <a:cubicBezTo>
                    <a:pt x="45" y="284"/>
                    <a:pt x="45" y="284"/>
                    <a:pt x="45" y="284"/>
                  </a:cubicBezTo>
                  <a:cubicBezTo>
                    <a:pt x="44" y="285"/>
                    <a:pt x="44" y="285"/>
                    <a:pt x="44" y="285"/>
                  </a:cubicBezTo>
                  <a:cubicBezTo>
                    <a:pt x="46" y="287"/>
                    <a:pt x="46" y="287"/>
                    <a:pt x="46" y="287"/>
                  </a:cubicBezTo>
                  <a:cubicBezTo>
                    <a:pt x="53" y="298"/>
                    <a:pt x="53" y="298"/>
                    <a:pt x="53" y="298"/>
                  </a:cubicBezTo>
                  <a:cubicBezTo>
                    <a:pt x="53" y="306"/>
                    <a:pt x="53" y="306"/>
                    <a:pt x="53" y="306"/>
                  </a:cubicBezTo>
                  <a:cubicBezTo>
                    <a:pt x="53" y="308"/>
                    <a:pt x="53" y="308"/>
                    <a:pt x="53" y="308"/>
                  </a:cubicBezTo>
                  <a:cubicBezTo>
                    <a:pt x="49" y="318"/>
                    <a:pt x="49" y="318"/>
                    <a:pt x="49" y="318"/>
                  </a:cubicBezTo>
                  <a:cubicBezTo>
                    <a:pt x="49" y="324"/>
                    <a:pt x="49" y="324"/>
                    <a:pt x="49" y="324"/>
                  </a:cubicBezTo>
                  <a:cubicBezTo>
                    <a:pt x="55" y="339"/>
                    <a:pt x="55" y="339"/>
                    <a:pt x="55" y="339"/>
                  </a:cubicBezTo>
                  <a:cubicBezTo>
                    <a:pt x="50" y="344"/>
                    <a:pt x="50" y="344"/>
                    <a:pt x="50" y="344"/>
                  </a:cubicBezTo>
                  <a:cubicBezTo>
                    <a:pt x="46" y="340"/>
                    <a:pt x="46" y="340"/>
                    <a:pt x="46" y="340"/>
                  </a:cubicBezTo>
                  <a:cubicBezTo>
                    <a:pt x="44" y="329"/>
                    <a:pt x="44" y="329"/>
                    <a:pt x="44" y="329"/>
                  </a:cubicBezTo>
                  <a:cubicBezTo>
                    <a:pt x="37" y="330"/>
                    <a:pt x="37" y="330"/>
                    <a:pt x="37" y="330"/>
                  </a:cubicBezTo>
                  <a:lnTo>
                    <a:pt x="34" y="326"/>
                  </a:lnTo>
                  <a:close/>
                  <a:moveTo>
                    <a:pt x="534" y="888"/>
                  </a:moveTo>
                  <a:cubicBezTo>
                    <a:pt x="541" y="885"/>
                    <a:pt x="541" y="885"/>
                    <a:pt x="541" y="885"/>
                  </a:cubicBezTo>
                  <a:cubicBezTo>
                    <a:pt x="553" y="863"/>
                    <a:pt x="553" y="863"/>
                    <a:pt x="553" y="863"/>
                  </a:cubicBezTo>
                  <a:cubicBezTo>
                    <a:pt x="559" y="850"/>
                    <a:pt x="559" y="850"/>
                    <a:pt x="559" y="850"/>
                  </a:cubicBezTo>
                  <a:cubicBezTo>
                    <a:pt x="556" y="843"/>
                    <a:pt x="556" y="843"/>
                    <a:pt x="556" y="843"/>
                  </a:cubicBezTo>
                  <a:cubicBezTo>
                    <a:pt x="553" y="843"/>
                    <a:pt x="553" y="843"/>
                    <a:pt x="553" y="843"/>
                  </a:cubicBezTo>
                  <a:cubicBezTo>
                    <a:pt x="542" y="858"/>
                    <a:pt x="542" y="858"/>
                    <a:pt x="542" y="858"/>
                  </a:cubicBezTo>
                  <a:cubicBezTo>
                    <a:pt x="536" y="862"/>
                    <a:pt x="536" y="862"/>
                    <a:pt x="536" y="862"/>
                  </a:cubicBezTo>
                  <a:cubicBezTo>
                    <a:pt x="535" y="867"/>
                    <a:pt x="535" y="867"/>
                    <a:pt x="535" y="867"/>
                  </a:cubicBezTo>
                  <a:cubicBezTo>
                    <a:pt x="527" y="877"/>
                    <a:pt x="527" y="877"/>
                    <a:pt x="527" y="877"/>
                  </a:cubicBezTo>
                  <a:cubicBezTo>
                    <a:pt x="523" y="877"/>
                    <a:pt x="523" y="877"/>
                    <a:pt x="523" y="877"/>
                  </a:cubicBezTo>
                  <a:cubicBezTo>
                    <a:pt x="514" y="888"/>
                    <a:pt x="514" y="888"/>
                    <a:pt x="514" y="888"/>
                  </a:cubicBezTo>
                  <a:cubicBezTo>
                    <a:pt x="517" y="890"/>
                    <a:pt x="517" y="890"/>
                    <a:pt x="517" y="890"/>
                  </a:cubicBezTo>
                  <a:cubicBezTo>
                    <a:pt x="528" y="887"/>
                    <a:pt x="528" y="887"/>
                    <a:pt x="528" y="887"/>
                  </a:cubicBezTo>
                  <a:lnTo>
                    <a:pt x="534" y="888"/>
                  </a:lnTo>
                  <a:close/>
                  <a:moveTo>
                    <a:pt x="444" y="968"/>
                  </a:moveTo>
                  <a:cubicBezTo>
                    <a:pt x="430" y="967"/>
                    <a:pt x="430" y="967"/>
                    <a:pt x="430" y="967"/>
                  </a:cubicBezTo>
                  <a:cubicBezTo>
                    <a:pt x="424" y="967"/>
                    <a:pt x="424" y="967"/>
                    <a:pt x="424" y="967"/>
                  </a:cubicBezTo>
                  <a:cubicBezTo>
                    <a:pt x="411" y="975"/>
                    <a:pt x="411" y="975"/>
                    <a:pt x="411" y="975"/>
                  </a:cubicBezTo>
                  <a:cubicBezTo>
                    <a:pt x="402" y="977"/>
                    <a:pt x="402" y="977"/>
                    <a:pt x="402" y="977"/>
                  </a:cubicBezTo>
                  <a:cubicBezTo>
                    <a:pt x="396" y="984"/>
                    <a:pt x="396" y="984"/>
                    <a:pt x="396" y="984"/>
                  </a:cubicBezTo>
                  <a:cubicBezTo>
                    <a:pt x="395" y="1004"/>
                    <a:pt x="395" y="1004"/>
                    <a:pt x="395" y="1004"/>
                  </a:cubicBezTo>
                  <a:cubicBezTo>
                    <a:pt x="389" y="1016"/>
                    <a:pt x="389" y="1016"/>
                    <a:pt x="389" y="1016"/>
                  </a:cubicBezTo>
                  <a:cubicBezTo>
                    <a:pt x="388" y="1018"/>
                    <a:pt x="388" y="1018"/>
                    <a:pt x="388" y="1018"/>
                  </a:cubicBezTo>
                  <a:cubicBezTo>
                    <a:pt x="395" y="1031"/>
                    <a:pt x="395" y="1031"/>
                    <a:pt x="395" y="1031"/>
                  </a:cubicBezTo>
                  <a:cubicBezTo>
                    <a:pt x="399" y="1054"/>
                    <a:pt x="399" y="1054"/>
                    <a:pt x="399" y="1054"/>
                  </a:cubicBezTo>
                  <a:cubicBezTo>
                    <a:pt x="401" y="1057"/>
                    <a:pt x="401" y="1057"/>
                    <a:pt x="401" y="1057"/>
                  </a:cubicBezTo>
                  <a:cubicBezTo>
                    <a:pt x="408" y="1056"/>
                    <a:pt x="408" y="1056"/>
                    <a:pt x="408" y="1056"/>
                  </a:cubicBezTo>
                  <a:cubicBezTo>
                    <a:pt x="415" y="1052"/>
                    <a:pt x="415" y="1052"/>
                    <a:pt x="415" y="1052"/>
                  </a:cubicBezTo>
                  <a:cubicBezTo>
                    <a:pt x="422" y="1054"/>
                    <a:pt x="422" y="1054"/>
                    <a:pt x="422" y="1054"/>
                  </a:cubicBezTo>
                  <a:cubicBezTo>
                    <a:pt x="426" y="1052"/>
                    <a:pt x="426" y="1052"/>
                    <a:pt x="426" y="1052"/>
                  </a:cubicBezTo>
                  <a:cubicBezTo>
                    <a:pt x="428" y="1047"/>
                    <a:pt x="428" y="1047"/>
                    <a:pt x="428" y="1047"/>
                  </a:cubicBezTo>
                  <a:cubicBezTo>
                    <a:pt x="425" y="1039"/>
                    <a:pt x="425" y="1039"/>
                    <a:pt x="425" y="1039"/>
                  </a:cubicBezTo>
                  <a:cubicBezTo>
                    <a:pt x="430" y="1031"/>
                    <a:pt x="430" y="1031"/>
                    <a:pt x="430" y="1031"/>
                  </a:cubicBezTo>
                  <a:cubicBezTo>
                    <a:pt x="433" y="1025"/>
                    <a:pt x="433" y="1025"/>
                    <a:pt x="433" y="1025"/>
                  </a:cubicBezTo>
                  <a:cubicBezTo>
                    <a:pt x="435" y="1019"/>
                    <a:pt x="435" y="1019"/>
                    <a:pt x="435" y="1019"/>
                  </a:cubicBezTo>
                  <a:cubicBezTo>
                    <a:pt x="439" y="1015"/>
                    <a:pt x="439" y="1015"/>
                    <a:pt x="439" y="1015"/>
                  </a:cubicBezTo>
                  <a:cubicBezTo>
                    <a:pt x="439" y="1001"/>
                    <a:pt x="439" y="1001"/>
                    <a:pt x="439" y="1001"/>
                  </a:cubicBezTo>
                  <a:cubicBezTo>
                    <a:pt x="445" y="988"/>
                    <a:pt x="445" y="988"/>
                    <a:pt x="445" y="988"/>
                  </a:cubicBezTo>
                  <a:cubicBezTo>
                    <a:pt x="444" y="981"/>
                    <a:pt x="444" y="981"/>
                    <a:pt x="444" y="981"/>
                  </a:cubicBezTo>
                  <a:cubicBezTo>
                    <a:pt x="447" y="973"/>
                    <a:pt x="447" y="973"/>
                    <a:pt x="447" y="973"/>
                  </a:cubicBezTo>
                  <a:lnTo>
                    <a:pt x="444" y="968"/>
                  </a:lnTo>
                  <a:close/>
                </a:path>
              </a:pathLst>
            </a:custGeom>
            <a:solidFill>
              <a:srgbClr val="3C0078"/>
            </a:solidFill>
            <a:ln w="7938"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5" name="Freeform 16">
              <a:extLst>
                <a:ext uri="{FF2B5EF4-FFF2-40B4-BE49-F238E27FC236}">
                  <a16:creationId xmlns:a16="http://schemas.microsoft.com/office/drawing/2014/main" id="{79CE369D-859A-4D80-84A5-450BE67F8033}"/>
                </a:ext>
              </a:extLst>
            </p:cNvPr>
            <p:cNvSpPr>
              <a:spLocks/>
            </p:cNvSpPr>
            <p:nvPr/>
          </p:nvSpPr>
          <p:spPr bwMode="auto">
            <a:xfrm>
              <a:off x="4589464" y="1651001"/>
              <a:ext cx="1560513" cy="1517651"/>
            </a:xfrm>
            <a:custGeom>
              <a:avLst/>
              <a:gdLst>
                <a:gd name="T0" fmla="*/ 315 w 931"/>
                <a:gd name="T1" fmla="*/ 749 h 908"/>
                <a:gd name="T2" fmla="*/ 357 w 931"/>
                <a:gd name="T3" fmla="*/ 761 h 908"/>
                <a:gd name="T4" fmla="*/ 316 w 931"/>
                <a:gd name="T5" fmla="*/ 695 h 908"/>
                <a:gd name="T6" fmla="*/ 281 w 931"/>
                <a:gd name="T7" fmla="*/ 642 h 908"/>
                <a:gd name="T8" fmla="*/ 259 w 931"/>
                <a:gd name="T9" fmla="*/ 617 h 908"/>
                <a:gd name="T10" fmla="*/ 290 w 931"/>
                <a:gd name="T11" fmla="*/ 559 h 908"/>
                <a:gd name="T12" fmla="*/ 352 w 931"/>
                <a:gd name="T13" fmla="*/ 559 h 908"/>
                <a:gd name="T14" fmla="*/ 358 w 931"/>
                <a:gd name="T15" fmla="*/ 541 h 908"/>
                <a:gd name="T16" fmla="*/ 406 w 931"/>
                <a:gd name="T17" fmla="*/ 540 h 908"/>
                <a:gd name="T18" fmla="*/ 431 w 931"/>
                <a:gd name="T19" fmla="*/ 520 h 908"/>
                <a:gd name="T20" fmla="*/ 467 w 931"/>
                <a:gd name="T21" fmla="*/ 511 h 908"/>
                <a:gd name="T22" fmla="*/ 441 w 931"/>
                <a:gd name="T23" fmla="*/ 474 h 908"/>
                <a:gd name="T24" fmla="*/ 414 w 931"/>
                <a:gd name="T25" fmla="*/ 478 h 908"/>
                <a:gd name="T26" fmla="*/ 380 w 931"/>
                <a:gd name="T27" fmla="*/ 526 h 908"/>
                <a:gd name="T28" fmla="*/ 327 w 931"/>
                <a:gd name="T29" fmla="*/ 499 h 908"/>
                <a:gd name="T30" fmla="*/ 262 w 931"/>
                <a:gd name="T31" fmla="*/ 457 h 908"/>
                <a:gd name="T32" fmla="*/ 284 w 931"/>
                <a:gd name="T33" fmla="*/ 432 h 908"/>
                <a:gd name="T34" fmla="*/ 273 w 931"/>
                <a:gd name="T35" fmla="*/ 387 h 908"/>
                <a:gd name="T36" fmla="*/ 312 w 931"/>
                <a:gd name="T37" fmla="*/ 353 h 908"/>
                <a:gd name="T38" fmla="*/ 364 w 931"/>
                <a:gd name="T39" fmla="*/ 332 h 908"/>
                <a:gd name="T40" fmla="*/ 344 w 931"/>
                <a:gd name="T41" fmla="*/ 280 h 908"/>
                <a:gd name="T42" fmla="*/ 349 w 931"/>
                <a:gd name="T43" fmla="*/ 258 h 908"/>
                <a:gd name="T44" fmla="*/ 336 w 931"/>
                <a:gd name="T45" fmla="*/ 144 h 908"/>
                <a:gd name="T46" fmla="*/ 355 w 931"/>
                <a:gd name="T47" fmla="*/ 138 h 908"/>
                <a:gd name="T48" fmla="*/ 459 w 931"/>
                <a:gd name="T49" fmla="*/ 96 h 908"/>
                <a:gd name="T50" fmla="*/ 525 w 931"/>
                <a:gd name="T51" fmla="*/ 108 h 908"/>
                <a:gd name="T52" fmla="*/ 671 w 931"/>
                <a:gd name="T53" fmla="*/ 257 h 908"/>
                <a:gd name="T54" fmla="*/ 862 w 931"/>
                <a:gd name="T55" fmla="*/ 349 h 908"/>
                <a:gd name="T56" fmla="*/ 893 w 931"/>
                <a:gd name="T57" fmla="*/ 438 h 908"/>
                <a:gd name="T58" fmla="*/ 856 w 931"/>
                <a:gd name="T59" fmla="*/ 588 h 908"/>
                <a:gd name="T60" fmla="*/ 920 w 931"/>
                <a:gd name="T61" fmla="*/ 735 h 908"/>
                <a:gd name="T62" fmla="*/ 830 w 931"/>
                <a:gd name="T63" fmla="*/ 841 h 908"/>
                <a:gd name="T64" fmla="*/ 825 w 931"/>
                <a:gd name="T65" fmla="*/ 882 h 908"/>
                <a:gd name="T66" fmla="*/ 768 w 931"/>
                <a:gd name="T67" fmla="*/ 904 h 908"/>
                <a:gd name="T68" fmla="*/ 700 w 931"/>
                <a:gd name="T69" fmla="*/ 864 h 908"/>
                <a:gd name="T70" fmla="*/ 569 w 931"/>
                <a:gd name="T71" fmla="*/ 819 h 908"/>
                <a:gd name="T72" fmla="*/ 519 w 931"/>
                <a:gd name="T73" fmla="*/ 812 h 908"/>
                <a:gd name="T74" fmla="*/ 473 w 931"/>
                <a:gd name="T75" fmla="*/ 816 h 908"/>
                <a:gd name="T76" fmla="*/ 371 w 931"/>
                <a:gd name="T77" fmla="*/ 831 h 908"/>
                <a:gd name="T78" fmla="*/ 289 w 931"/>
                <a:gd name="T79" fmla="*/ 795 h 908"/>
                <a:gd name="T80" fmla="*/ 283 w 931"/>
                <a:gd name="T81" fmla="*/ 732 h 908"/>
                <a:gd name="T82" fmla="*/ 36 w 931"/>
                <a:gd name="T83" fmla="*/ 402 h 908"/>
                <a:gd name="T84" fmla="*/ 1 w 931"/>
                <a:gd name="T85" fmla="*/ 453 h 908"/>
                <a:gd name="T86" fmla="*/ 33 w 931"/>
                <a:gd name="T87" fmla="*/ 505 h 908"/>
                <a:gd name="T88" fmla="*/ 65 w 931"/>
                <a:gd name="T89" fmla="*/ 532 h 908"/>
                <a:gd name="T90" fmla="*/ 91 w 931"/>
                <a:gd name="T91" fmla="*/ 526 h 908"/>
                <a:gd name="T92" fmla="*/ 143 w 931"/>
                <a:gd name="T93" fmla="*/ 534 h 908"/>
                <a:gd name="T94" fmla="*/ 154 w 931"/>
                <a:gd name="T95" fmla="*/ 514 h 908"/>
                <a:gd name="T96" fmla="*/ 210 w 931"/>
                <a:gd name="T97" fmla="*/ 514 h 908"/>
                <a:gd name="T98" fmla="*/ 213 w 931"/>
                <a:gd name="T99" fmla="*/ 458 h 908"/>
                <a:gd name="T100" fmla="*/ 176 w 931"/>
                <a:gd name="T101" fmla="*/ 433 h 908"/>
                <a:gd name="T102" fmla="*/ 141 w 931"/>
                <a:gd name="T103" fmla="*/ 431 h 908"/>
                <a:gd name="T104" fmla="*/ 118 w 931"/>
                <a:gd name="T105" fmla="*/ 417 h 908"/>
                <a:gd name="T106" fmla="*/ 66 w 931"/>
                <a:gd name="T107" fmla="*/ 394 h 908"/>
                <a:gd name="T108" fmla="*/ 251 w 931"/>
                <a:gd name="T109" fmla="*/ 23 h 908"/>
                <a:gd name="T110" fmla="*/ 229 w 931"/>
                <a:gd name="T111" fmla="*/ 30 h 908"/>
                <a:gd name="T112" fmla="*/ 235 w 931"/>
                <a:gd name="T113" fmla="*/ 548 h 908"/>
                <a:gd name="T114" fmla="*/ 250 w 931"/>
                <a:gd name="T115" fmla="*/ 736 h 9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31" h="908">
                  <a:moveTo>
                    <a:pt x="299" y="801"/>
                  </a:moveTo>
                  <a:cubicBezTo>
                    <a:pt x="306" y="800"/>
                    <a:pt x="306" y="800"/>
                    <a:pt x="306" y="800"/>
                  </a:cubicBezTo>
                  <a:cubicBezTo>
                    <a:pt x="307" y="784"/>
                    <a:pt x="307" y="784"/>
                    <a:pt x="307" y="784"/>
                  </a:cubicBezTo>
                  <a:cubicBezTo>
                    <a:pt x="315" y="781"/>
                    <a:pt x="315" y="781"/>
                    <a:pt x="315" y="781"/>
                  </a:cubicBezTo>
                  <a:cubicBezTo>
                    <a:pt x="319" y="777"/>
                    <a:pt x="319" y="777"/>
                    <a:pt x="319" y="777"/>
                  </a:cubicBezTo>
                  <a:cubicBezTo>
                    <a:pt x="312" y="767"/>
                    <a:pt x="312" y="767"/>
                    <a:pt x="312" y="767"/>
                  </a:cubicBezTo>
                  <a:cubicBezTo>
                    <a:pt x="315" y="749"/>
                    <a:pt x="315" y="749"/>
                    <a:pt x="315" y="749"/>
                  </a:cubicBezTo>
                  <a:cubicBezTo>
                    <a:pt x="327" y="757"/>
                    <a:pt x="327" y="757"/>
                    <a:pt x="327" y="757"/>
                  </a:cubicBezTo>
                  <a:cubicBezTo>
                    <a:pt x="325" y="763"/>
                    <a:pt x="325" y="763"/>
                    <a:pt x="325" y="763"/>
                  </a:cubicBezTo>
                  <a:cubicBezTo>
                    <a:pt x="327" y="769"/>
                    <a:pt x="327" y="769"/>
                    <a:pt x="327" y="769"/>
                  </a:cubicBezTo>
                  <a:cubicBezTo>
                    <a:pt x="336" y="776"/>
                    <a:pt x="336" y="776"/>
                    <a:pt x="336" y="776"/>
                  </a:cubicBezTo>
                  <a:cubicBezTo>
                    <a:pt x="343" y="775"/>
                    <a:pt x="343" y="775"/>
                    <a:pt x="343" y="775"/>
                  </a:cubicBezTo>
                  <a:cubicBezTo>
                    <a:pt x="357" y="766"/>
                    <a:pt x="357" y="766"/>
                    <a:pt x="357" y="766"/>
                  </a:cubicBezTo>
                  <a:cubicBezTo>
                    <a:pt x="357" y="761"/>
                    <a:pt x="357" y="761"/>
                    <a:pt x="357" y="761"/>
                  </a:cubicBezTo>
                  <a:cubicBezTo>
                    <a:pt x="351" y="747"/>
                    <a:pt x="351" y="747"/>
                    <a:pt x="351" y="747"/>
                  </a:cubicBezTo>
                  <a:cubicBezTo>
                    <a:pt x="351" y="734"/>
                    <a:pt x="351" y="734"/>
                    <a:pt x="351" y="734"/>
                  </a:cubicBezTo>
                  <a:cubicBezTo>
                    <a:pt x="351" y="731"/>
                    <a:pt x="351" y="731"/>
                    <a:pt x="351" y="731"/>
                  </a:cubicBezTo>
                  <a:cubicBezTo>
                    <a:pt x="340" y="713"/>
                    <a:pt x="340" y="713"/>
                    <a:pt x="340" y="713"/>
                  </a:cubicBezTo>
                  <a:cubicBezTo>
                    <a:pt x="333" y="710"/>
                    <a:pt x="333" y="710"/>
                    <a:pt x="333" y="710"/>
                  </a:cubicBezTo>
                  <a:cubicBezTo>
                    <a:pt x="330" y="712"/>
                    <a:pt x="330" y="712"/>
                    <a:pt x="330" y="712"/>
                  </a:cubicBezTo>
                  <a:cubicBezTo>
                    <a:pt x="316" y="695"/>
                    <a:pt x="316" y="695"/>
                    <a:pt x="316" y="695"/>
                  </a:cubicBezTo>
                  <a:cubicBezTo>
                    <a:pt x="317" y="688"/>
                    <a:pt x="317" y="688"/>
                    <a:pt x="317" y="688"/>
                  </a:cubicBezTo>
                  <a:cubicBezTo>
                    <a:pt x="314" y="679"/>
                    <a:pt x="314" y="679"/>
                    <a:pt x="314" y="679"/>
                  </a:cubicBezTo>
                  <a:cubicBezTo>
                    <a:pt x="301" y="659"/>
                    <a:pt x="301" y="659"/>
                    <a:pt x="301" y="659"/>
                  </a:cubicBezTo>
                  <a:cubicBezTo>
                    <a:pt x="289" y="648"/>
                    <a:pt x="289" y="648"/>
                    <a:pt x="289" y="648"/>
                  </a:cubicBezTo>
                  <a:cubicBezTo>
                    <a:pt x="282" y="648"/>
                    <a:pt x="282" y="648"/>
                    <a:pt x="282" y="648"/>
                  </a:cubicBezTo>
                  <a:cubicBezTo>
                    <a:pt x="279" y="645"/>
                    <a:pt x="279" y="645"/>
                    <a:pt x="279" y="645"/>
                  </a:cubicBezTo>
                  <a:cubicBezTo>
                    <a:pt x="281" y="642"/>
                    <a:pt x="281" y="642"/>
                    <a:pt x="281" y="642"/>
                  </a:cubicBezTo>
                  <a:cubicBezTo>
                    <a:pt x="293" y="642"/>
                    <a:pt x="293" y="642"/>
                    <a:pt x="293" y="642"/>
                  </a:cubicBezTo>
                  <a:cubicBezTo>
                    <a:pt x="290" y="624"/>
                    <a:pt x="290" y="624"/>
                    <a:pt x="290" y="624"/>
                  </a:cubicBezTo>
                  <a:cubicBezTo>
                    <a:pt x="288" y="621"/>
                    <a:pt x="288" y="621"/>
                    <a:pt x="288" y="621"/>
                  </a:cubicBezTo>
                  <a:cubicBezTo>
                    <a:pt x="274" y="625"/>
                    <a:pt x="274" y="625"/>
                    <a:pt x="274" y="625"/>
                  </a:cubicBezTo>
                  <a:cubicBezTo>
                    <a:pt x="269" y="621"/>
                    <a:pt x="269" y="621"/>
                    <a:pt x="269" y="621"/>
                  </a:cubicBezTo>
                  <a:cubicBezTo>
                    <a:pt x="262" y="621"/>
                    <a:pt x="262" y="621"/>
                    <a:pt x="262" y="621"/>
                  </a:cubicBezTo>
                  <a:cubicBezTo>
                    <a:pt x="259" y="617"/>
                    <a:pt x="259" y="617"/>
                    <a:pt x="259" y="617"/>
                  </a:cubicBezTo>
                  <a:cubicBezTo>
                    <a:pt x="260" y="612"/>
                    <a:pt x="260" y="612"/>
                    <a:pt x="260" y="612"/>
                  </a:cubicBezTo>
                  <a:cubicBezTo>
                    <a:pt x="270" y="600"/>
                    <a:pt x="270" y="600"/>
                    <a:pt x="270" y="600"/>
                  </a:cubicBezTo>
                  <a:cubicBezTo>
                    <a:pt x="270" y="584"/>
                    <a:pt x="270" y="584"/>
                    <a:pt x="270" y="584"/>
                  </a:cubicBezTo>
                  <a:cubicBezTo>
                    <a:pt x="267" y="571"/>
                    <a:pt x="267" y="571"/>
                    <a:pt x="267" y="571"/>
                  </a:cubicBezTo>
                  <a:cubicBezTo>
                    <a:pt x="270" y="565"/>
                    <a:pt x="270" y="565"/>
                    <a:pt x="270" y="565"/>
                  </a:cubicBezTo>
                  <a:cubicBezTo>
                    <a:pt x="284" y="564"/>
                    <a:pt x="284" y="564"/>
                    <a:pt x="284" y="564"/>
                  </a:cubicBezTo>
                  <a:cubicBezTo>
                    <a:pt x="290" y="559"/>
                    <a:pt x="290" y="559"/>
                    <a:pt x="290" y="559"/>
                  </a:cubicBezTo>
                  <a:cubicBezTo>
                    <a:pt x="294" y="560"/>
                    <a:pt x="294" y="560"/>
                    <a:pt x="294" y="560"/>
                  </a:cubicBezTo>
                  <a:cubicBezTo>
                    <a:pt x="299" y="570"/>
                    <a:pt x="299" y="570"/>
                    <a:pt x="299" y="570"/>
                  </a:cubicBezTo>
                  <a:cubicBezTo>
                    <a:pt x="306" y="575"/>
                    <a:pt x="306" y="575"/>
                    <a:pt x="306" y="575"/>
                  </a:cubicBezTo>
                  <a:cubicBezTo>
                    <a:pt x="319" y="573"/>
                    <a:pt x="319" y="573"/>
                    <a:pt x="319" y="573"/>
                  </a:cubicBezTo>
                  <a:cubicBezTo>
                    <a:pt x="338" y="558"/>
                    <a:pt x="338" y="558"/>
                    <a:pt x="338" y="558"/>
                  </a:cubicBezTo>
                  <a:cubicBezTo>
                    <a:pt x="351" y="566"/>
                    <a:pt x="351" y="566"/>
                    <a:pt x="351" y="566"/>
                  </a:cubicBezTo>
                  <a:cubicBezTo>
                    <a:pt x="352" y="559"/>
                    <a:pt x="352" y="559"/>
                    <a:pt x="352" y="559"/>
                  </a:cubicBezTo>
                  <a:cubicBezTo>
                    <a:pt x="346" y="544"/>
                    <a:pt x="346" y="544"/>
                    <a:pt x="346" y="544"/>
                  </a:cubicBezTo>
                  <a:cubicBezTo>
                    <a:pt x="345" y="543"/>
                    <a:pt x="345" y="543"/>
                    <a:pt x="345" y="543"/>
                  </a:cubicBezTo>
                  <a:cubicBezTo>
                    <a:pt x="335" y="534"/>
                    <a:pt x="335" y="534"/>
                    <a:pt x="335" y="534"/>
                  </a:cubicBezTo>
                  <a:cubicBezTo>
                    <a:pt x="347" y="533"/>
                    <a:pt x="347" y="533"/>
                    <a:pt x="347" y="533"/>
                  </a:cubicBezTo>
                  <a:cubicBezTo>
                    <a:pt x="349" y="531"/>
                    <a:pt x="349" y="531"/>
                    <a:pt x="349" y="531"/>
                  </a:cubicBezTo>
                  <a:cubicBezTo>
                    <a:pt x="352" y="531"/>
                    <a:pt x="352" y="531"/>
                    <a:pt x="352" y="531"/>
                  </a:cubicBezTo>
                  <a:cubicBezTo>
                    <a:pt x="358" y="541"/>
                    <a:pt x="358" y="541"/>
                    <a:pt x="358" y="541"/>
                  </a:cubicBezTo>
                  <a:cubicBezTo>
                    <a:pt x="367" y="544"/>
                    <a:pt x="367" y="544"/>
                    <a:pt x="367" y="544"/>
                  </a:cubicBezTo>
                  <a:cubicBezTo>
                    <a:pt x="375" y="555"/>
                    <a:pt x="375" y="555"/>
                    <a:pt x="375" y="555"/>
                  </a:cubicBezTo>
                  <a:cubicBezTo>
                    <a:pt x="381" y="555"/>
                    <a:pt x="381" y="555"/>
                    <a:pt x="381" y="555"/>
                  </a:cubicBezTo>
                  <a:cubicBezTo>
                    <a:pt x="385" y="549"/>
                    <a:pt x="385" y="549"/>
                    <a:pt x="385" y="549"/>
                  </a:cubicBezTo>
                  <a:cubicBezTo>
                    <a:pt x="395" y="545"/>
                    <a:pt x="395" y="545"/>
                    <a:pt x="395" y="545"/>
                  </a:cubicBezTo>
                  <a:cubicBezTo>
                    <a:pt x="403" y="551"/>
                    <a:pt x="403" y="551"/>
                    <a:pt x="403" y="551"/>
                  </a:cubicBezTo>
                  <a:cubicBezTo>
                    <a:pt x="406" y="540"/>
                    <a:pt x="406" y="540"/>
                    <a:pt x="406" y="540"/>
                  </a:cubicBezTo>
                  <a:cubicBezTo>
                    <a:pt x="414" y="535"/>
                    <a:pt x="414" y="535"/>
                    <a:pt x="414" y="535"/>
                  </a:cubicBezTo>
                  <a:cubicBezTo>
                    <a:pt x="416" y="529"/>
                    <a:pt x="416" y="529"/>
                    <a:pt x="416" y="529"/>
                  </a:cubicBezTo>
                  <a:cubicBezTo>
                    <a:pt x="407" y="515"/>
                    <a:pt x="407" y="515"/>
                    <a:pt x="407" y="515"/>
                  </a:cubicBezTo>
                  <a:cubicBezTo>
                    <a:pt x="410" y="513"/>
                    <a:pt x="410" y="513"/>
                    <a:pt x="410" y="513"/>
                  </a:cubicBezTo>
                  <a:cubicBezTo>
                    <a:pt x="419" y="516"/>
                    <a:pt x="419" y="516"/>
                    <a:pt x="419" y="516"/>
                  </a:cubicBezTo>
                  <a:cubicBezTo>
                    <a:pt x="423" y="512"/>
                    <a:pt x="423" y="512"/>
                    <a:pt x="423" y="512"/>
                  </a:cubicBezTo>
                  <a:cubicBezTo>
                    <a:pt x="431" y="520"/>
                    <a:pt x="431" y="520"/>
                    <a:pt x="431" y="520"/>
                  </a:cubicBezTo>
                  <a:cubicBezTo>
                    <a:pt x="436" y="518"/>
                    <a:pt x="436" y="518"/>
                    <a:pt x="436" y="518"/>
                  </a:cubicBezTo>
                  <a:cubicBezTo>
                    <a:pt x="440" y="518"/>
                    <a:pt x="440" y="518"/>
                    <a:pt x="440" y="518"/>
                  </a:cubicBezTo>
                  <a:cubicBezTo>
                    <a:pt x="445" y="529"/>
                    <a:pt x="445" y="529"/>
                    <a:pt x="445" y="529"/>
                  </a:cubicBezTo>
                  <a:cubicBezTo>
                    <a:pt x="453" y="533"/>
                    <a:pt x="453" y="533"/>
                    <a:pt x="453" y="533"/>
                  </a:cubicBezTo>
                  <a:cubicBezTo>
                    <a:pt x="461" y="528"/>
                    <a:pt x="461" y="528"/>
                    <a:pt x="461" y="528"/>
                  </a:cubicBezTo>
                  <a:cubicBezTo>
                    <a:pt x="463" y="518"/>
                    <a:pt x="463" y="518"/>
                    <a:pt x="463" y="518"/>
                  </a:cubicBezTo>
                  <a:cubicBezTo>
                    <a:pt x="467" y="511"/>
                    <a:pt x="467" y="511"/>
                    <a:pt x="467" y="511"/>
                  </a:cubicBezTo>
                  <a:cubicBezTo>
                    <a:pt x="462" y="495"/>
                    <a:pt x="462" y="495"/>
                    <a:pt x="462" y="495"/>
                  </a:cubicBezTo>
                  <a:cubicBezTo>
                    <a:pt x="452" y="494"/>
                    <a:pt x="452" y="494"/>
                    <a:pt x="452" y="494"/>
                  </a:cubicBezTo>
                  <a:cubicBezTo>
                    <a:pt x="449" y="491"/>
                    <a:pt x="449" y="491"/>
                    <a:pt x="449" y="491"/>
                  </a:cubicBezTo>
                  <a:cubicBezTo>
                    <a:pt x="457" y="484"/>
                    <a:pt x="457" y="484"/>
                    <a:pt x="457" y="484"/>
                  </a:cubicBezTo>
                  <a:cubicBezTo>
                    <a:pt x="453" y="478"/>
                    <a:pt x="453" y="478"/>
                    <a:pt x="453" y="478"/>
                  </a:cubicBezTo>
                  <a:cubicBezTo>
                    <a:pt x="448" y="478"/>
                    <a:pt x="448" y="478"/>
                    <a:pt x="448" y="478"/>
                  </a:cubicBezTo>
                  <a:cubicBezTo>
                    <a:pt x="441" y="474"/>
                    <a:pt x="441" y="474"/>
                    <a:pt x="441" y="474"/>
                  </a:cubicBezTo>
                  <a:cubicBezTo>
                    <a:pt x="439" y="468"/>
                    <a:pt x="439" y="468"/>
                    <a:pt x="439" y="468"/>
                  </a:cubicBezTo>
                  <a:cubicBezTo>
                    <a:pt x="426" y="467"/>
                    <a:pt x="426" y="467"/>
                    <a:pt x="426" y="467"/>
                  </a:cubicBezTo>
                  <a:cubicBezTo>
                    <a:pt x="423" y="478"/>
                    <a:pt x="423" y="478"/>
                    <a:pt x="423" y="478"/>
                  </a:cubicBezTo>
                  <a:cubicBezTo>
                    <a:pt x="438" y="500"/>
                    <a:pt x="438" y="500"/>
                    <a:pt x="438" y="500"/>
                  </a:cubicBezTo>
                  <a:cubicBezTo>
                    <a:pt x="436" y="505"/>
                    <a:pt x="436" y="505"/>
                    <a:pt x="436" y="505"/>
                  </a:cubicBezTo>
                  <a:cubicBezTo>
                    <a:pt x="428" y="499"/>
                    <a:pt x="428" y="499"/>
                    <a:pt x="428" y="499"/>
                  </a:cubicBezTo>
                  <a:cubicBezTo>
                    <a:pt x="414" y="478"/>
                    <a:pt x="414" y="478"/>
                    <a:pt x="414" y="478"/>
                  </a:cubicBezTo>
                  <a:cubicBezTo>
                    <a:pt x="409" y="471"/>
                    <a:pt x="409" y="471"/>
                    <a:pt x="409" y="471"/>
                  </a:cubicBezTo>
                  <a:cubicBezTo>
                    <a:pt x="402" y="474"/>
                    <a:pt x="402" y="474"/>
                    <a:pt x="402" y="474"/>
                  </a:cubicBezTo>
                  <a:cubicBezTo>
                    <a:pt x="395" y="465"/>
                    <a:pt x="395" y="465"/>
                    <a:pt x="395" y="465"/>
                  </a:cubicBezTo>
                  <a:cubicBezTo>
                    <a:pt x="385" y="476"/>
                    <a:pt x="385" y="476"/>
                    <a:pt x="385" y="476"/>
                  </a:cubicBezTo>
                  <a:cubicBezTo>
                    <a:pt x="388" y="512"/>
                    <a:pt x="388" y="512"/>
                    <a:pt x="388" y="512"/>
                  </a:cubicBezTo>
                  <a:cubicBezTo>
                    <a:pt x="381" y="524"/>
                    <a:pt x="381" y="524"/>
                    <a:pt x="381" y="524"/>
                  </a:cubicBezTo>
                  <a:cubicBezTo>
                    <a:pt x="380" y="526"/>
                    <a:pt x="380" y="526"/>
                    <a:pt x="380" y="526"/>
                  </a:cubicBezTo>
                  <a:cubicBezTo>
                    <a:pt x="371" y="528"/>
                    <a:pt x="371" y="528"/>
                    <a:pt x="371" y="528"/>
                  </a:cubicBezTo>
                  <a:cubicBezTo>
                    <a:pt x="371" y="526"/>
                    <a:pt x="371" y="526"/>
                    <a:pt x="371" y="526"/>
                  </a:cubicBezTo>
                  <a:cubicBezTo>
                    <a:pt x="369" y="515"/>
                    <a:pt x="369" y="515"/>
                    <a:pt x="369" y="515"/>
                  </a:cubicBezTo>
                  <a:cubicBezTo>
                    <a:pt x="364" y="511"/>
                    <a:pt x="364" y="511"/>
                    <a:pt x="364" y="511"/>
                  </a:cubicBezTo>
                  <a:cubicBezTo>
                    <a:pt x="350" y="511"/>
                    <a:pt x="350" y="511"/>
                    <a:pt x="350" y="511"/>
                  </a:cubicBezTo>
                  <a:cubicBezTo>
                    <a:pt x="337" y="496"/>
                    <a:pt x="337" y="496"/>
                    <a:pt x="337" y="496"/>
                  </a:cubicBezTo>
                  <a:cubicBezTo>
                    <a:pt x="327" y="499"/>
                    <a:pt x="327" y="499"/>
                    <a:pt x="327" y="499"/>
                  </a:cubicBezTo>
                  <a:cubicBezTo>
                    <a:pt x="317" y="506"/>
                    <a:pt x="317" y="506"/>
                    <a:pt x="317" y="506"/>
                  </a:cubicBezTo>
                  <a:cubicBezTo>
                    <a:pt x="311" y="506"/>
                    <a:pt x="311" y="506"/>
                    <a:pt x="311" y="506"/>
                  </a:cubicBezTo>
                  <a:cubicBezTo>
                    <a:pt x="301" y="500"/>
                    <a:pt x="301" y="500"/>
                    <a:pt x="301" y="500"/>
                  </a:cubicBezTo>
                  <a:cubicBezTo>
                    <a:pt x="298" y="498"/>
                    <a:pt x="298" y="498"/>
                    <a:pt x="298" y="498"/>
                  </a:cubicBezTo>
                  <a:cubicBezTo>
                    <a:pt x="291" y="492"/>
                    <a:pt x="291" y="492"/>
                    <a:pt x="291" y="492"/>
                  </a:cubicBezTo>
                  <a:cubicBezTo>
                    <a:pt x="275" y="468"/>
                    <a:pt x="275" y="468"/>
                    <a:pt x="275" y="468"/>
                  </a:cubicBezTo>
                  <a:cubicBezTo>
                    <a:pt x="262" y="457"/>
                    <a:pt x="262" y="457"/>
                    <a:pt x="262" y="457"/>
                  </a:cubicBezTo>
                  <a:cubicBezTo>
                    <a:pt x="261" y="454"/>
                    <a:pt x="261" y="454"/>
                    <a:pt x="261" y="454"/>
                  </a:cubicBezTo>
                  <a:cubicBezTo>
                    <a:pt x="253" y="434"/>
                    <a:pt x="253" y="434"/>
                    <a:pt x="253" y="434"/>
                  </a:cubicBezTo>
                  <a:cubicBezTo>
                    <a:pt x="254" y="432"/>
                    <a:pt x="254" y="432"/>
                    <a:pt x="254" y="432"/>
                  </a:cubicBezTo>
                  <a:cubicBezTo>
                    <a:pt x="262" y="430"/>
                    <a:pt x="262" y="430"/>
                    <a:pt x="262" y="430"/>
                  </a:cubicBezTo>
                  <a:cubicBezTo>
                    <a:pt x="279" y="440"/>
                    <a:pt x="279" y="440"/>
                    <a:pt x="279" y="440"/>
                  </a:cubicBezTo>
                  <a:cubicBezTo>
                    <a:pt x="282" y="438"/>
                    <a:pt x="282" y="438"/>
                    <a:pt x="282" y="438"/>
                  </a:cubicBezTo>
                  <a:cubicBezTo>
                    <a:pt x="284" y="432"/>
                    <a:pt x="284" y="432"/>
                    <a:pt x="284" y="432"/>
                  </a:cubicBezTo>
                  <a:cubicBezTo>
                    <a:pt x="282" y="429"/>
                    <a:pt x="282" y="429"/>
                    <a:pt x="282" y="429"/>
                  </a:cubicBezTo>
                  <a:cubicBezTo>
                    <a:pt x="287" y="423"/>
                    <a:pt x="287" y="423"/>
                    <a:pt x="287" y="423"/>
                  </a:cubicBezTo>
                  <a:cubicBezTo>
                    <a:pt x="286" y="418"/>
                    <a:pt x="286" y="418"/>
                    <a:pt x="286" y="418"/>
                  </a:cubicBezTo>
                  <a:cubicBezTo>
                    <a:pt x="275" y="409"/>
                    <a:pt x="275" y="409"/>
                    <a:pt x="275" y="409"/>
                  </a:cubicBezTo>
                  <a:cubicBezTo>
                    <a:pt x="273" y="400"/>
                    <a:pt x="273" y="400"/>
                    <a:pt x="273" y="400"/>
                  </a:cubicBezTo>
                  <a:cubicBezTo>
                    <a:pt x="268" y="395"/>
                    <a:pt x="268" y="395"/>
                    <a:pt x="268" y="395"/>
                  </a:cubicBezTo>
                  <a:cubicBezTo>
                    <a:pt x="273" y="387"/>
                    <a:pt x="273" y="387"/>
                    <a:pt x="273" y="387"/>
                  </a:cubicBezTo>
                  <a:cubicBezTo>
                    <a:pt x="273" y="364"/>
                    <a:pt x="273" y="364"/>
                    <a:pt x="273" y="364"/>
                  </a:cubicBezTo>
                  <a:cubicBezTo>
                    <a:pt x="273" y="359"/>
                    <a:pt x="273" y="359"/>
                    <a:pt x="273" y="359"/>
                  </a:cubicBezTo>
                  <a:cubicBezTo>
                    <a:pt x="277" y="357"/>
                    <a:pt x="277" y="357"/>
                    <a:pt x="277" y="357"/>
                  </a:cubicBezTo>
                  <a:cubicBezTo>
                    <a:pt x="293" y="360"/>
                    <a:pt x="293" y="360"/>
                    <a:pt x="293" y="360"/>
                  </a:cubicBezTo>
                  <a:cubicBezTo>
                    <a:pt x="300" y="358"/>
                    <a:pt x="300" y="358"/>
                    <a:pt x="300" y="358"/>
                  </a:cubicBezTo>
                  <a:cubicBezTo>
                    <a:pt x="309" y="360"/>
                    <a:pt x="309" y="360"/>
                    <a:pt x="309" y="360"/>
                  </a:cubicBezTo>
                  <a:cubicBezTo>
                    <a:pt x="312" y="353"/>
                    <a:pt x="312" y="353"/>
                    <a:pt x="312" y="353"/>
                  </a:cubicBezTo>
                  <a:cubicBezTo>
                    <a:pt x="317" y="350"/>
                    <a:pt x="317" y="350"/>
                    <a:pt x="317" y="350"/>
                  </a:cubicBezTo>
                  <a:cubicBezTo>
                    <a:pt x="317" y="341"/>
                    <a:pt x="317" y="341"/>
                    <a:pt x="317" y="341"/>
                  </a:cubicBezTo>
                  <a:cubicBezTo>
                    <a:pt x="325" y="342"/>
                    <a:pt x="325" y="342"/>
                    <a:pt x="325" y="342"/>
                  </a:cubicBezTo>
                  <a:cubicBezTo>
                    <a:pt x="332" y="341"/>
                    <a:pt x="332" y="341"/>
                    <a:pt x="332" y="341"/>
                  </a:cubicBezTo>
                  <a:cubicBezTo>
                    <a:pt x="343" y="329"/>
                    <a:pt x="343" y="329"/>
                    <a:pt x="343" y="329"/>
                  </a:cubicBezTo>
                  <a:cubicBezTo>
                    <a:pt x="359" y="335"/>
                    <a:pt x="359" y="335"/>
                    <a:pt x="359" y="335"/>
                  </a:cubicBezTo>
                  <a:cubicBezTo>
                    <a:pt x="364" y="332"/>
                    <a:pt x="364" y="332"/>
                    <a:pt x="364" y="332"/>
                  </a:cubicBezTo>
                  <a:cubicBezTo>
                    <a:pt x="364" y="327"/>
                    <a:pt x="364" y="327"/>
                    <a:pt x="364" y="327"/>
                  </a:cubicBezTo>
                  <a:cubicBezTo>
                    <a:pt x="364" y="326"/>
                    <a:pt x="364" y="326"/>
                    <a:pt x="364" y="326"/>
                  </a:cubicBezTo>
                  <a:cubicBezTo>
                    <a:pt x="358" y="307"/>
                    <a:pt x="358" y="307"/>
                    <a:pt x="358" y="307"/>
                  </a:cubicBezTo>
                  <a:cubicBezTo>
                    <a:pt x="350" y="284"/>
                    <a:pt x="350" y="284"/>
                    <a:pt x="350" y="284"/>
                  </a:cubicBezTo>
                  <a:cubicBezTo>
                    <a:pt x="349" y="284"/>
                    <a:pt x="349" y="284"/>
                    <a:pt x="349" y="284"/>
                  </a:cubicBezTo>
                  <a:cubicBezTo>
                    <a:pt x="346" y="283"/>
                    <a:pt x="346" y="283"/>
                    <a:pt x="346" y="283"/>
                  </a:cubicBezTo>
                  <a:cubicBezTo>
                    <a:pt x="344" y="280"/>
                    <a:pt x="344" y="280"/>
                    <a:pt x="344" y="280"/>
                  </a:cubicBezTo>
                  <a:cubicBezTo>
                    <a:pt x="345" y="278"/>
                    <a:pt x="345" y="278"/>
                    <a:pt x="345" y="278"/>
                  </a:cubicBezTo>
                  <a:cubicBezTo>
                    <a:pt x="346" y="276"/>
                    <a:pt x="346" y="276"/>
                    <a:pt x="346" y="276"/>
                  </a:cubicBezTo>
                  <a:cubicBezTo>
                    <a:pt x="346" y="274"/>
                    <a:pt x="346" y="274"/>
                    <a:pt x="346" y="274"/>
                  </a:cubicBezTo>
                  <a:cubicBezTo>
                    <a:pt x="345" y="268"/>
                    <a:pt x="345" y="268"/>
                    <a:pt x="345" y="268"/>
                  </a:cubicBezTo>
                  <a:cubicBezTo>
                    <a:pt x="357" y="270"/>
                    <a:pt x="357" y="270"/>
                    <a:pt x="357" y="270"/>
                  </a:cubicBezTo>
                  <a:cubicBezTo>
                    <a:pt x="351" y="261"/>
                    <a:pt x="351" y="261"/>
                    <a:pt x="351" y="261"/>
                  </a:cubicBezTo>
                  <a:cubicBezTo>
                    <a:pt x="349" y="258"/>
                    <a:pt x="349" y="258"/>
                    <a:pt x="349" y="258"/>
                  </a:cubicBezTo>
                  <a:cubicBezTo>
                    <a:pt x="341" y="251"/>
                    <a:pt x="341" y="251"/>
                    <a:pt x="341" y="251"/>
                  </a:cubicBezTo>
                  <a:cubicBezTo>
                    <a:pt x="343" y="231"/>
                    <a:pt x="343" y="231"/>
                    <a:pt x="343" y="231"/>
                  </a:cubicBezTo>
                  <a:cubicBezTo>
                    <a:pt x="339" y="218"/>
                    <a:pt x="339" y="218"/>
                    <a:pt x="339" y="218"/>
                  </a:cubicBezTo>
                  <a:cubicBezTo>
                    <a:pt x="317" y="194"/>
                    <a:pt x="317" y="194"/>
                    <a:pt x="317" y="194"/>
                  </a:cubicBezTo>
                  <a:cubicBezTo>
                    <a:pt x="314" y="185"/>
                    <a:pt x="314" y="185"/>
                    <a:pt x="314" y="185"/>
                  </a:cubicBezTo>
                  <a:cubicBezTo>
                    <a:pt x="324" y="149"/>
                    <a:pt x="324" y="149"/>
                    <a:pt x="324" y="149"/>
                  </a:cubicBezTo>
                  <a:cubicBezTo>
                    <a:pt x="336" y="144"/>
                    <a:pt x="336" y="144"/>
                    <a:pt x="336" y="144"/>
                  </a:cubicBezTo>
                  <a:cubicBezTo>
                    <a:pt x="339" y="140"/>
                    <a:pt x="339" y="140"/>
                    <a:pt x="339" y="140"/>
                  </a:cubicBezTo>
                  <a:cubicBezTo>
                    <a:pt x="339" y="129"/>
                    <a:pt x="339" y="129"/>
                    <a:pt x="339" y="129"/>
                  </a:cubicBezTo>
                  <a:cubicBezTo>
                    <a:pt x="336" y="121"/>
                    <a:pt x="336" y="121"/>
                    <a:pt x="336" y="121"/>
                  </a:cubicBezTo>
                  <a:cubicBezTo>
                    <a:pt x="337" y="117"/>
                    <a:pt x="337" y="117"/>
                    <a:pt x="337" y="117"/>
                  </a:cubicBezTo>
                  <a:cubicBezTo>
                    <a:pt x="342" y="117"/>
                    <a:pt x="342" y="117"/>
                    <a:pt x="342" y="117"/>
                  </a:cubicBezTo>
                  <a:cubicBezTo>
                    <a:pt x="349" y="128"/>
                    <a:pt x="349" y="128"/>
                    <a:pt x="349" y="128"/>
                  </a:cubicBezTo>
                  <a:cubicBezTo>
                    <a:pt x="355" y="138"/>
                    <a:pt x="355" y="138"/>
                    <a:pt x="355" y="138"/>
                  </a:cubicBezTo>
                  <a:cubicBezTo>
                    <a:pt x="370" y="140"/>
                    <a:pt x="370" y="140"/>
                    <a:pt x="370" y="140"/>
                  </a:cubicBezTo>
                  <a:cubicBezTo>
                    <a:pt x="401" y="136"/>
                    <a:pt x="401" y="136"/>
                    <a:pt x="401" y="136"/>
                  </a:cubicBezTo>
                  <a:cubicBezTo>
                    <a:pt x="422" y="128"/>
                    <a:pt x="422" y="128"/>
                    <a:pt x="422" y="128"/>
                  </a:cubicBezTo>
                  <a:cubicBezTo>
                    <a:pt x="435" y="113"/>
                    <a:pt x="435" y="113"/>
                    <a:pt x="435" y="113"/>
                  </a:cubicBezTo>
                  <a:cubicBezTo>
                    <a:pt x="443" y="112"/>
                    <a:pt x="443" y="112"/>
                    <a:pt x="443" y="112"/>
                  </a:cubicBezTo>
                  <a:cubicBezTo>
                    <a:pt x="449" y="109"/>
                    <a:pt x="449" y="109"/>
                    <a:pt x="449" y="109"/>
                  </a:cubicBezTo>
                  <a:cubicBezTo>
                    <a:pt x="459" y="96"/>
                    <a:pt x="459" y="96"/>
                    <a:pt x="459" y="96"/>
                  </a:cubicBezTo>
                  <a:cubicBezTo>
                    <a:pt x="468" y="95"/>
                    <a:pt x="468" y="95"/>
                    <a:pt x="468" y="95"/>
                  </a:cubicBezTo>
                  <a:cubicBezTo>
                    <a:pt x="472" y="112"/>
                    <a:pt x="472" y="112"/>
                    <a:pt x="472" y="112"/>
                  </a:cubicBezTo>
                  <a:cubicBezTo>
                    <a:pt x="479" y="111"/>
                    <a:pt x="479" y="111"/>
                    <a:pt x="479" y="111"/>
                  </a:cubicBezTo>
                  <a:cubicBezTo>
                    <a:pt x="494" y="119"/>
                    <a:pt x="494" y="119"/>
                    <a:pt x="494" y="119"/>
                  </a:cubicBezTo>
                  <a:cubicBezTo>
                    <a:pt x="502" y="118"/>
                    <a:pt x="502" y="118"/>
                    <a:pt x="502" y="118"/>
                  </a:cubicBezTo>
                  <a:cubicBezTo>
                    <a:pt x="522" y="111"/>
                    <a:pt x="522" y="111"/>
                    <a:pt x="522" y="111"/>
                  </a:cubicBezTo>
                  <a:cubicBezTo>
                    <a:pt x="525" y="108"/>
                    <a:pt x="525" y="108"/>
                    <a:pt x="525" y="108"/>
                  </a:cubicBezTo>
                  <a:cubicBezTo>
                    <a:pt x="527" y="111"/>
                    <a:pt x="527" y="111"/>
                    <a:pt x="527" y="111"/>
                  </a:cubicBezTo>
                  <a:cubicBezTo>
                    <a:pt x="536" y="101"/>
                    <a:pt x="532" y="130"/>
                    <a:pt x="533" y="138"/>
                  </a:cubicBezTo>
                  <a:cubicBezTo>
                    <a:pt x="524" y="162"/>
                    <a:pt x="549" y="152"/>
                    <a:pt x="565" y="154"/>
                  </a:cubicBezTo>
                  <a:cubicBezTo>
                    <a:pt x="587" y="151"/>
                    <a:pt x="572" y="182"/>
                    <a:pt x="576" y="195"/>
                  </a:cubicBezTo>
                  <a:cubicBezTo>
                    <a:pt x="573" y="213"/>
                    <a:pt x="604" y="200"/>
                    <a:pt x="617" y="203"/>
                  </a:cubicBezTo>
                  <a:cubicBezTo>
                    <a:pt x="634" y="209"/>
                    <a:pt x="620" y="235"/>
                    <a:pt x="642" y="227"/>
                  </a:cubicBezTo>
                  <a:cubicBezTo>
                    <a:pt x="654" y="229"/>
                    <a:pt x="662" y="246"/>
                    <a:pt x="671" y="257"/>
                  </a:cubicBezTo>
                  <a:cubicBezTo>
                    <a:pt x="682" y="274"/>
                    <a:pt x="683" y="271"/>
                    <a:pt x="700" y="264"/>
                  </a:cubicBezTo>
                  <a:cubicBezTo>
                    <a:pt x="711" y="268"/>
                    <a:pt x="720" y="254"/>
                    <a:pt x="736" y="259"/>
                  </a:cubicBezTo>
                  <a:cubicBezTo>
                    <a:pt x="760" y="262"/>
                    <a:pt x="785" y="263"/>
                    <a:pt x="809" y="267"/>
                  </a:cubicBezTo>
                  <a:cubicBezTo>
                    <a:pt x="826" y="273"/>
                    <a:pt x="839" y="282"/>
                    <a:pt x="855" y="289"/>
                  </a:cubicBezTo>
                  <a:cubicBezTo>
                    <a:pt x="869" y="294"/>
                    <a:pt x="876" y="310"/>
                    <a:pt x="859" y="317"/>
                  </a:cubicBezTo>
                  <a:cubicBezTo>
                    <a:pt x="853" y="319"/>
                    <a:pt x="849" y="317"/>
                    <a:pt x="856" y="328"/>
                  </a:cubicBezTo>
                  <a:cubicBezTo>
                    <a:pt x="864" y="340"/>
                    <a:pt x="847" y="336"/>
                    <a:pt x="862" y="349"/>
                  </a:cubicBezTo>
                  <a:cubicBezTo>
                    <a:pt x="864" y="362"/>
                    <a:pt x="879" y="362"/>
                    <a:pt x="889" y="371"/>
                  </a:cubicBezTo>
                  <a:cubicBezTo>
                    <a:pt x="885" y="388"/>
                    <a:pt x="918" y="386"/>
                    <a:pt x="896" y="398"/>
                  </a:cubicBezTo>
                  <a:cubicBezTo>
                    <a:pt x="891" y="402"/>
                    <a:pt x="887" y="406"/>
                    <a:pt x="882" y="411"/>
                  </a:cubicBezTo>
                  <a:cubicBezTo>
                    <a:pt x="882" y="411"/>
                    <a:pt x="889" y="414"/>
                    <a:pt x="896" y="416"/>
                  </a:cubicBezTo>
                  <a:cubicBezTo>
                    <a:pt x="903" y="418"/>
                    <a:pt x="904" y="421"/>
                    <a:pt x="902" y="424"/>
                  </a:cubicBezTo>
                  <a:cubicBezTo>
                    <a:pt x="900" y="427"/>
                    <a:pt x="896" y="436"/>
                    <a:pt x="895" y="438"/>
                  </a:cubicBezTo>
                  <a:cubicBezTo>
                    <a:pt x="894" y="438"/>
                    <a:pt x="894" y="438"/>
                    <a:pt x="893" y="438"/>
                  </a:cubicBezTo>
                  <a:cubicBezTo>
                    <a:pt x="890" y="451"/>
                    <a:pt x="882" y="455"/>
                    <a:pt x="875" y="463"/>
                  </a:cubicBezTo>
                  <a:cubicBezTo>
                    <a:pt x="869" y="474"/>
                    <a:pt x="865" y="473"/>
                    <a:pt x="857" y="480"/>
                  </a:cubicBezTo>
                  <a:cubicBezTo>
                    <a:pt x="855" y="492"/>
                    <a:pt x="845" y="494"/>
                    <a:pt x="839" y="504"/>
                  </a:cubicBezTo>
                  <a:cubicBezTo>
                    <a:pt x="838" y="505"/>
                    <a:pt x="838" y="505"/>
                    <a:pt x="838" y="505"/>
                  </a:cubicBezTo>
                  <a:cubicBezTo>
                    <a:pt x="832" y="516"/>
                    <a:pt x="817" y="522"/>
                    <a:pt x="829" y="532"/>
                  </a:cubicBezTo>
                  <a:cubicBezTo>
                    <a:pt x="838" y="542"/>
                    <a:pt x="831" y="551"/>
                    <a:pt x="838" y="561"/>
                  </a:cubicBezTo>
                  <a:cubicBezTo>
                    <a:pt x="841" y="573"/>
                    <a:pt x="849" y="579"/>
                    <a:pt x="856" y="588"/>
                  </a:cubicBezTo>
                  <a:cubicBezTo>
                    <a:pt x="857" y="595"/>
                    <a:pt x="882" y="593"/>
                    <a:pt x="877" y="603"/>
                  </a:cubicBezTo>
                  <a:cubicBezTo>
                    <a:pt x="865" y="614"/>
                    <a:pt x="883" y="625"/>
                    <a:pt x="874" y="634"/>
                  </a:cubicBezTo>
                  <a:cubicBezTo>
                    <a:pt x="869" y="648"/>
                    <a:pt x="897" y="638"/>
                    <a:pt x="895" y="649"/>
                  </a:cubicBezTo>
                  <a:cubicBezTo>
                    <a:pt x="879" y="657"/>
                    <a:pt x="889" y="667"/>
                    <a:pt x="899" y="670"/>
                  </a:cubicBezTo>
                  <a:cubicBezTo>
                    <a:pt x="891" y="686"/>
                    <a:pt x="902" y="685"/>
                    <a:pt x="911" y="693"/>
                  </a:cubicBezTo>
                  <a:cubicBezTo>
                    <a:pt x="904" y="712"/>
                    <a:pt x="914" y="701"/>
                    <a:pt x="923" y="703"/>
                  </a:cubicBezTo>
                  <a:cubicBezTo>
                    <a:pt x="931" y="712"/>
                    <a:pt x="927" y="728"/>
                    <a:pt x="920" y="735"/>
                  </a:cubicBezTo>
                  <a:cubicBezTo>
                    <a:pt x="906" y="733"/>
                    <a:pt x="895" y="737"/>
                    <a:pt x="883" y="727"/>
                  </a:cubicBezTo>
                  <a:cubicBezTo>
                    <a:pt x="879" y="735"/>
                    <a:pt x="888" y="749"/>
                    <a:pt x="878" y="761"/>
                  </a:cubicBezTo>
                  <a:cubicBezTo>
                    <a:pt x="865" y="779"/>
                    <a:pt x="873" y="768"/>
                    <a:pt x="880" y="782"/>
                  </a:cubicBezTo>
                  <a:cubicBezTo>
                    <a:pt x="883" y="796"/>
                    <a:pt x="909" y="781"/>
                    <a:pt x="905" y="800"/>
                  </a:cubicBezTo>
                  <a:cubicBezTo>
                    <a:pt x="889" y="801"/>
                    <a:pt x="879" y="803"/>
                    <a:pt x="872" y="814"/>
                  </a:cubicBezTo>
                  <a:cubicBezTo>
                    <a:pt x="856" y="819"/>
                    <a:pt x="855" y="841"/>
                    <a:pt x="836" y="836"/>
                  </a:cubicBezTo>
                  <a:cubicBezTo>
                    <a:pt x="834" y="837"/>
                    <a:pt x="832" y="839"/>
                    <a:pt x="830" y="841"/>
                  </a:cubicBezTo>
                  <a:cubicBezTo>
                    <a:pt x="829" y="840"/>
                    <a:pt x="829" y="840"/>
                    <a:pt x="829" y="840"/>
                  </a:cubicBezTo>
                  <a:cubicBezTo>
                    <a:pt x="813" y="839"/>
                    <a:pt x="813" y="839"/>
                    <a:pt x="813" y="839"/>
                  </a:cubicBezTo>
                  <a:cubicBezTo>
                    <a:pt x="810" y="852"/>
                    <a:pt x="810" y="852"/>
                    <a:pt x="810" y="852"/>
                  </a:cubicBezTo>
                  <a:cubicBezTo>
                    <a:pt x="813" y="860"/>
                    <a:pt x="813" y="860"/>
                    <a:pt x="813" y="860"/>
                  </a:cubicBezTo>
                  <a:cubicBezTo>
                    <a:pt x="825" y="875"/>
                    <a:pt x="825" y="875"/>
                    <a:pt x="825" y="875"/>
                  </a:cubicBezTo>
                  <a:cubicBezTo>
                    <a:pt x="826" y="876"/>
                    <a:pt x="827" y="877"/>
                    <a:pt x="826" y="878"/>
                  </a:cubicBezTo>
                  <a:cubicBezTo>
                    <a:pt x="826" y="880"/>
                    <a:pt x="826" y="881"/>
                    <a:pt x="825" y="882"/>
                  </a:cubicBezTo>
                  <a:cubicBezTo>
                    <a:pt x="810" y="892"/>
                    <a:pt x="810" y="892"/>
                    <a:pt x="810" y="892"/>
                  </a:cubicBezTo>
                  <a:cubicBezTo>
                    <a:pt x="801" y="904"/>
                    <a:pt x="801" y="904"/>
                    <a:pt x="801" y="904"/>
                  </a:cubicBezTo>
                  <a:cubicBezTo>
                    <a:pt x="800" y="905"/>
                    <a:pt x="799" y="906"/>
                    <a:pt x="798" y="906"/>
                  </a:cubicBezTo>
                  <a:cubicBezTo>
                    <a:pt x="784" y="908"/>
                    <a:pt x="784" y="908"/>
                    <a:pt x="784" y="908"/>
                  </a:cubicBezTo>
                  <a:cubicBezTo>
                    <a:pt x="784" y="908"/>
                    <a:pt x="783" y="908"/>
                    <a:pt x="783" y="908"/>
                  </a:cubicBezTo>
                  <a:cubicBezTo>
                    <a:pt x="783" y="908"/>
                    <a:pt x="783" y="908"/>
                    <a:pt x="782" y="907"/>
                  </a:cubicBezTo>
                  <a:cubicBezTo>
                    <a:pt x="768" y="904"/>
                    <a:pt x="768" y="904"/>
                    <a:pt x="768" y="904"/>
                  </a:cubicBezTo>
                  <a:cubicBezTo>
                    <a:pt x="767" y="903"/>
                    <a:pt x="767" y="903"/>
                    <a:pt x="766" y="903"/>
                  </a:cubicBezTo>
                  <a:cubicBezTo>
                    <a:pt x="752" y="893"/>
                    <a:pt x="752" y="893"/>
                    <a:pt x="752" y="893"/>
                  </a:cubicBezTo>
                  <a:cubicBezTo>
                    <a:pt x="751" y="893"/>
                    <a:pt x="751" y="893"/>
                    <a:pt x="751" y="892"/>
                  </a:cubicBezTo>
                  <a:cubicBezTo>
                    <a:pt x="732" y="863"/>
                    <a:pt x="732" y="863"/>
                    <a:pt x="732" y="863"/>
                  </a:cubicBezTo>
                  <a:cubicBezTo>
                    <a:pt x="726" y="861"/>
                    <a:pt x="726" y="861"/>
                    <a:pt x="726" y="861"/>
                  </a:cubicBezTo>
                  <a:cubicBezTo>
                    <a:pt x="709" y="860"/>
                    <a:pt x="709" y="860"/>
                    <a:pt x="709" y="860"/>
                  </a:cubicBezTo>
                  <a:cubicBezTo>
                    <a:pt x="700" y="864"/>
                    <a:pt x="700" y="864"/>
                    <a:pt x="700" y="864"/>
                  </a:cubicBezTo>
                  <a:cubicBezTo>
                    <a:pt x="699" y="864"/>
                    <a:pt x="698" y="864"/>
                    <a:pt x="697" y="864"/>
                  </a:cubicBezTo>
                  <a:cubicBezTo>
                    <a:pt x="688" y="862"/>
                    <a:pt x="688" y="862"/>
                    <a:pt x="688" y="862"/>
                  </a:cubicBezTo>
                  <a:cubicBezTo>
                    <a:pt x="687" y="862"/>
                    <a:pt x="686" y="861"/>
                    <a:pt x="686" y="861"/>
                  </a:cubicBezTo>
                  <a:cubicBezTo>
                    <a:pt x="658" y="839"/>
                    <a:pt x="658" y="839"/>
                    <a:pt x="658" y="839"/>
                  </a:cubicBezTo>
                  <a:cubicBezTo>
                    <a:pt x="632" y="825"/>
                    <a:pt x="632" y="825"/>
                    <a:pt x="632" y="825"/>
                  </a:cubicBezTo>
                  <a:cubicBezTo>
                    <a:pt x="585" y="819"/>
                    <a:pt x="585" y="819"/>
                    <a:pt x="585" y="819"/>
                  </a:cubicBezTo>
                  <a:cubicBezTo>
                    <a:pt x="569" y="819"/>
                    <a:pt x="569" y="819"/>
                    <a:pt x="569" y="819"/>
                  </a:cubicBezTo>
                  <a:cubicBezTo>
                    <a:pt x="546" y="830"/>
                    <a:pt x="546" y="830"/>
                    <a:pt x="546" y="830"/>
                  </a:cubicBezTo>
                  <a:cubicBezTo>
                    <a:pt x="544" y="830"/>
                    <a:pt x="544" y="830"/>
                    <a:pt x="544" y="830"/>
                  </a:cubicBezTo>
                  <a:cubicBezTo>
                    <a:pt x="545" y="826"/>
                    <a:pt x="545" y="826"/>
                    <a:pt x="545" y="826"/>
                  </a:cubicBezTo>
                  <a:cubicBezTo>
                    <a:pt x="540" y="819"/>
                    <a:pt x="540" y="819"/>
                    <a:pt x="540" y="819"/>
                  </a:cubicBezTo>
                  <a:cubicBezTo>
                    <a:pt x="539" y="813"/>
                    <a:pt x="539" y="813"/>
                    <a:pt x="539" y="813"/>
                  </a:cubicBezTo>
                  <a:cubicBezTo>
                    <a:pt x="533" y="809"/>
                    <a:pt x="533" y="809"/>
                    <a:pt x="533" y="809"/>
                  </a:cubicBezTo>
                  <a:cubicBezTo>
                    <a:pt x="519" y="812"/>
                    <a:pt x="519" y="812"/>
                    <a:pt x="519" y="812"/>
                  </a:cubicBezTo>
                  <a:cubicBezTo>
                    <a:pt x="518" y="808"/>
                    <a:pt x="518" y="808"/>
                    <a:pt x="518" y="808"/>
                  </a:cubicBezTo>
                  <a:cubicBezTo>
                    <a:pt x="522" y="805"/>
                    <a:pt x="522" y="805"/>
                    <a:pt x="522" y="805"/>
                  </a:cubicBezTo>
                  <a:cubicBezTo>
                    <a:pt x="513" y="801"/>
                    <a:pt x="513" y="801"/>
                    <a:pt x="513" y="801"/>
                  </a:cubicBezTo>
                  <a:cubicBezTo>
                    <a:pt x="505" y="813"/>
                    <a:pt x="505" y="813"/>
                    <a:pt x="505" y="813"/>
                  </a:cubicBezTo>
                  <a:cubicBezTo>
                    <a:pt x="495" y="817"/>
                    <a:pt x="495" y="817"/>
                    <a:pt x="495" y="817"/>
                  </a:cubicBezTo>
                  <a:cubicBezTo>
                    <a:pt x="482" y="819"/>
                    <a:pt x="482" y="819"/>
                    <a:pt x="482" y="819"/>
                  </a:cubicBezTo>
                  <a:cubicBezTo>
                    <a:pt x="473" y="816"/>
                    <a:pt x="473" y="816"/>
                    <a:pt x="473" y="816"/>
                  </a:cubicBezTo>
                  <a:cubicBezTo>
                    <a:pt x="467" y="816"/>
                    <a:pt x="467" y="816"/>
                    <a:pt x="467" y="816"/>
                  </a:cubicBezTo>
                  <a:cubicBezTo>
                    <a:pt x="462" y="816"/>
                    <a:pt x="462" y="816"/>
                    <a:pt x="462" y="816"/>
                  </a:cubicBezTo>
                  <a:cubicBezTo>
                    <a:pt x="446" y="806"/>
                    <a:pt x="446" y="806"/>
                    <a:pt x="446" y="806"/>
                  </a:cubicBezTo>
                  <a:cubicBezTo>
                    <a:pt x="416" y="806"/>
                    <a:pt x="416" y="806"/>
                    <a:pt x="416" y="806"/>
                  </a:cubicBezTo>
                  <a:cubicBezTo>
                    <a:pt x="401" y="810"/>
                    <a:pt x="401" y="810"/>
                    <a:pt x="401" y="810"/>
                  </a:cubicBezTo>
                  <a:cubicBezTo>
                    <a:pt x="388" y="829"/>
                    <a:pt x="388" y="829"/>
                    <a:pt x="388" y="829"/>
                  </a:cubicBezTo>
                  <a:cubicBezTo>
                    <a:pt x="371" y="831"/>
                    <a:pt x="371" y="831"/>
                    <a:pt x="371" y="831"/>
                  </a:cubicBezTo>
                  <a:cubicBezTo>
                    <a:pt x="341" y="820"/>
                    <a:pt x="341" y="820"/>
                    <a:pt x="341" y="820"/>
                  </a:cubicBezTo>
                  <a:cubicBezTo>
                    <a:pt x="292" y="825"/>
                    <a:pt x="292" y="825"/>
                    <a:pt x="292" y="825"/>
                  </a:cubicBezTo>
                  <a:cubicBezTo>
                    <a:pt x="295" y="812"/>
                    <a:pt x="295" y="812"/>
                    <a:pt x="295" y="812"/>
                  </a:cubicBezTo>
                  <a:cubicBezTo>
                    <a:pt x="295" y="810"/>
                    <a:pt x="295" y="810"/>
                    <a:pt x="295" y="810"/>
                  </a:cubicBezTo>
                  <a:cubicBezTo>
                    <a:pt x="295" y="805"/>
                    <a:pt x="295" y="805"/>
                    <a:pt x="295" y="805"/>
                  </a:cubicBezTo>
                  <a:cubicBezTo>
                    <a:pt x="286" y="804"/>
                    <a:pt x="286" y="804"/>
                    <a:pt x="286" y="804"/>
                  </a:cubicBezTo>
                  <a:cubicBezTo>
                    <a:pt x="289" y="795"/>
                    <a:pt x="289" y="795"/>
                    <a:pt x="289" y="795"/>
                  </a:cubicBezTo>
                  <a:cubicBezTo>
                    <a:pt x="292" y="794"/>
                    <a:pt x="292" y="794"/>
                    <a:pt x="292" y="794"/>
                  </a:cubicBezTo>
                  <a:lnTo>
                    <a:pt x="299" y="801"/>
                  </a:lnTo>
                  <a:close/>
                  <a:moveTo>
                    <a:pt x="300" y="764"/>
                  </a:moveTo>
                  <a:cubicBezTo>
                    <a:pt x="309" y="761"/>
                    <a:pt x="309" y="761"/>
                    <a:pt x="309" y="761"/>
                  </a:cubicBezTo>
                  <a:cubicBezTo>
                    <a:pt x="308" y="755"/>
                    <a:pt x="308" y="755"/>
                    <a:pt x="308" y="755"/>
                  </a:cubicBezTo>
                  <a:cubicBezTo>
                    <a:pt x="300" y="744"/>
                    <a:pt x="300" y="744"/>
                    <a:pt x="300" y="744"/>
                  </a:cubicBezTo>
                  <a:cubicBezTo>
                    <a:pt x="283" y="732"/>
                    <a:pt x="283" y="732"/>
                    <a:pt x="283" y="732"/>
                  </a:cubicBezTo>
                  <a:cubicBezTo>
                    <a:pt x="279" y="734"/>
                    <a:pt x="279" y="734"/>
                    <a:pt x="279" y="734"/>
                  </a:cubicBezTo>
                  <a:cubicBezTo>
                    <a:pt x="282" y="749"/>
                    <a:pt x="282" y="749"/>
                    <a:pt x="282" y="749"/>
                  </a:cubicBezTo>
                  <a:cubicBezTo>
                    <a:pt x="292" y="760"/>
                    <a:pt x="292" y="760"/>
                    <a:pt x="292" y="760"/>
                  </a:cubicBezTo>
                  <a:lnTo>
                    <a:pt x="300" y="764"/>
                  </a:lnTo>
                  <a:close/>
                  <a:moveTo>
                    <a:pt x="46" y="403"/>
                  </a:moveTo>
                  <a:cubicBezTo>
                    <a:pt x="37" y="396"/>
                    <a:pt x="37" y="396"/>
                    <a:pt x="37" y="396"/>
                  </a:cubicBezTo>
                  <a:cubicBezTo>
                    <a:pt x="36" y="402"/>
                    <a:pt x="36" y="402"/>
                    <a:pt x="36" y="402"/>
                  </a:cubicBezTo>
                  <a:cubicBezTo>
                    <a:pt x="25" y="418"/>
                    <a:pt x="25" y="418"/>
                    <a:pt x="25" y="418"/>
                  </a:cubicBezTo>
                  <a:cubicBezTo>
                    <a:pt x="17" y="416"/>
                    <a:pt x="17" y="416"/>
                    <a:pt x="17" y="416"/>
                  </a:cubicBezTo>
                  <a:cubicBezTo>
                    <a:pt x="13" y="418"/>
                    <a:pt x="13" y="418"/>
                    <a:pt x="13" y="418"/>
                  </a:cubicBezTo>
                  <a:cubicBezTo>
                    <a:pt x="4" y="424"/>
                    <a:pt x="4" y="424"/>
                    <a:pt x="4" y="424"/>
                  </a:cubicBezTo>
                  <a:cubicBezTo>
                    <a:pt x="3" y="432"/>
                    <a:pt x="3" y="432"/>
                    <a:pt x="3" y="432"/>
                  </a:cubicBezTo>
                  <a:cubicBezTo>
                    <a:pt x="0" y="447"/>
                    <a:pt x="0" y="447"/>
                    <a:pt x="0" y="447"/>
                  </a:cubicBezTo>
                  <a:cubicBezTo>
                    <a:pt x="1" y="453"/>
                    <a:pt x="1" y="453"/>
                    <a:pt x="1" y="453"/>
                  </a:cubicBezTo>
                  <a:cubicBezTo>
                    <a:pt x="11" y="460"/>
                    <a:pt x="11" y="460"/>
                    <a:pt x="11" y="460"/>
                  </a:cubicBezTo>
                  <a:cubicBezTo>
                    <a:pt x="14" y="472"/>
                    <a:pt x="14" y="472"/>
                    <a:pt x="14" y="472"/>
                  </a:cubicBezTo>
                  <a:cubicBezTo>
                    <a:pt x="27" y="488"/>
                    <a:pt x="27" y="488"/>
                    <a:pt x="27" y="488"/>
                  </a:cubicBezTo>
                  <a:cubicBezTo>
                    <a:pt x="45" y="500"/>
                    <a:pt x="45" y="500"/>
                    <a:pt x="45" y="500"/>
                  </a:cubicBezTo>
                  <a:cubicBezTo>
                    <a:pt x="44" y="502"/>
                    <a:pt x="44" y="502"/>
                    <a:pt x="44" y="502"/>
                  </a:cubicBezTo>
                  <a:cubicBezTo>
                    <a:pt x="42" y="506"/>
                    <a:pt x="42" y="506"/>
                    <a:pt x="42" y="506"/>
                  </a:cubicBezTo>
                  <a:cubicBezTo>
                    <a:pt x="33" y="505"/>
                    <a:pt x="33" y="505"/>
                    <a:pt x="33" y="505"/>
                  </a:cubicBezTo>
                  <a:cubicBezTo>
                    <a:pt x="32" y="514"/>
                    <a:pt x="32" y="514"/>
                    <a:pt x="32" y="514"/>
                  </a:cubicBezTo>
                  <a:cubicBezTo>
                    <a:pt x="39" y="527"/>
                    <a:pt x="39" y="527"/>
                    <a:pt x="39" y="527"/>
                  </a:cubicBezTo>
                  <a:cubicBezTo>
                    <a:pt x="52" y="532"/>
                    <a:pt x="52" y="532"/>
                    <a:pt x="52" y="532"/>
                  </a:cubicBezTo>
                  <a:cubicBezTo>
                    <a:pt x="56" y="524"/>
                    <a:pt x="56" y="524"/>
                    <a:pt x="56" y="524"/>
                  </a:cubicBezTo>
                  <a:cubicBezTo>
                    <a:pt x="57" y="532"/>
                    <a:pt x="57" y="532"/>
                    <a:pt x="57" y="532"/>
                  </a:cubicBezTo>
                  <a:cubicBezTo>
                    <a:pt x="63" y="535"/>
                    <a:pt x="63" y="535"/>
                    <a:pt x="63" y="535"/>
                  </a:cubicBezTo>
                  <a:cubicBezTo>
                    <a:pt x="65" y="532"/>
                    <a:pt x="65" y="532"/>
                    <a:pt x="65" y="532"/>
                  </a:cubicBezTo>
                  <a:cubicBezTo>
                    <a:pt x="62" y="523"/>
                    <a:pt x="62" y="523"/>
                    <a:pt x="62" y="523"/>
                  </a:cubicBezTo>
                  <a:cubicBezTo>
                    <a:pt x="65" y="518"/>
                    <a:pt x="65" y="518"/>
                    <a:pt x="65" y="518"/>
                  </a:cubicBezTo>
                  <a:cubicBezTo>
                    <a:pt x="71" y="520"/>
                    <a:pt x="71" y="520"/>
                    <a:pt x="71" y="520"/>
                  </a:cubicBezTo>
                  <a:cubicBezTo>
                    <a:pt x="72" y="526"/>
                    <a:pt x="72" y="526"/>
                    <a:pt x="72" y="526"/>
                  </a:cubicBezTo>
                  <a:cubicBezTo>
                    <a:pt x="77" y="532"/>
                    <a:pt x="77" y="532"/>
                    <a:pt x="77" y="532"/>
                  </a:cubicBezTo>
                  <a:cubicBezTo>
                    <a:pt x="83" y="526"/>
                    <a:pt x="83" y="526"/>
                    <a:pt x="83" y="526"/>
                  </a:cubicBezTo>
                  <a:cubicBezTo>
                    <a:pt x="91" y="526"/>
                    <a:pt x="91" y="526"/>
                    <a:pt x="91" y="526"/>
                  </a:cubicBezTo>
                  <a:cubicBezTo>
                    <a:pt x="86" y="512"/>
                    <a:pt x="86" y="512"/>
                    <a:pt x="86" y="512"/>
                  </a:cubicBezTo>
                  <a:cubicBezTo>
                    <a:pt x="86" y="503"/>
                    <a:pt x="86" y="503"/>
                    <a:pt x="86" y="503"/>
                  </a:cubicBezTo>
                  <a:cubicBezTo>
                    <a:pt x="90" y="497"/>
                    <a:pt x="90" y="497"/>
                    <a:pt x="90" y="497"/>
                  </a:cubicBezTo>
                  <a:cubicBezTo>
                    <a:pt x="97" y="496"/>
                    <a:pt x="97" y="496"/>
                    <a:pt x="97" y="496"/>
                  </a:cubicBezTo>
                  <a:cubicBezTo>
                    <a:pt x="109" y="499"/>
                    <a:pt x="109" y="499"/>
                    <a:pt x="109" y="499"/>
                  </a:cubicBezTo>
                  <a:cubicBezTo>
                    <a:pt x="122" y="513"/>
                    <a:pt x="122" y="513"/>
                    <a:pt x="122" y="513"/>
                  </a:cubicBezTo>
                  <a:cubicBezTo>
                    <a:pt x="143" y="534"/>
                    <a:pt x="143" y="534"/>
                    <a:pt x="143" y="534"/>
                  </a:cubicBezTo>
                  <a:cubicBezTo>
                    <a:pt x="161" y="542"/>
                    <a:pt x="161" y="542"/>
                    <a:pt x="161" y="542"/>
                  </a:cubicBezTo>
                  <a:cubicBezTo>
                    <a:pt x="166" y="542"/>
                    <a:pt x="166" y="542"/>
                    <a:pt x="166" y="542"/>
                  </a:cubicBezTo>
                  <a:cubicBezTo>
                    <a:pt x="170" y="538"/>
                    <a:pt x="170" y="538"/>
                    <a:pt x="170" y="538"/>
                  </a:cubicBezTo>
                  <a:cubicBezTo>
                    <a:pt x="164" y="534"/>
                    <a:pt x="164" y="534"/>
                    <a:pt x="164" y="534"/>
                  </a:cubicBezTo>
                  <a:cubicBezTo>
                    <a:pt x="153" y="532"/>
                    <a:pt x="153" y="532"/>
                    <a:pt x="153" y="532"/>
                  </a:cubicBezTo>
                  <a:cubicBezTo>
                    <a:pt x="149" y="528"/>
                    <a:pt x="149" y="528"/>
                    <a:pt x="149" y="528"/>
                  </a:cubicBezTo>
                  <a:cubicBezTo>
                    <a:pt x="154" y="514"/>
                    <a:pt x="154" y="514"/>
                    <a:pt x="154" y="514"/>
                  </a:cubicBezTo>
                  <a:cubicBezTo>
                    <a:pt x="161" y="512"/>
                    <a:pt x="161" y="512"/>
                    <a:pt x="161" y="512"/>
                  </a:cubicBezTo>
                  <a:cubicBezTo>
                    <a:pt x="168" y="514"/>
                    <a:pt x="168" y="514"/>
                    <a:pt x="168" y="514"/>
                  </a:cubicBezTo>
                  <a:cubicBezTo>
                    <a:pt x="184" y="511"/>
                    <a:pt x="184" y="511"/>
                    <a:pt x="184" y="511"/>
                  </a:cubicBezTo>
                  <a:cubicBezTo>
                    <a:pt x="187" y="502"/>
                    <a:pt x="187" y="502"/>
                    <a:pt x="187" y="502"/>
                  </a:cubicBezTo>
                  <a:cubicBezTo>
                    <a:pt x="195" y="500"/>
                    <a:pt x="195" y="500"/>
                    <a:pt x="195" y="500"/>
                  </a:cubicBezTo>
                  <a:cubicBezTo>
                    <a:pt x="205" y="504"/>
                    <a:pt x="205" y="504"/>
                    <a:pt x="205" y="504"/>
                  </a:cubicBezTo>
                  <a:cubicBezTo>
                    <a:pt x="210" y="514"/>
                    <a:pt x="210" y="514"/>
                    <a:pt x="210" y="514"/>
                  </a:cubicBezTo>
                  <a:cubicBezTo>
                    <a:pt x="223" y="515"/>
                    <a:pt x="223" y="515"/>
                    <a:pt x="223" y="515"/>
                  </a:cubicBezTo>
                  <a:cubicBezTo>
                    <a:pt x="228" y="514"/>
                    <a:pt x="228" y="514"/>
                    <a:pt x="228" y="514"/>
                  </a:cubicBezTo>
                  <a:cubicBezTo>
                    <a:pt x="227" y="496"/>
                    <a:pt x="227" y="496"/>
                    <a:pt x="227" y="496"/>
                  </a:cubicBezTo>
                  <a:cubicBezTo>
                    <a:pt x="233" y="483"/>
                    <a:pt x="233" y="483"/>
                    <a:pt x="233" y="483"/>
                  </a:cubicBezTo>
                  <a:cubicBezTo>
                    <a:pt x="227" y="477"/>
                    <a:pt x="227" y="477"/>
                    <a:pt x="227" y="477"/>
                  </a:cubicBezTo>
                  <a:cubicBezTo>
                    <a:pt x="217" y="471"/>
                    <a:pt x="217" y="471"/>
                    <a:pt x="217" y="471"/>
                  </a:cubicBezTo>
                  <a:cubicBezTo>
                    <a:pt x="213" y="458"/>
                    <a:pt x="213" y="458"/>
                    <a:pt x="213" y="458"/>
                  </a:cubicBezTo>
                  <a:cubicBezTo>
                    <a:pt x="203" y="440"/>
                    <a:pt x="203" y="440"/>
                    <a:pt x="203" y="440"/>
                  </a:cubicBezTo>
                  <a:cubicBezTo>
                    <a:pt x="196" y="438"/>
                    <a:pt x="196" y="438"/>
                    <a:pt x="196" y="438"/>
                  </a:cubicBezTo>
                  <a:cubicBezTo>
                    <a:pt x="187" y="419"/>
                    <a:pt x="187" y="419"/>
                    <a:pt x="187" y="419"/>
                  </a:cubicBezTo>
                  <a:cubicBezTo>
                    <a:pt x="180" y="416"/>
                    <a:pt x="180" y="416"/>
                    <a:pt x="180" y="416"/>
                  </a:cubicBezTo>
                  <a:cubicBezTo>
                    <a:pt x="176" y="424"/>
                    <a:pt x="176" y="424"/>
                    <a:pt x="176" y="424"/>
                  </a:cubicBezTo>
                  <a:cubicBezTo>
                    <a:pt x="179" y="429"/>
                    <a:pt x="179" y="429"/>
                    <a:pt x="179" y="429"/>
                  </a:cubicBezTo>
                  <a:cubicBezTo>
                    <a:pt x="176" y="433"/>
                    <a:pt x="176" y="433"/>
                    <a:pt x="176" y="433"/>
                  </a:cubicBezTo>
                  <a:cubicBezTo>
                    <a:pt x="170" y="432"/>
                    <a:pt x="170" y="432"/>
                    <a:pt x="170" y="432"/>
                  </a:cubicBezTo>
                  <a:cubicBezTo>
                    <a:pt x="163" y="422"/>
                    <a:pt x="163" y="422"/>
                    <a:pt x="163" y="422"/>
                  </a:cubicBezTo>
                  <a:cubicBezTo>
                    <a:pt x="155" y="423"/>
                    <a:pt x="155" y="423"/>
                    <a:pt x="155" y="423"/>
                  </a:cubicBezTo>
                  <a:cubicBezTo>
                    <a:pt x="150" y="438"/>
                    <a:pt x="150" y="438"/>
                    <a:pt x="150" y="438"/>
                  </a:cubicBezTo>
                  <a:cubicBezTo>
                    <a:pt x="147" y="438"/>
                    <a:pt x="147" y="438"/>
                    <a:pt x="147" y="438"/>
                  </a:cubicBezTo>
                  <a:cubicBezTo>
                    <a:pt x="144" y="431"/>
                    <a:pt x="144" y="431"/>
                    <a:pt x="144" y="431"/>
                  </a:cubicBezTo>
                  <a:cubicBezTo>
                    <a:pt x="141" y="431"/>
                    <a:pt x="141" y="431"/>
                    <a:pt x="141" y="431"/>
                  </a:cubicBezTo>
                  <a:cubicBezTo>
                    <a:pt x="133" y="444"/>
                    <a:pt x="133" y="444"/>
                    <a:pt x="133" y="444"/>
                  </a:cubicBezTo>
                  <a:cubicBezTo>
                    <a:pt x="130" y="444"/>
                    <a:pt x="130" y="444"/>
                    <a:pt x="130" y="444"/>
                  </a:cubicBezTo>
                  <a:cubicBezTo>
                    <a:pt x="129" y="443"/>
                    <a:pt x="129" y="443"/>
                    <a:pt x="129" y="443"/>
                  </a:cubicBezTo>
                  <a:cubicBezTo>
                    <a:pt x="128" y="436"/>
                    <a:pt x="128" y="436"/>
                    <a:pt x="128" y="436"/>
                  </a:cubicBezTo>
                  <a:cubicBezTo>
                    <a:pt x="120" y="430"/>
                    <a:pt x="120" y="430"/>
                    <a:pt x="120" y="430"/>
                  </a:cubicBezTo>
                  <a:cubicBezTo>
                    <a:pt x="121" y="421"/>
                    <a:pt x="121" y="421"/>
                    <a:pt x="121" y="421"/>
                  </a:cubicBezTo>
                  <a:cubicBezTo>
                    <a:pt x="118" y="417"/>
                    <a:pt x="118" y="417"/>
                    <a:pt x="118" y="417"/>
                  </a:cubicBezTo>
                  <a:cubicBezTo>
                    <a:pt x="108" y="416"/>
                    <a:pt x="108" y="416"/>
                    <a:pt x="108" y="416"/>
                  </a:cubicBezTo>
                  <a:cubicBezTo>
                    <a:pt x="101" y="411"/>
                    <a:pt x="101" y="411"/>
                    <a:pt x="101" y="411"/>
                  </a:cubicBezTo>
                  <a:cubicBezTo>
                    <a:pt x="92" y="418"/>
                    <a:pt x="92" y="418"/>
                    <a:pt x="92" y="418"/>
                  </a:cubicBezTo>
                  <a:cubicBezTo>
                    <a:pt x="79" y="414"/>
                    <a:pt x="79" y="414"/>
                    <a:pt x="79" y="414"/>
                  </a:cubicBezTo>
                  <a:cubicBezTo>
                    <a:pt x="70" y="408"/>
                    <a:pt x="70" y="408"/>
                    <a:pt x="70" y="408"/>
                  </a:cubicBezTo>
                  <a:cubicBezTo>
                    <a:pt x="70" y="402"/>
                    <a:pt x="70" y="402"/>
                    <a:pt x="70" y="402"/>
                  </a:cubicBezTo>
                  <a:cubicBezTo>
                    <a:pt x="66" y="394"/>
                    <a:pt x="66" y="394"/>
                    <a:pt x="66" y="394"/>
                  </a:cubicBezTo>
                  <a:cubicBezTo>
                    <a:pt x="61" y="395"/>
                    <a:pt x="61" y="395"/>
                    <a:pt x="61" y="395"/>
                  </a:cubicBezTo>
                  <a:cubicBezTo>
                    <a:pt x="66" y="402"/>
                    <a:pt x="66" y="402"/>
                    <a:pt x="66" y="402"/>
                  </a:cubicBezTo>
                  <a:cubicBezTo>
                    <a:pt x="64" y="405"/>
                    <a:pt x="64" y="405"/>
                    <a:pt x="64" y="405"/>
                  </a:cubicBezTo>
                  <a:lnTo>
                    <a:pt x="46" y="403"/>
                  </a:lnTo>
                  <a:close/>
                  <a:moveTo>
                    <a:pt x="262" y="41"/>
                  </a:moveTo>
                  <a:cubicBezTo>
                    <a:pt x="261" y="36"/>
                    <a:pt x="261" y="36"/>
                    <a:pt x="261" y="36"/>
                  </a:cubicBezTo>
                  <a:cubicBezTo>
                    <a:pt x="251" y="23"/>
                    <a:pt x="251" y="23"/>
                    <a:pt x="251" y="23"/>
                  </a:cubicBezTo>
                  <a:cubicBezTo>
                    <a:pt x="237" y="10"/>
                    <a:pt x="237" y="10"/>
                    <a:pt x="237" y="10"/>
                  </a:cubicBezTo>
                  <a:cubicBezTo>
                    <a:pt x="216" y="0"/>
                    <a:pt x="216" y="0"/>
                    <a:pt x="216" y="0"/>
                  </a:cubicBezTo>
                  <a:cubicBezTo>
                    <a:pt x="205" y="0"/>
                    <a:pt x="205" y="0"/>
                    <a:pt x="205" y="0"/>
                  </a:cubicBezTo>
                  <a:cubicBezTo>
                    <a:pt x="204" y="2"/>
                    <a:pt x="204" y="2"/>
                    <a:pt x="204" y="2"/>
                  </a:cubicBezTo>
                  <a:cubicBezTo>
                    <a:pt x="203" y="4"/>
                    <a:pt x="203" y="4"/>
                    <a:pt x="203" y="4"/>
                  </a:cubicBezTo>
                  <a:cubicBezTo>
                    <a:pt x="216" y="25"/>
                    <a:pt x="216" y="25"/>
                    <a:pt x="216" y="25"/>
                  </a:cubicBezTo>
                  <a:cubicBezTo>
                    <a:pt x="229" y="30"/>
                    <a:pt x="229" y="30"/>
                    <a:pt x="229" y="30"/>
                  </a:cubicBezTo>
                  <a:cubicBezTo>
                    <a:pt x="231" y="30"/>
                    <a:pt x="231" y="30"/>
                    <a:pt x="231" y="30"/>
                  </a:cubicBezTo>
                  <a:cubicBezTo>
                    <a:pt x="245" y="30"/>
                    <a:pt x="245" y="30"/>
                    <a:pt x="245" y="30"/>
                  </a:cubicBezTo>
                  <a:cubicBezTo>
                    <a:pt x="257" y="42"/>
                    <a:pt x="257" y="42"/>
                    <a:pt x="257" y="42"/>
                  </a:cubicBezTo>
                  <a:lnTo>
                    <a:pt x="262" y="41"/>
                  </a:lnTo>
                  <a:close/>
                  <a:moveTo>
                    <a:pt x="229" y="579"/>
                  </a:moveTo>
                  <a:cubicBezTo>
                    <a:pt x="233" y="570"/>
                    <a:pt x="233" y="570"/>
                    <a:pt x="233" y="570"/>
                  </a:cubicBezTo>
                  <a:cubicBezTo>
                    <a:pt x="235" y="548"/>
                    <a:pt x="235" y="548"/>
                    <a:pt x="235" y="548"/>
                  </a:cubicBezTo>
                  <a:cubicBezTo>
                    <a:pt x="233" y="545"/>
                    <a:pt x="233" y="545"/>
                    <a:pt x="233" y="545"/>
                  </a:cubicBezTo>
                  <a:cubicBezTo>
                    <a:pt x="223" y="568"/>
                    <a:pt x="223" y="568"/>
                    <a:pt x="223" y="568"/>
                  </a:cubicBezTo>
                  <a:lnTo>
                    <a:pt x="229" y="579"/>
                  </a:lnTo>
                  <a:close/>
                  <a:moveTo>
                    <a:pt x="240" y="720"/>
                  </a:moveTo>
                  <a:cubicBezTo>
                    <a:pt x="236" y="723"/>
                    <a:pt x="236" y="723"/>
                    <a:pt x="236" y="723"/>
                  </a:cubicBezTo>
                  <a:cubicBezTo>
                    <a:pt x="235" y="727"/>
                    <a:pt x="235" y="727"/>
                    <a:pt x="235" y="727"/>
                  </a:cubicBezTo>
                  <a:cubicBezTo>
                    <a:pt x="250" y="736"/>
                    <a:pt x="250" y="736"/>
                    <a:pt x="250" y="736"/>
                  </a:cubicBezTo>
                  <a:cubicBezTo>
                    <a:pt x="252" y="725"/>
                    <a:pt x="252" y="725"/>
                    <a:pt x="252" y="725"/>
                  </a:cubicBezTo>
                  <a:cubicBezTo>
                    <a:pt x="249" y="722"/>
                    <a:pt x="249" y="722"/>
                    <a:pt x="249" y="722"/>
                  </a:cubicBezTo>
                  <a:lnTo>
                    <a:pt x="240" y="720"/>
                  </a:lnTo>
                  <a:close/>
                </a:path>
              </a:pathLst>
            </a:custGeom>
            <a:solidFill>
              <a:srgbClr val="3C0078"/>
            </a:solidFill>
            <a:ln w="7938"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 name="Freeform 17">
              <a:extLst>
                <a:ext uri="{FF2B5EF4-FFF2-40B4-BE49-F238E27FC236}">
                  <a16:creationId xmlns:a16="http://schemas.microsoft.com/office/drawing/2014/main" id="{BB7FDBBC-6868-40B6-8562-2A9968505EC8}"/>
                </a:ext>
              </a:extLst>
            </p:cNvPr>
            <p:cNvSpPr>
              <a:spLocks/>
            </p:cNvSpPr>
            <p:nvPr/>
          </p:nvSpPr>
          <p:spPr bwMode="auto">
            <a:xfrm>
              <a:off x="2636838" y="3260727"/>
              <a:ext cx="2433638" cy="2349501"/>
            </a:xfrm>
            <a:custGeom>
              <a:avLst/>
              <a:gdLst>
                <a:gd name="T0" fmla="*/ 1533 w 1533"/>
                <a:gd name="T1" fmla="*/ 225 h 1480"/>
                <a:gd name="T2" fmla="*/ 80 w 1533"/>
                <a:gd name="T3" fmla="*/ 324 h 1480"/>
                <a:gd name="T4" fmla="*/ 160 w 1533"/>
                <a:gd name="T5" fmla="*/ 429 h 1480"/>
                <a:gd name="T6" fmla="*/ 206 w 1533"/>
                <a:gd name="T7" fmla="*/ 511 h 1480"/>
                <a:gd name="T8" fmla="*/ 170 w 1533"/>
                <a:gd name="T9" fmla="*/ 573 h 1480"/>
                <a:gd name="T10" fmla="*/ 92 w 1533"/>
                <a:gd name="T11" fmla="*/ 556 h 1480"/>
                <a:gd name="T12" fmla="*/ 61 w 1533"/>
                <a:gd name="T13" fmla="*/ 612 h 1480"/>
                <a:gd name="T14" fmla="*/ 106 w 1533"/>
                <a:gd name="T15" fmla="*/ 702 h 1480"/>
                <a:gd name="T16" fmla="*/ 195 w 1533"/>
                <a:gd name="T17" fmla="*/ 689 h 1480"/>
                <a:gd name="T18" fmla="*/ 243 w 1533"/>
                <a:gd name="T19" fmla="*/ 793 h 1480"/>
                <a:gd name="T20" fmla="*/ 312 w 1533"/>
                <a:gd name="T21" fmla="*/ 834 h 1480"/>
                <a:gd name="T22" fmla="*/ 398 w 1533"/>
                <a:gd name="T23" fmla="*/ 898 h 1480"/>
                <a:gd name="T24" fmla="*/ 301 w 1533"/>
                <a:gd name="T25" fmla="*/ 989 h 1480"/>
                <a:gd name="T26" fmla="*/ 239 w 1533"/>
                <a:gd name="T27" fmla="*/ 1110 h 1480"/>
                <a:gd name="T28" fmla="*/ 225 w 1533"/>
                <a:gd name="T29" fmla="*/ 1235 h 1480"/>
                <a:gd name="T30" fmla="*/ 365 w 1533"/>
                <a:gd name="T31" fmla="*/ 1175 h 1480"/>
                <a:gd name="T32" fmla="*/ 440 w 1533"/>
                <a:gd name="T33" fmla="*/ 912 h 1480"/>
                <a:gd name="T34" fmla="*/ 578 w 1533"/>
                <a:gd name="T35" fmla="*/ 755 h 1480"/>
                <a:gd name="T36" fmla="*/ 660 w 1533"/>
                <a:gd name="T37" fmla="*/ 764 h 1480"/>
                <a:gd name="T38" fmla="*/ 764 w 1533"/>
                <a:gd name="T39" fmla="*/ 720 h 1480"/>
                <a:gd name="T40" fmla="*/ 809 w 1533"/>
                <a:gd name="T41" fmla="*/ 746 h 1480"/>
                <a:gd name="T42" fmla="*/ 842 w 1533"/>
                <a:gd name="T43" fmla="*/ 678 h 1480"/>
                <a:gd name="T44" fmla="*/ 972 w 1533"/>
                <a:gd name="T45" fmla="*/ 636 h 1480"/>
                <a:gd name="T46" fmla="*/ 996 w 1533"/>
                <a:gd name="T47" fmla="*/ 592 h 1480"/>
                <a:gd name="T48" fmla="*/ 1068 w 1533"/>
                <a:gd name="T49" fmla="*/ 546 h 1480"/>
                <a:gd name="T50" fmla="*/ 1068 w 1533"/>
                <a:gd name="T51" fmla="*/ 496 h 1480"/>
                <a:gd name="T52" fmla="*/ 1145 w 1533"/>
                <a:gd name="T53" fmla="*/ 524 h 1480"/>
                <a:gd name="T54" fmla="*/ 1178 w 1533"/>
                <a:gd name="T55" fmla="*/ 498 h 1480"/>
                <a:gd name="T56" fmla="*/ 1199 w 1533"/>
                <a:gd name="T57" fmla="*/ 417 h 1480"/>
                <a:gd name="T58" fmla="*/ 1256 w 1533"/>
                <a:gd name="T59" fmla="*/ 396 h 1480"/>
                <a:gd name="T60" fmla="*/ 1289 w 1533"/>
                <a:gd name="T61" fmla="*/ 343 h 1480"/>
                <a:gd name="T62" fmla="*/ 1315 w 1533"/>
                <a:gd name="T63" fmla="*/ 393 h 1480"/>
                <a:gd name="T64" fmla="*/ 1330 w 1533"/>
                <a:gd name="T65" fmla="*/ 369 h 1480"/>
                <a:gd name="T66" fmla="*/ 1373 w 1533"/>
                <a:gd name="T67" fmla="*/ 380 h 1480"/>
                <a:gd name="T68" fmla="*/ 1390 w 1533"/>
                <a:gd name="T69" fmla="*/ 333 h 1480"/>
                <a:gd name="T70" fmla="*/ 1242 w 1533"/>
                <a:gd name="T71" fmla="*/ 236 h 1480"/>
                <a:gd name="T72" fmla="*/ 1183 w 1533"/>
                <a:gd name="T73" fmla="*/ 199 h 1480"/>
                <a:gd name="T74" fmla="*/ 988 w 1533"/>
                <a:gd name="T75" fmla="*/ 101 h 1480"/>
                <a:gd name="T76" fmla="*/ 867 w 1533"/>
                <a:gd name="T77" fmla="*/ 168 h 1480"/>
                <a:gd name="T78" fmla="*/ 716 w 1533"/>
                <a:gd name="T79" fmla="*/ 70 h 1480"/>
                <a:gd name="T80" fmla="*/ 594 w 1533"/>
                <a:gd name="T81" fmla="*/ 173 h 1480"/>
                <a:gd name="T82" fmla="*/ 470 w 1533"/>
                <a:gd name="T83" fmla="*/ 215 h 1480"/>
                <a:gd name="T84" fmla="*/ 454 w 1533"/>
                <a:gd name="T85" fmla="*/ 321 h 1480"/>
                <a:gd name="T86" fmla="*/ 387 w 1533"/>
                <a:gd name="T87" fmla="*/ 277 h 1480"/>
                <a:gd name="T88" fmla="*/ 281 w 1533"/>
                <a:gd name="T89" fmla="*/ 432 h 1480"/>
                <a:gd name="T90" fmla="*/ 127 w 1533"/>
                <a:gd name="T91" fmla="*/ 288 h 1480"/>
                <a:gd name="T92" fmla="*/ 741 w 1533"/>
                <a:gd name="T93" fmla="*/ 805 h 1480"/>
                <a:gd name="T94" fmla="*/ 1375 w 1533"/>
                <a:gd name="T95" fmla="*/ 426 h 1480"/>
                <a:gd name="T96" fmla="*/ 1330 w 1533"/>
                <a:gd name="T97" fmla="*/ 1467 h 1480"/>
                <a:gd name="T98" fmla="*/ 1310 w 1533"/>
                <a:gd name="T99" fmla="*/ 1454 h 1480"/>
                <a:gd name="T100" fmla="*/ 655 w 1533"/>
                <a:gd name="T101" fmla="*/ 838 h 1480"/>
                <a:gd name="T102" fmla="*/ 33 w 1533"/>
                <a:gd name="T103" fmla="*/ 496 h 1480"/>
                <a:gd name="T104" fmla="*/ 47 w 1533"/>
                <a:gd name="T105" fmla="*/ 488 h 1480"/>
                <a:gd name="T106" fmla="*/ 1184 w 1533"/>
                <a:gd name="T107" fmla="*/ 134 h 1480"/>
                <a:gd name="T108" fmla="*/ 1292 w 1533"/>
                <a:gd name="T109" fmla="*/ 205 h 1480"/>
                <a:gd name="T110" fmla="*/ 1352 w 1533"/>
                <a:gd name="T111" fmla="*/ 225 h 1480"/>
                <a:gd name="T112" fmla="*/ 1427 w 1533"/>
                <a:gd name="T113" fmla="*/ 227 h 1480"/>
                <a:gd name="T114" fmla="*/ 1440 w 1533"/>
                <a:gd name="T115" fmla="*/ 107 h 1480"/>
                <a:gd name="T116" fmla="*/ 1284 w 1533"/>
                <a:gd name="T117" fmla="*/ 8 h 1480"/>
                <a:gd name="T118" fmla="*/ 1159 w 1533"/>
                <a:gd name="T119" fmla="*/ 92 h 1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3" h="1480">
                  <a:moveTo>
                    <a:pt x="1517" y="69"/>
                  </a:moveTo>
                  <a:lnTo>
                    <a:pt x="1517" y="72"/>
                  </a:lnTo>
                  <a:lnTo>
                    <a:pt x="1523" y="79"/>
                  </a:lnTo>
                  <a:lnTo>
                    <a:pt x="1519" y="95"/>
                  </a:lnTo>
                  <a:lnTo>
                    <a:pt x="1505" y="83"/>
                  </a:lnTo>
                  <a:lnTo>
                    <a:pt x="1497" y="81"/>
                  </a:lnTo>
                  <a:lnTo>
                    <a:pt x="1503" y="71"/>
                  </a:lnTo>
                  <a:lnTo>
                    <a:pt x="1512" y="67"/>
                  </a:lnTo>
                  <a:lnTo>
                    <a:pt x="1517" y="69"/>
                  </a:lnTo>
                  <a:close/>
                  <a:moveTo>
                    <a:pt x="1508" y="220"/>
                  </a:moveTo>
                  <a:lnTo>
                    <a:pt x="1505" y="231"/>
                  </a:lnTo>
                  <a:lnTo>
                    <a:pt x="1511" y="234"/>
                  </a:lnTo>
                  <a:lnTo>
                    <a:pt x="1519" y="232"/>
                  </a:lnTo>
                  <a:lnTo>
                    <a:pt x="1525" y="226"/>
                  </a:lnTo>
                  <a:lnTo>
                    <a:pt x="1533" y="225"/>
                  </a:lnTo>
                  <a:lnTo>
                    <a:pt x="1516" y="215"/>
                  </a:lnTo>
                  <a:lnTo>
                    <a:pt x="1508" y="220"/>
                  </a:lnTo>
                  <a:close/>
                  <a:moveTo>
                    <a:pt x="142" y="324"/>
                  </a:moveTo>
                  <a:lnTo>
                    <a:pt x="128" y="329"/>
                  </a:lnTo>
                  <a:lnTo>
                    <a:pt x="112" y="332"/>
                  </a:lnTo>
                  <a:lnTo>
                    <a:pt x="103" y="330"/>
                  </a:lnTo>
                  <a:lnTo>
                    <a:pt x="93" y="318"/>
                  </a:lnTo>
                  <a:lnTo>
                    <a:pt x="78" y="308"/>
                  </a:lnTo>
                  <a:lnTo>
                    <a:pt x="66" y="305"/>
                  </a:lnTo>
                  <a:lnTo>
                    <a:pt x="65" y="307"/>
                  </a:lnTo>
                  <a:lnTo>
                    <a:pt x="71" y="316"/>
                  </a:lnTo>
                  <a:lnTo>
                    <a:pt x="75" y="329"/>
                  </a:lnTo>
                  <a:lnTo>
                    <a:pt x="80" y="333"/>
                  </a:lnTo>
                  <a:lnTo>
                    <a:pt x="83" y="330"/>
                  </a:lnTo>
                  <a:lnTo>
                    <a:pt x="80" y="324"/>
                  </a:lnTo>
                  <a:lnTo>
                    <a:pt x="82" y="320"/>
                  </a:lnTo>
                  <a:lnTo>
                    <a:pt x="84" y="321"/>
                  </a:lnTo>
                  <a:lnTo>
                    <a:pt x="87" y="331"/>
                  </a:lnTo>
                  <a:lnTo>
                    <a:pt x="80" y="337"/>
                  </a:lnTo>
                  <a:lnTo>
                    <a:pt x="80" y="341"/>
                  </a:lnTo>
                  <a:lnTo>
                    <a:pt x="85" y="348"/>
                  </a:lnTo>
                  <a:lnTo>
                    <a:pt x="86" y="350"/>
                  </a:lnTo>
                  <a:lnTo>
                    <a:pt x="111" y="343"/>
                  </a:lnTo>
                  <a:lnTo>
                    <a:pt x="124" y="345"/>
                  </a:lnTo>
                  <a:lnTo>
                    <a:pt x="128" y="351"/>
                  </a:lnTo>
                  <a:lnTo>
                    <a:pt x="131" y="374"/>
                  </a:lnTo>
                  <a:lnTo>
                    <a:pt x="136" y="386"/>
                  </a:lnTo>
                  <a:lnTo>
                    <a:pt x="160" y="409"/>
                  </a:lnTo>
                  <a:lnTo>
                    <a:pt x="162" y="414"/>
                  </a:lnTo>
                  <a:lnTo>
                    <a:pt x="160" y="429"/>
                  </a:lnTo>
                  <a:lnTo>
                    <a:pt x="167" y="437"/>
                  </a:lnTo>
                  <a:lnTo>
                    <a:pt x="166" y="443"/>
                  </a:lnTo>
                  <a:lnTo>
                    <a:pt x="169" y="449"/>
                  </a:lnTo>
                  <a:lnTo>
                    <a:pt x="174" y="451"/>
                  </a:lnTo>
                  <a:lnTo>
                    <a:pt x="179" y="461"/>
                  </a:lnTo>
                  <a:lnTo>
                    <a:pt x="191" y="466"/>
                  </a:lnTo>
                  <a:lnTo>
                    <a:pt x="196" y="459"/>
                  </a:lnTo>
                  <a:lnTo>
                    <a:pt x="199" y="458"/>
                  </a:lnTo>
                  <a:lnTo>
                    <a:pt x="204" y="462"/>
                  </a:lnTo>
                  <a:lnTo>
                    <a:pt x="204" y="464"/>
                  </a:lnTo>
                  <a:lnTo>
                    <a:pt x="205" y="466"/>
                  </a:lnTo>
                  <a:lnTo>
                    <a:pt x="201" y="469"/>
                  </a:lnTo>
                  <a:lnTo>
                    <a:pt x="205" y="479"/>
                  </a:lnTo>
                  <a:lnTo>
                    <a:pt x="206" y="479"/>
                  </a:lnTo>
                  <a:lnTo>
                    <a:pt x="206" y="511"/>
                  </a:lnTo>
                  <a:lnTo>
                    <a:pt x="202" y="515"/>
                  </a:lnTo>
                  <a:lnTo>
                    <a:pt x="196" y="513"/>
                  </a:lnTo>
                  <a:lnTo>
                    <a:pt x="191" y="521"/>
                  </a:lnTo>
                  <a:lnTo>
                    <a:pt x="195" y="526"/>
                  </a:lnTo>
                  <a:lnTo>
                    <a:pt x="206" y="528"/>
                  </a:lnTo>
                  <a:lnTo>
                    <a:pt x="206" y="549"/>
                  </a:lnTo>
                  <a:lnTo>
                    <a:pt x="195" y="561"/>
                  </a:lnTo>
                  <a:lnTo>
                    <a:pt x="189" y="560"/>
                  </a:lnTo>
                  <a:lnTo>
                    <a:pt x="184" y="552"/>
                  </a:lnTo>
                  <a:lnTo>
                    <a:pt x="169" y="547"/>
                  </a:lnTo>
                  <a:lnTo>
                    <a:pt x="157" y="537"/>
                  </a:lnTo>
                  <a:lnTo>
                    <a:pt x="153" y="538"/>
                  </a:lnTo>
                  <a:lnTo>
                    <a:pt x="150" y="541"/>
                  </a:lnTo>
                  <a:lnTo>
                    <a:pt x="157" y="558"/>
                  </a:lnTo>
                  <a:lnTo>
                    <a:pt x="170" y="573"/>
                  </a:lnTo>
                  <a:lnTo>
                    <a:pt x="171" y="577"/>
                  </a:lnTo>
                  <a:lnTo>
                    <a:pt x="164" y="590"/>
                  </a:lnTo>
                  <a:lnTo>
                    <a:pt x="167" y="601"/>
                  </a:lnTo>
                  <a:lnTo>
                    <a:pt x="164" y="604"/>
                  </a:lnTo>
                  <a:lnTo>
                    <a:pt x="144" y="605"/>
                  </a:lnTo>
                  <a:lnTo>
                    <a:pt x="145" y="594"/>
                  </a:lnTo>
                  <a:lnTo>
                    <a:pt x="140" y="593"/>
                  </a:lnTo>
                  <a:lnTo>
                    <a:pt x="136" y="589"/>
                  </a:lnTo>
                  <a:lnTo>
                    <a:pt x="136" y="577"/>
                  </a:lnTo>
                  <a:lnTo>
                    <a:pt x="123" y="571"/>
                  </a:lnTo>
                  <a:lnTo>
                    <a:pt x="113" y="560"/>
                  </a:lnTo>
                  <a:lnTo>
                    <a:pt x="107" y="556"/>
                  </a:lnTo>
                  <a:lnTo>
                    <a:pt x="104" y="560"/>
                  </a:lnTo>
                  <a:lnTo>
                    <a:pt x="97" y="556"/>
                  </a:lnTo>
                  <a:lnTo>
                    <a:pt x="92" y="556"/>
                  </a:lnTo>
                  <a:lnTo>
                    <a:pt x="90" y="558"/>
                  </a:lnTo>
                  <a:lnTo>
                    <a:pt x="92" y="566"/>
                  </a:lnTo>
                  <a:lnTo>
                    <a:pt x="101" y="568"/>
                  </a:lnTo>
                  <a:lnTo>
                    <a:pt x="101" y="573"/>
                  </a:lnTo>
                  <a:lnTo>
                    <a:pt x="101" y="581"/>
                  </a:lnTo>
                  <a:lnTo>
                    <a:pt x="105" y="586"/>
                  </a:lnTo>
                  <a:lnTo>
                    <a:pt x="127" y="602"/>
                  </a:lnTo>
                  <a:lnTo>
                    <a:pt x="127" y="608"/>
                  </a:lnTo>
                  <a:lnTo>
                    <a:pt x="121" y="611"/>
                  </a:lnTo>
                  <a:lnTo>
                    <a:pt x="112" y="627"/>
                  </a:lnTo>
                  <a:lnTo>
                    <a:pt x="101" y="619"/>
                  </a:lnTo>
                  <a:lnTo>
                    <a:pt x="86" y="617"/>
                  </a:lnTo>
                  <a:lnTo>
                    <a:pt x="76" y="608"/>
                  </a:lnTo>
                  <a:lnTo>
                    <a:pt x="68" y="607"/>
                  </a:lnTo>
                  <a:lnTo>
                    <a:pt x="61" y="612"/>
                  </a:lnTo>
                  <a:lnTo>
                    <a:pt x="58" y="619"/>
                  </a:lnTo>
                  <a:lnTo>
                    <a:pt x="60" y="628"/>
                  </a:lnTo>
                  <a:lnTo>
                    <a:pt x="73" y="640"/>
                  </a:lnTo>
                  <a:lnTo>
                    <a:pt x="65" y="648"/>
                  </a:lnTo>
                  <a:lnTo>
                    <a:pt x="69" y="654"/>
                  </a:lnTo>
                  <a:lnTo>
                    <a:pt x="78" y="654"/>
                  </a:lnTo>
                  <a:lnTo>
                    <a:pt x="77" y="666"/>
                  </a:lnTo>
                  <a:lnTo>
                    <a:pt x="82" y="670"/>
                  </a:lnTo>
                  <a:lnTo>
                    <a:pt x="94" y="685"/>
                  </a:lnTo>
                  <a:lnTo>
                    <a:pt x="94" y="676"/>
                  </a:lnTo>
                  <a:lnTo>
                    <a:pt x="97" y="672"/>
                  </a:lnTo>
                  <a:lnTo>
                    <a:pt x="102" y="682"/>
                  </a:lnTo>
                  <a:lnTo>
                    <a:pt x="111" y="690"/>
                  </a:lnTo>
                  <a:lnTo>
                    <a:pt x="105" y="699"/>
                  </a:lnTo>
                  <a:lnTo>
                    <a:pt x="106" y="702"/>
                  </a:lnTo>
                  <a:lnTo>
                    <a:pt x="110" y="704"/>
                  </a:lnTo>
                  <a:lnTo>
                    <a:pt x="116" y="701"/>
                  </a:lnTo>
                  <a:lnTo>
                    <a:pt x="123" y="703"/>
                  </a:lnTo>
                  <a:lnTo>
                    <a:pt x="141" y="712"/>
                  </a:lnTo>
                  <a:lnTo>
                    <a:pt x="162" y="718"/>
                  </a:lnTo>
                  <a:lnTo>
                    <a:pt x="172" y="724"/>
                  </a:lnTo>
                  <a:lnTo>
                    <a:pt x="186" y="729"/>
                  </a:lnTo>
                  <a:lnTo>
                    <a:pt x="199" y="726"/>
                  </a:lnTo>
                  <a:lnTo>
                    <a:pt x="204" y="722"/>
                  </a:lnTo>
                  <a:lnTo>
                    <a:pt x="205" y="719"/>
                  </a:lnTo>
                  <a:lnTo>
                    <a:pt x="196" y="713"/>
                  </a:lnTo>
                  <a:lnTo>
                    <a:pt x="184" y="696"/>
                  </a:lnTo>
                  <a:lnTo>
                    <a:pt x="179" y="688"/>
                  </a:lnTo>
                  <a:lnTo>
                    <a:pt x="180" y="685"/>
                  </a:lnTo>
                  <a:lnTo>
                    <a:pt x="195" y="689"/>
                  </a:lnTo>
                  <a:lnTo>
                    <a:pt x="198" y="706"/>
                  </a:lnTo>
                  <a:lnTo>
                    <a:pt x="206" y="706"/>
                  </a:lnTo>
                  <a:lnTo>
                    <a:pt x="206" y="706"/>
                  </a:lnTo>
                  <a:lnTo>
                    <a:pt x="206" y="718"/>
                  </a:lnTo>
                  <a:lnTo>
                    <a:pt x="207" y="720"/>
                  </a:lnTo>
                  <a:lnTo>
                    <a:pt x="220" y="727"/>
                  </a:lnTo>
                  <a:lnTo>
                    <a:pt x="217" y="731"/>
                  </a:lnTo>
                  <a:lnTo>
                    <a:pt x="226" y="739"/>
                  </a:lnTo>
                  <a:lnTo>
                    <a:pt x="225" y="749"/>
                  </a:lnTo>
                  <a:lnTo>
                    <a:pt x="240" y="760"/>
                  </a:lnTo>
                  <a:lnTo>
                    <a:pt x="244" y="774"/>
                  </a:lnTo>
                  <a:lnTo>
                    <a:pt x="253" y="783"/>
                  </a:lnTo>
                  <a:lnTo>
                    <a:pt x="254" y="788"/>
                  </a:lnTo>
                  <a:lnTo>
                    <a:pt x="247" y="786"/>
                  </a:lnTo>
                  <a:lnTo>
                    <a:pt x="243" y="793"/>
                  </a:lnTo>
                  <a:lnTo>
                    <a:pt x="256" y="805"/>
                  </a:lnTo>
                  <a:lnTo>
                    <a:pt x="255" y="809"/>
                  </a:lnTo>
                  <a:lnTo>
                    <a:pt x="258" y="812"/>
                  </a:lnTo>
                  <a:lnTo>
                    <a:pt x="265" y="832"/>
                  </a:lnTo>
                  <a:lnTo>
                    <a:pt x="272" y="830"/>
                  </a:lnTo>
                  <a:lnTo>
                    <a:pt x="279" y="831"/>
                  </a:lnTo>
                  <a:lnTo>
                    <a:pt x="272" y="823"/>
                  </a:lnTo>
                  <a:lnTo>
                    <a:pt x="272" y="820"/>
                  </a:lnTo>
                  <a:lnTo>
                    <a:pt x="275" y="819"/>
                  </a:lnTo>
                  <a:lnTo>
                    <a:pt x="280" y="823"/>
                  </a:lnTo>
                  <a:lnTo>
                    <a:pt x="295" y="823"/>
                  </a:lnTo>
                  <a:lnTo>
                    <a:pt x="296" y="837"/>
                  </a:lnTo>
                  <a:lnTo>
                    <a:pt x="302" y="833"/>
                  </a:lnTo>
                  <a:lnTo>
                    <a:pt x="308" y="840"/>
                  </a:lnTo>
                  <a:lnTo>
                    <a:pt x="312" y="834"/>
                  </a:lnTo>
                  <a:lnTo>
                    <a:pt x="323" y="845"/>
                  </a:lnTo>
                  <a:lnTo>
                    <a:pt x="334" y="843"/>
                  </a:lnTo>
                  <a:lnTo>
                    <a:pt x="339" y="846"/>
                  </a:lnTo>
                  <a:lnTo>
                    <a:pt x="340" y="863"/>
                  </a:lnTo>
                  <a:lnTo>
                    <a:pt x="347" y="868"/>
                  </a:lnTo>
                  <a:lnTo>
                    <a:pt x="359" y="865"/>
                  </a:lnTo>
                  <a:lnTo>
                    <a:pt x="362" y="865"/>
                  </a:lnTo>
                  <a:lnTo>
                    <a:pt x="379" y="867"/>
                  </a:lnTo>
                  <a:lnTo>
                    <a:pt x="388" y="861"/>
                  </a:lnTo>
                  <a:lnTo>
                    <a:pt x="394" y="861"/>
                  </a:lnTo>
                  <a:lnTo>
                    <a:pt x="398" y="865"/>
                  </a:lnTo>
                  <a:lnTo>
                    <a:pt x="397" y="874"/>
                  </a:lnTo>
                  <a:lnTo>
                    <a:pt x="406" y="895"/>
                  </a:lnTo>
                  <a:lnTo>
                    <a:pt x="403" y="898"/>
                  </a:lnTo>
                  <a:lnTo>
                    <a:pt x="398" y="898"/>
                  </a:lnTo>
                  <a:lnTo>
                    <a:pt x="394" y="907"/>
                  </a:lnTo>
                  <a:lnTo>
                    <a:pt x="386" y="909"/>
                  </a:lnTo>
                  <a:lnTo>
                    <a:pt x="374" y="931"/>
                  </a:lnTo>
                  <a:lnTo>
                    <a:pt x="370" y="949"/>
                  </a:lnTo>
                  <a:lnTo>
                    <a:pt x="361" y="961"/>
                  </a:lnTo>
                  <a:lnTo>
                    <a:pt x="359" y="969"/>
                  </a:lnTo>
                  <a:lnTo>
                    <a:pt x="362" y="982"/>
                  </a:lnTo>
                  <a:lnTo>
                    <a:pt x="356" y="1006"/>
                  </a:lnTo>
                  <a:lnTo>
                    <a:pt x="353" y="1009"/>
                  </a:lnTo>
                  <a:lnTo>
                    <a:pt x="352" y="1010"/>
                  </a:lnTo>
                  <a:lnTo>
                    <a:pt x="335" y="1009"/>
                  </a:lnTo>
                  <a:lnTo>
                    <a:pt x="326" y="1001"/>
                  </a:lnTo>
                  <a:lnTo>
                    <a:pt x="320" y="988"/>
                  </a:lnTo>
                  <a:lnTo>
                    <a:pt x="309" y="982"/>
                  </a:lnTo>
                  <a:lnTo>
                    <a:pt x="301" y="989"/>
                  </a:lnTo>
                  <a:lnTo>
                    <a:pt x="291" y="988"/>
                  </a:lnTo>
                  <a:lnTo>
                    <a:pt x="287" y="992"/>
                  </a:lnTo>
                  <a:lnTo>
                    <a:pt x="283" y="995"/>
                  </a:lnTo>
                  <a:lnTo>
                    <a:pt x="270" y="1023"/>
                  </a:lnTo>
                  <a:lnTo>
                    <a:pt x="266" y="1037"/>
                  </a:lnTo>
                  <a:lnTo>
                    <a:pt x="267" y="1043"/>
                  </a:lnTo>
                  <a:lnTo>
                    <a:pt x="256" y="1062"/>
                  </a:lnTo>
                  <a:lnTo>
                    <a:pt x="258" y="1074"/>
                  </a:lnTo>
                  <a:lnTo>
                    <a:pt x="251" y="1081"/>
                  </a:lnTo>
                  <a:lnTo>
                    <a:pt x="245" y="1082"/>
                  </a:lnTo>
                  <a:lnTo>
                    <a:pt x="243" y="1087"/>
                  </a:lnTo>
                  <a:lnTo>
                    <a:pt x="248" y="1096"/>
                  </a:lnTo>
                  <a:lnTo>
                    <a:pt x="248" y="1097"/>
                  </a:lnTo>
                  <a:lnTo>
                    <a:pt x="247" y="1101"/>
                  </a:lnTo>
                  <a:lnTo>
                    <a:pt x="239" y="1110"/>
                  </a:lnTo>
                  <a:lnTo>
                    <a:pt x="222" y="1120"/>
                  </a:lnTo>
                  <a:lnTo>
                    <a:pt x="218" y="1125"/>
                  </a:lnTo>
                  <a:lnTo>
                    <a:pt x="220" y="1145"/>
                  </a:lnTo>
                  <a:lnTo>
                    <a:pt x="215" y="1154"/>
                  </a:lnTo>
                  <a:lnTo>
                    <a:pt x="209" y="1155"/>
                  </a:lnTo>
                  <a:lnTo>
                    <a:pt x="206" y="1151"/>
                  </a:lnTo>
                  <a:lnTo>
                    <a:pt x="203" y="1158"/>
                  </a:lnTo>
                  <a:lnTo>
                    <a:pt x="193" y="1165"/>
                  </a:lnTo>
                  <a:lnTo>
                    <a:pt x="195" y="1190"/>
                  </a:lnTo>
                  <a:lnTo>
                    <a:pt x="199" y="1205"/>
                  </a:lnTo>
                  <a:lnTo>
                    <a:pt x="206" y="1214"/>
                  </a:lnTo>
                  <a:lnTo>
                    <a:pt x="219" y="1214"/>
                  </a:lnTo>
                  <a:lnTo>
                    <a:pt x="223" y="1221"/>
                  </a:lnTo>
                  <a:lnTo>
                    <a:pt x="221" y="1230"/>
                  </a:lnTo>
                  <a:lnTo>
                    <a:pt x="225" y="1235"/>
                  </a:lnTo>
                  <a:lnTo>
                    <a:pt x="235" y="1240"/>
                  </a:lnTo>
                  <a:lnTo>
                    <a:pt x="249" y="1247"/>
                  </a:lnTo>
                  <a:lnTo>
                    <a:pt x="245" y="1278"/>
                  </a:lnTo>
                  <a:lnTo>
                    <a:pt x="252" y="1283"/>
                  </a:lnTo>
                  <a:lnTo>
                    <a:pt x="257" y="1282"/>
                  </a:lnTo>
                  <a:lnTo>
                    <a:pt x="270" y="1256"/>
                  </a:lnTo>
                  <a:lnTo>
                    <a:pt x="279" y="1245"/>
                  </a:lnTo>
                  <a:lnTo>
                    <a:pt x="291" y="1244"/>
                  </a:lnTo>
                  <a:lnTo>
                    <a:pt x="299" y="1229"/>
                  </a:lnTo>
                  <a:lnTo>
                    <a:pt x="319" y="1206"/>
                  </a:lnTo>
                  <a:lnTo>
                    <a:pt x="329" y="1198"/>
                  </a:lnTo>
                  <a:lnTo>
                    <a:pt x="339" y="1181"/>
                  </a:lnTo>
                  <a:lnTo>
                    <a:pt x="346" y="1176"/>
                  </a:lnTo>
                  <a:lnTo>
                    <a:pt x="352" y="1176"/>
                  </a:lnTo>
                  <a:lnTo>
                    <a:pt x="365" y="1175"/>
                  </a:lnTo>
                  <a:lnTo>
                    <a:pt x="391" y="1148"/>
                  </a:lnTo>
                  <a:lnTo>
                    <a:pt x="392" y="1143"/>
                  </a:lnTo>
                  <a:lnTo>
                    <a:pt x="388" y="1134"/>
                  </a:lnTo>
                  <a:lnTo>
                    <a:pt x="375" y="1118"/>
                  </a:lnTo>
                  <a:lnTo>
                    <a:pt x="388" y="1090"/>
                  </a:lnTo>
                  <a:lnTo>
                    <a:pt x="392" y="1067"/>
                  </a:lnTo>
                  <a:lnTo>
                    <a:pt x="410" y="1048"/>
                  </a:lnTo>
                  <a:lnTo>
                    <a:pt x="413" y="1039"/>
                  </a:lnTo>
                  <a:lnTo>
                    <a:pt x="408" y="1023"/>
                  </a:lnTo>
                  <a:lnTo>
                    <a:pt x="409" y="1014"/>
                  </a:lnTo>
                  <a:lnTo>
                    <a:pt x="410" y="1007"/>
                  </a:lnTo>
                  <a:lnTo>
                    <a:pt x="415" y="991"/>
                  </a:lnTo>
                  <a:lnTo>
                    <a:pt x="433" y="975"/>
                  </a:lnTo>
                  <a:lnTo>
                    <a:pt x="436" y="916"/>
                  </a:lnTo>
                  <a:lnTo>
                    <a:pt x="440" y="912"/>
                  </a:lnTo>
                  <a:lnTo>
                    <a:pt x="446" y="912"/>
                  </a:lnTo>
                  <a:lnTo>
                    <a:pt x="448" y="907"/>
                  </a:lnTo>
                  <a:lnTo>
                    <a:pt x="437" y="889"/>
                  </a:lnTo>
                  <a:lnTo>
                    <a:pt x="435" y="872"/>
                  </a:lnTo>
                  <a:lnTo>
                    <a:pt x="436" y="860"/>
                  </a:lnTo>
                  <a:lnTo>
                    <a:pt x="442" y="834"/>
                  </a:lnTo>
                  <a:lnTo>
                    <a:pt x="446" y="822"/>
                  </a:lnTo>
                  <a:lnTo>
                    <a:pt x="448" y="816"/>
                  </a:lnTo>
                  <a:lnTo>
                    <a:pt x="462" y="799"/>
                  </a:lnTo>
                  <a:lnTo>
                    <a:pt x="479" y="784"/>
                  </a:lnTo>
                  <a:lnTo>
                    <a:pt x="507" y="772"/>
                  </a:lnTo>
                  <a:lnTo>
                    <a:pt x="527" y="760"/>
                  </a:lnTo>
                  <a:lnTo>
                    <a:pt x="537" y="758"/>
                  </a:lnTo>
                  <a:lnTo>
                    <a:pt x="574" y="759"/>
                  </a:lnTo>
                  <a:lnTo>
                    <a:pt x="578" y="755"/>
                  </a:lnTo>
                  <a:lnTo>
                    <a:pt x="584" y="760"/>
                  </a:lnTo>
                  <a:lnTo>
                    <a:pt x="587" y="766"/>
                  </a:lnTo>
                  <a:lnTo>
                    <a:pt x="611" y="753"/>
                  </a:lnTo>
                  <a:lnTo>
                    <a:pt x="612" y="742"/>
                  </a:lnTo>
                  <a:lnTo>
                    <a:pt x="612" y="740"/>
                  </a:lnTo>
                  <a:lnTo>
                    <a:pt x="614" y="734"/>
                  </a:lnTo>
                  <a:lnTo>
                    <a:pt x="626" y="723"/>
                  </a:lnTo>
                  <a:lnTo>
                    <a:pt x="633" y="724"/>
                  </a:lnTo>
                  <a:lnTo>
                    <a:pt x="636" y="729"/>
                  </a:lnTo>
                  <a:lnTo>
                    <a:pt x="634" y="737"/>
                  </a:lnTo>
                  <a:lnTo>
                    <a:pt x="640" y="734"/>
                  </a:lnTo>
                  <a:lnTo>
                    <a:pt x="650" y="739"/>
                  </a:lnTo>
                  <a:lnTo>
                    <a:pt x="654" y="745"/>
                  </a:lnTo>
                  <a:lnTo>
                    <a:pt x="656" y="757"/>
                  </a:lnTo>
                  <a:lnTo>
                    <a:pt x="660" y="764"/>
                  </a:lnTo>
                  <a:lnTo>
                    <a:pt x="669" y="762"/>
                  </a:lnTo>
                  <a:lnTo>
                    <a:pt x="689" y="711"/>
                  </a:lnTo>
                  <a:lnTo>
                    <a:pt x="693" y="708"/>
                  </a:lnTo>
                  <a:lnTo>
                    <a:pt x="698" y="713"/>
                  </a:lnTo>
                  <a:lnTo>
                    <a:pt x="698" y="724"/>
                  </a:lnTo>
                  <a:lnTo>
                    <a:pt x="700" y="734"/>
                  </a:lnTo>
                  <a:lnTo>
                    <a:pt x="711" y="740"/>
                  </a:lnTo>
                  <a:lnTo>
                    <a:pt x="713" y="754"/>
                  </a:lnTo>
                  <a:lnTo>
                    <a:pt x="713" y="757"/>
                  </a:lnTo>
                  <a:lnTo>
                    <a:pt x="718" y="759"/>
                  </a:lnTo>
                  <a:lnTo>
                    <a:pt x="735" y="739"/>
                  </a:lnTo>
                  <a:lnTo>
                    <a:pt x="745" y="737"/>
                  </a:lnTo>
                  <a:lnTo>
                    <a:pt x="751" y="752"/>
                  </a:lnTo>
                  <a:lnTo>
                    <a:pt x="764" y="731"/>
                  </a:lnTo>
                  <a:lnTo>
                    <a:pt x="764" y="720"/>
                  </a:lnTo>
                  <a:lnTo>
                    <a:pt x="773" y="702"/>
                  </a:lnTo>
                  <a:lnTo>
                    <a:pt x="784" y="701"/>
                  </a:lnTo>
                  <a:lnTo>
                    <a:pt x="791" y="703"/>
                  </a:lnTo>
                  <a:lnTo>
                    <a:pt x="800" y="714"/>
                  </a:lnTo>
                  <a:lnTo>
                    <a:pt x="800" y="719"/>
                  </a:lnTo>
                  <a:lnTo>
                    <a:pt x="792" y="734"/>
                  </a:lnTo>
                  <a:lnTo>
                    <a:pt x="785" y="733"/>
                  </a:lnTo>
                  <a:lnTo>
                    <a:pt x="784" y="744"/>
                  </a:lnTo>
                  <a:lnTo>
                    <a:pt x="789" y="758"/>
                  </a:lnTo>
                  <a:lnTo>
                    <a:pt x="795" y="757"/>
                  </a:lnTo>
                  <a:lnTo>
                    <a:pt x="797" y="757"/>
                  </a:lnTo>
                  <a:lnTo>
                    <a:pt x="802" y="748"/>
                  </a:lnTo>
                  <a:lnTo>
                    <a:pt x="805" y="735"/>
                  </a:lnTo>
                  <a:lnTo>
                    <a:pt x="810" y="737"/>
                  </a:lnTo>
                  <a:lnTo>
                    <a:pt x="809" y="746"/>
                  </a:lnTo>
                  <a:lnTo>
                    <a:pt x="811" y="749"/>
                  </a:lnTo>
                  <a:lnTo>
                    <a:pt x="822" y="750"/>
                  </a:lnTo>
                  <a:lnTo>
                    <a:pt x="822" y="754"/>
                  </a:lnTo>
                  <a:lnTo>
                    <a:pt x="837" y="766"/>
                  </a:lnTo>
                  <a:lnTo>
                    <a:pt x="849" y="772"/>
                  </a:lnTo>
                  <a:lnTo>
                    <a:pt x="860" y="770"/>
                  </a:lnTo>
                  <a:lnTo>
                    <a:pt x="883" y="758"/>
                  </a:lnTo>
                  <a:lnTo>
                    <a:pt x="885" y="751"/>
                  </a:lnTo>
                  <a:lnTo>
                    <a:pt x="884" y="745"/>
                  </a:lnTo>
                  <a:lnTo>
                    <a:pt x="877" y="737"/>
                  </a:lnTo>
                  <a:lnTo>
                    <a:pt x="879" y="729"/>
                  </a:lnTo>
                  <a:lnTo>
                    <a:pt x="862" y="720"/>
                  </a:lnTo>
                  <a:lnTo>
                    <a:pt x="844" y="694"/>
                  </a:lnTo>
                  <a:lnTo>
                    <a:pt x="841" y="690"/>
                  </a:lnTo>
                  <a:lnTo>
                    <a:pt x="842" y="678"/>
                  </a:lnTo>
                  <a:lnTo>
                    <a:pt x="845" y="670"/>
                  </a:lnTo>
                  <a:lnTo>
                    <a:pt x="858" y="663"/>
                  </a:lnTo>
                  <a:lnTo>
                    <a:pt x="875" y="661"/>
                  </a:lnTo>
                  <a:lnTo>
                    <a:pt x="899" y="678"/>
                  </a:lnTo>
                  <a:lnTo>
                    <a:pt x="907" y="679"/>
                  </a:lnTo>
                  <a:lnTo>
                    <a:pt x="932" y="676"/>
                  </a:lnTo>
                  <a:lnTo>
                    <a:pt x="951" y="686"/>
                  </a:lnTo>
                  <a:lnTo>
                    <a:pt x="954" y="692"/>
                  </a:lnTo>
                  <a:lnTo>
                    <a:pt x="957" y="691"/>
                  </a:lnTo>
                  <a:lnTo>
                    <a:pt x="962" y="673"/>
                  </a:lnTo>
                  <a:lnTo>
                    <a:pt x="961" y="667"/>
                  </a:lnTo>
                  <a:lnTo>
                    <a:pt x="966" y="663"/>
                  </a:lnTo>
                  <a:lnTo>
                    <a:pt x="961" y="653"/>
                  </a:lnTo>
                  <a:lnTo>
                    <a:pt x="962" y="645"/>
                  </a:lnTo>
                  <a:lnTo>
                    <a:pt x="972" y="636"/>
                  </a:lnTo>
                  <a:lnTo>
                    <a:pt x="977" y="631"/>
                  </a:lnTo>
                  <a:lnTo>
                    <a:pt x="985" y="629"/>
                  </a:lnTo>
                  <a:lnTo>
                    <a:pt x="982" y="604"/>
                  </a:lnTo>
                  <a:lnTo>
                    <a:pt x="979" y="596"/>
                  </a:lnTo>
                  <a:lnTo>
                    <a:pt x="981" y="592"/>
                  </a:lnTo>
                  <a:lnTo>
                    <a:pt x="988" y="589"/>
                  </a:lnTo>
                  <a:lnTo>
                    <a:pt x="983" y="575"/>
                  </a:lnTo>
                  <a:lnTo>
                    <a:pt x="979" y="571"/>
                  </a:lnTo>
                  <a:lnTo>
                    <a:pt x="985" y="565"/>
                  </a:lnTo>
                  <a:lnTo>
                    <a:pt x="987" y="562"/>
                  </a:lnTo>
                  <a:lnTo>
                    <a:pt x="998" y="571"/>
                  </a:lnTo>
                  <a:lnTo>
                    <a:pt x="997" y="577"/>
                  </a:lnTo>
                  <a:lnTo>
                    <a:pt x="1004" y="585"/>
                  </a:lnTo>
                  <a:lnTo>
                    <a:pt x="997" y="588"/>
                  </a:lnTo>
                  <a:lnTo>
                    <a:pt x="996" y="592"/>
                  </a:lnTo>
                  <a:lnTo>
                    <a:pt x="1009" y="607"/>
                  </a:lnTo>
                  <a:lnTo>
                    <a:pt x="1008" y="613"/>
                  </a:lnTo>
                  <a:lnTo>
                    <a:pt x="1001" y="622"/>
                  </a:lnTo>
                  <a:lnTo>
                    <a:pt x="1011" y="622"/>
                  </a:lnTo>
                  <a:lnTo>
                    <a:pt x="1025" y="625"/>
                  </a:lnTo>
                  <a:lnTo>
                    <a:pt x="1046" y="622"/>
                  </a:lnTo>
                  <a:lnTo>
                    <a:pt x="1043" y="614"/>
                  </a:lnTo>
                  <a:lnTo>
                    <a:pt x="1045" y="595"/>
                  </a:lnTo>
                  <a:lnTo>
                    <a:pt x="1055" y="588"/>
                  </a:lnTo>
                  <a:lnTo>
                    <a:pt x="1048" y="584"/>
                  </a:lnTo>
                  <a:lnTo>
                    <a:pt x="1053" y="580"/>
                  </a:lnTo>
                  <a:lnTo>
                    <a:pt x="1051" y="573"/>
                  </a:lnTo>
                  <a:lnTo>
                    <a:pt x="1056" y="564"/>
                  </a:lnTo>
                  <a:lnTo>
                    <a:pt x="1062" y="561"/>
                  </a:lnTo>
                  <a:lnTo>
                    <a:pt x="1068" y="546"/>
                  </a:lnTo>
                  <a:lnTo>
                    <a:pt x="1073" y="545"/>
                  </a:lnTo>
                  <a:lnTo>
                    <a:pt x="1076" y="538"/>
                  </a:lnTo>
                  <a:lnTo>
                    <a:pt x="1082" y="545"/>
                  </a:lnTo>
                  <a:lnTo>
                    <a:pt x="1087" y="543"/>
                  </a:lnTo>
                  <a:lnTo>
                    <a:pt x="1081" y="530"/>
                  </a:lnTo>
                  <a:lnTo>
                    <a:pt x="1061" y="517"/>
                  </a:lnTo>
                  <a:lnTo>
                    <a:pt x="1058" y="513"/>
                  </a:lnTo>
                  <a:lnTo>
                    <a:pt x="1047" y="515"/>
                  </a:lnTo>
                  <a:lnTo>
                    <a:pt x="1047" y="511"/>
                  </a:lnTo>
                  <a:lnTo>
                    <a:pt x="1055" y="508"/>
                  </a:lnTo>
                  <a:lnTo>
                    <a:pt x="1051" y="502"/>
                  </a:lnTo>
                  <a:lnTo>
                    <a:pt x="1056" y="499"/>
                  </a:lnTo>
                  <a:lnTo>
                    <a:pt x="1065" y="504"/>
                  </a:lnTo>
                  <a:lnTo>
                    <a:pt x="1067" y="504"/>
                  </a:lnTo>
                  <a:lnTo>
                    <a:pt x="1068" y="496"/>
                  </a:lnTo>
                  <a:lnTo>
                    <a:pt x="1072" y="493"/>
                  </a:lnTo>
                  <a:lnTo>
                    <a:pt x="1068" y="488"/>
                  </a:lnTo>
                  <a:lnTo>
                    <a:pt x="1070" y="483"/>
                  </a:lnTo>
                  <a:lnTo>
                    <a:pt x="1073" y="481"/>
                  </a:lnTo>
                  <a:lnTo>
                    <a:pt x="1088" y="495"/>
                  </a:lnTo>
                  <a:lnTo>
                    <a:pt x="1101" y="521"/>
                  </a:lnTo>
                  <a:lnTo>
                    <a:pt x="1111" y="528"/>
                  </a:lnTo>
                  <a:lnTo>
                    <a:pt x="1118" y="530"/>
                  </a:lnTo>
                  <a:lnTo>
                    <a:pt x="1125" y="527"/>
                  </a:lnTo>
                  <a:lnTo>
                    <a:pt x="1130" y="518"/>
                  </a:lnTo>
                  <a:lnTo>
                    <a:pt x="1132" y="525"/>
                  </a:lnTo>
                  <a:lnTo>
                    <a:pt x="1143" y="530"/>
                  </a:lnTo>
                  <a:lnTo>
                    <a:pt x="1154" y="530"/>
                  </a:lnTo>
                  <a:lnTo>
                    <a:pt x="1152" y="526"/>
                  </a:lnTo>
                  <a:lnTo>
                    <a:pt x="1145" y="524"/>
                  </a:lnTo>
                  <a:lnTo>
                    <a:pt x="1142" y="522"/>
                  </a:lnTo>
                  <a:lnTo>
                    <a:pt x="1149" y="515"/>
                  </a:lnTo>
                  <a:lnTo>
                    <a:pt x="1147" y="489"/>
                  </a:lnTo>
                  <a:lnTo>
                    <a:pt x="1152" y="481"/>
                  </a:lnTo>
                  <a:lnTo>
                    <a:pt x="1155" y="479"/>
                  </a:lnTo>
                  <a:lnTo>
                    <a:pt x="1166" y="474"/>
                  </a:lnTo>
                  <a:lnTo>
                    <a:pt x="1171" y="474"/>
                  </a:lnTo>
                  <a:lnTo>
                    <a:pt x="1175" y="478"/>
                  </a:lnTo>
                  <a:lnTo>
                    <a:pt x="1168" y="486"/>
                  </a:lnTo>
                  <a:lnTo>
                    <a:pt x="1156" y="485"/>
                  </a:lnTo>
                  <a:lnTo>
                    <a:pt x="1155" y="492"/>
                  </a:lnTo>
                  <a:lnTo>
                    <a:pt x="1158" y="497"/>
                  </a:lnTo>
                  <a:lnTo>
                    <a:pt x="1167" y="497"/>
                  </a:lnTo>
                  <a:lnTo>
                    <a:pt x="1178" y="492"/>
                  </a:lnTo>
                  <a:lnTo>
                    <a:pt x="1178" y="498"/>
                  </a:lnTo>
                  <a:lnTo>
                    <a:pt x="1194" y="498"/>
                  </a:lnTo>
                  <a:lnTo>
                    <a:pt x="1198" y="485"/>
                  </a:lnTo>
                  <a:lnTo>
                    <a:pt x="1197" y="482"/>
                  </a:lnTo>
                  <a:lnTo>
                    <a:pt x="1189" y="486"/>
                  </a:lnTo>
                  <a:lnTo>
                    <a:pt x="1186" y="485"/>
                  </a:lnTo>
                  <a:lnTo>
                    <a:pt x="1187" y="479"/>
                  </a:lnTo>
                  <a:lnTo>
                    <a:pt x="1183" y="462"/>
                  </a:lnTo>
                  <a:lnTo>
                    <a:pt x="1184" y="452"/>
                  </a:lnTo>
                  <a:lnTo>
                    <a:pt x="1189" y="449"/>
                  </a:lnTo>
                  <a:lnTo>
                    <a:pt x="1182" y="433"/>
                  </a:lnTo>
                  <a:lnTo>
                    <a:pt x="1186" y="426"/>
                  </a:lnTo>
                  <a:lnTo>
                    <a:pt x="1185" y="417"/>
                  </a:lnTo>
                  <a:lnTo>
                    <a:pt x="1189" y="418"/>
                  </a:lnTo>
                  <a:lnTo>
                    <a:pt x="1192" y="419"/>
                  </a:lnTo>
                  <a:lnTo>
                    <a:pt x="1199" y="417"/>
                  </a:lnTo>
                  <a:lnTo>
                    <a:pt x="1204" y="420"/>
                  </a:lnTo>
                  <a:lnTo>
                    <a:pt x="1211" y="420"/>
                  </a:lnTo>
                  <a:lnTo>
                    <a:pt x="1215" y="417"/>
                  </a:lnTo>
                  <a:lnTo>
                    <a:pt x="1222" y="418"/>
                  </a:lnTo>
                  <a:lnTo>
                    <a:pt x="1221" y="426"/>
                  </a:lnTo>
                  <a:lnTo>
                    <a:pt x="1214" y="436"/>
                  </a:lnTo>
                  <a:lnTo>
                    <a:pt x="1216" y="439"/>
                  </a:lnTo>
                  <a:lnTo>
                    <a:pt x="1222" y="438"/>
                  </a:lnTo>
                  <a:lnTo>
                    <a:pt x="1239" y="429"/>
                  </a:lnTo>
                  <a:lnTo>
                    <a:pt x="1239" y="424"/>
                  </a:lnTo>
                  <a:lnTo>
                    <a:pt x="1246" y="419"/>
                  </a:lnTo>
                  <a:lnTo>
                    <a:pt x="1242" y="413"/>
                  </a:lnTo>
                  <a:lnTo>
                    <a:pt x="1252" y="407"/>
                  </a:lnTo>
                  <a:lnTo>
                    <a:pt x="1249" y="396"/>
                  </a:lnTo>
                  <a:lnTo>
                    <a:pt x="1256" y="396"/>
                  </a:lnTo>
                  <a:lnTo>
                    <a:pt x="1263" y="392"/>
                  </a:lnTo>
                  <a:lnTo>
                    <a:pt x="1258" y="383"/>
                  </a:lnTo>
                  <a:lnTo>
                    <a:pt x="1255" y="370"/>
                  </a:lnTo>
                  <a:lnTo>
                    <a:pt x="1256" y="360"/>
                  </a:lnTo>
                  <a:lnTo>
                    <a:pt x="1262" y="353"/>
                  </a:lnTo>
                  <a:lnTo>
                    <a:pt x="1263" y="343"/>
                  </a:lnTo>
                  <a:lnTo>
                    <a:pt x="1268" y="339"/>
                  </a:lnTo>
                  <a:lnTo>
                    <a:pt x="1269" y="348"/>
                  </a:lnTo>
                  <a:lnTo>
                    <a:pt x="1271" y="358"/>
                  </a:lnTo>
                  <a:lnTo>
                    <a:pt x="1274" y="359"/>
                  </a:lnTo>
                  <a:lnTo>
                    <a:pt x="1278" y="375"/>
                  </a:lnTo>
                  <a:lnTo>
                    <a:pt x="1281" y="374"/>
                  </a:lnTo>
                  <a:lnTo>
                    <a:pt x="1279" y="363"/>
                  </a:lnTo>
                  <a:lnTo>
                    <a:pt x="1282" y="345"/>
                  </a:lnTo>
                  <a:lnTo>
                    <a:pt x="1289" y="343"/>
                  </a:lnTo>
                  <a:lnTo>
                    <a:pt x="1297" y="346"/>
                  </a:lnTo>
                  <a:lnTo>
                    <a:pt x="1318" y="344"/>
                  </a:lnTo>
                  <a:lnTo>
                    <a:pt x="1323" y="353"/>
                  </a:lnTo>
                  <a:lnTo>
                    <a:pt x="1319" y="357"/>
                  </a:lnTo>
                  <a:lnTo>
                    <a:pt x="1310" y="356"/>
                  </a:lnTo>
                  <a:lnTo>
                    <a:pt x="1292" y="369"/>
                  </a:lnTo>
                  <a:lnTo>
                    <a:pt x="1288" y="375"/>
                  </a:lnTo>
                  <a:lnTo>
                    <a:pt x="1289" y="380"/>
                  </a:lnTo>
                  <a:lnTo>
                    <a:pt x="1298" y="374"/>
                  </a:lnTo>
                  <a:lnTo>
                    <a:pt x="1302" y="374"/>
                  </a:lnTo>
                  <a:lnTo>
                    <a:pt x="1308" y="384"/>
                  </a:lnTo>
                  <a:lnTo>
                    <a:pt x="1307" y="394"/>
                  </a:lnTo>
                  <a:lnTo>
                    <a:pt x="1309" y="398"/>
                  </a:lnTo>
                  <a:lnTo>
                    <a:pt x="1314" y="394"/>
                  </a:lnTo>
                  <a:lnTo>
                    <a:pt x="1315" y="393"/>
                  </a:lnTo>
                  <a:lnTo>
                    <a:pt x="1317" y="410"/>
                  </a:lnTo>
                  <a:lnTo>
                    <a:pt x="1323" y="412"/>
                  </a:lnTo>
                  <a:lnTo>
                    <a:pt x="1330" y="406"/>
                  </a:lnTo>
                  <a:lnTo>
                    <a:pt x="1338" y="414"/>
                  </a:lnTo>
                  <a:lnTo>
                    <a:pt x="1349" y="417"/>
                  </a:lnTo>
                  <a:lnTo>
                    <a:pt x="1358" y="415"/>
                  </a:lnTo>
                  <a:lnTo>
                    <a:pt x="1361" y="408"/>
                  </a:lnTo>
                  <a:lnTo>
                    <a:pt x="1355" y="399"/>
                  </a:lnTo>
                  <a:lnTo>
                    <a:pt x="1354" y="392"/>
                  </a:lnTo>
                  <a:lnTo>
                    <a:pt x="1351" y="392"/>
                  </a:lnTo>
                  <a:lnTo>
                    <a:pt x="1349" y="396"/>
                  </a:lnTo>
                  <a:lnTo>
                    <a:pt x="1342" y="396"/>
                  </a:lnTo>
                  <a:lnTo>
                    <a:pt x="1338" y="388"/>
                  </a:lnTo>
                  <a:lnTo>
                    <a:pt x="1326" y="376"/>
                  </a:lnTo>
                  <a:lnTo>
                    <a:pt x="1330" y="369"/>
                  </a:lnTo>
                  <a:lnTo>
                    <a:pt x="1339" y="368"/>
                  </a:lnTo>
                  <a:lnTo>
                    <a:pt x="1350" y="368"/>
                  </a:lnTo>
                  <a:lnTo>
                    <a:pt x="1358" y="371"/>
                  </a:lnTo>
                  <a:lnTo>
                    <a:pt x="1363" y="375"/>
                  </a:lnTo>
                  <a:lnTo>
                    <a:pt x="1371" y="363"/>
                  </a:lnTo>
                  <a:lnTo>
                    <a:pt x="1365" y="356"/>
                  </a:lnTo>
                  <a:lnTo>
                    <a:pt x="1369" y="349"/>
                  </a:lnTo>
                  <a:lnTo>
                    <a:pt x="1371" y="347"/>
                  </a:lnTo>
                  <a:lnTo>
                    <a:pt x="1376" y="348"/>
                  </a:lnTo>
                  <a:lnTo>
                    <a:pt x="1378" y="353"/>
                  </a:lnTo>
                  <a:lnTo>
                    <a:pt x="1378" y="364"/>
                  </a:lnTo>
                  <a:lnTo>
                    <a:pt x="1381" y="370"/>
                  </a:lnTo>
                  <a:lnTo>
                    <a:pt x="1381" y="374"/>
                  </a:lnTo>
                  <a:lnTo>
                    <a:pt x="1375" y="376"/>
                  </a:lnTo>
                  <a:lnTo>
                    <a:pt x="1373" y="380"/>
                  </a:lnTo>
                  <a:lnTo>
                    <a:pt x="1377" y="386"/>
                  </a:lnTo>
                  <a:lnTo>
                    <a:pt x="1385" y="386"/>
                  </a:lnTo>
                  <a:lnTo>
                    <a:pt x="1396" y="377"/>
                  </a:lnTo>
                  <a:lnTo>
                    <a:pt x="1399" y="382"/>
                  </a:lnTo>
                  <a:lnTo>
                    <a:pt x="1394" y="400"/>
                  </a:lnTo>
                  <a:lnTo>
                    <a:pt x="1398" y="410"/>
                  </a:lnTo>
                  <a:lnTo>
                    <a:pt x="1402" y="409"/>
                  </a:lnTo>
                  <a:lnTo>
                    <a:pt x="1407" y="403"/>
                  </a:lnTo>
                  <a:lnTo>
                    <a:pt x="1410" y="386"/>
                  </a:lnTo>
                  <a:lnTo>
                    <a:pt x="1417" y="379"/>
                  </a:lnTo>
                  <a:lnTo>
                    <a:pt x="1419" y="368"/>
                  </a:lnTo>
                  <a:lnTo>
                    <a:pt x="1413" y="362"/>
                  </a:lnTo>
                  <a:lnTo>
                    <a:pt x="1400" y="357"/>
                  </a:lnTo>
                  <a:lnTo>
                    <a:pt x="1394" y="338"/>
                  </a:lnTo>
                  <a:lnTo>
                    <a:pt x="1390" y="333"/>
                  </a:lnTo>
                  <a:lnTo>
                    <a:pt x="1388" y="332"/>
                  </a:lnTo>
                  <a:lnTo>
                    <a:pt x="1387" y="320"/>
                  </a:lnTo>
                  <a:lnTo>
                    <a:pt x="1377" y="325"/>
                  </a:lnTo>
                  <a:lnTo>
                    <a:pt x="1374" y="324"/>
                  </a:lnTo>
                  <a:lnTo>
                    <a:pt x="1370" y="319"/>
                  </a:lnTo>
                  <a:lnTo>
                    <a:pt x="1370" y="314"/>
                  </a:lnTo>
                  <a:lnTo>
                    <a:pt x="1357" y="306"/>
                  </a:lnTo>
                  <a:lnTo>
                    <a:pt x="1346" y="306"/>
                  </a:lnTo>
                  <a:lnTo>
                    <a:pt x="1324" y="298"/>
                  </a:lnTo>
                  <a:lnTo>
                    <a:pt x="1316" y="290"/>
                  </a:lnTo>
                  <a:lnTo>
                    <a:pt x="1291" y="275"/>
                  </a:lnTo>
                  <a:lnTo>
                    <a:pt x="1263" y="270"/>
                  </a:lnTo>
                  <a:lnTo>
                    <a:pt x="1249" y="258"/>
                  </a:lnTo>
                  <a:lnTo>
                    <a:pt x="1246" y="253"/>
                  </a:lnTo>
                  <a:lnTo>
                    <a:pt x="1242" y="236"/>
                  </a:lnTo>
                  <a:lnTo>
                    <a:pt x="1248" y="236"/>
                  </a:lnTo>
                  <a:lnTo>
                    <a:pt x="1249" y="234"/>
                  </a:lnTo>
                  <a:lnTo>
                    <a:pt x="1246" y="230"/>
                  </a:lnTo>
                  <a:lnTo>
                    <a:pt x="1242" y="224"/>
                  </a:lnTo>
                  <a:lnTo>
                    <a:pt x="1244" y="218"/>
                  </a:lnTo>
                  <a:lnTo>
                    <a:pt x="1243" y="215"/>
                  </a:lnTo>
                  <a:lnTo>
                    <a:pt x="1242" y="213"/>
                  </a:lnTo>
                  <a:lnTo>
                    <a:pt x="1240" y="208"/>
                  </a:lnTo>
                  <a:lnTo>
                    <a:pt x="1232" y="207"/>
                  </a:lnTo>
                  <a:lnTo>
                    <a:pt x="1224" y="203"/>
                  </a:lnTo>
                  <a:lnTo>
                    <a:pt x="1222" y="202"/>
                  </a:lnTo>
                  <a:lnTo>
                    <a:pt x="1216" y="203"/>
                  </a:lnTo>
                  <a:lnTo>
                    <a:pt x="1202" y="195"/>
                  </a:lnTo>
                  <a:lnTo>
                    <a:pt x="1186" y="200"/>
                  </a:lnTo>
                  <a:lnTo>
                    <a:pt x="1183" y="199"/>
                  </a:lnTo>
                  <a:lnTo>
                    <a:pt x="1184" y="193"/>
                  </a:lnTo>
                  <a:lnTo>
                    <a:pt x="1176" y="186"/>
                  </a:lnTo>
                  <a:lnTo>
                    <a:pt x="1177" y="180"/>
                  </a:lnTo>
                  <a:lnTo>
                    <a:pt x="1155" y="173"/>
                  </a:lnTo>
                  <a:lnTo>
                    <a:pt x="1139" y="150"/>
                  </a:lnTo>
                  <a:lnTo>
                    <a:pt x="1120" y="138"/>
                  </a:lnTo>
                  <a:lnTo>
                    <a:pt x="1091" y="124"/>
                  </a:lnTo>
                  <a:lnTo>
                    <a:pt x="1082" y="119"/>
                  </a:lnTo>
                  <a:lnTo>
                    <a:pt x="1080" y="114"/>
                  </a:lnTo>
                  <a:lnTo>
                    <a:pt x="1061" y="108"/>
                  </a:lnTo>
                  <a:lnTo>
                    <a:pt x="1052" y="111"/>
                  </a:lnTo>
                  <a:lnTo>
                    <a:pt x="1034" y="108"/>
                  </a:lnTo>
                  <a:lnTo>
                    <a:pt x="1028" y="111"/>
                  </a:lnTo>
                  <a:lnTo>
                    <a:pt x="1012" y="94"/>
                  </a:lnTo>
                  <a:lnTo>
                    <a:pt x="988" y="101"/>
                  </a:lnTo>
                  <a:lnTo>
                    <a:pt x="979" y="112"/>
                  </a:lnTo>
                  <a:lnTo>
                    <a:pt x="974" y="104"/>
                  </a:lnTo>
                  <a:lnTo>
                    <a:pt x="964" y="104"/>
                  </a:lnTo>
                  <a:lnTo>
                    <a:pt x="947" y="96"/>
                  </a:lnTo>
                  <a:lnTo>
                    <a:pt x="936" y="97"/>
                  </a:lnTo>
                  <a:lnTo>
                    <a:pt x="912" y="111"/>
                  </a:lnTo>
                  <a:lnTo>
                    <a:pt x="913" y="118"/>
                  </a:lnTo>
                  <a:lnTo>
                    <a:pt x="913" y="133"/>
                  </a:lnTo>
                  <a:lnTo>
                    <a:pt x="905" y="142"/>
                  </a:lnTo>
                  <a:lnTo>
                    <a:pt x="900" y="160"/>
                  </a:lnTo>
                  <a:lnTo>
                    <a:pt x="895" y="171"/>
                  </a:lnTo>
                  <a:lnTo>
                    <a:pt x="887" y="177"/>
                  </a:lnTo>
                  <a:lnTo>
                    <a:pt x="883" y="177"/>
                  </a:lnTo>
                  <a:lnTo>
                    <a:pt x="876" y="168"/>
                  </a:lnTo>
                  <a:lnTo>
                    <a:pt x="867" y="168"/>
                  </a:lnTo>
                  <a:lnTo>
                    <a:pt x="858" y="149"/>
                  </a:lnTo>
                  <a:lnTo>
                    <a:pt x="843" y="140"/>
                  </a:lnTo>
                  <a:lnTo>
                    <a:pt x="836" y="138"/>
                  </a:lnTo>
                  <a:lnTo>
                    <a:pt x="835" y="141"/>
                  </a:lnTo>
                  <a:lnTo>
                    <a:pt x="837" y="148"/>
                  </a:lnTo>
                  <a:lnTo>
                    <a:pt x="824" y="166"/>
                  </a:lnTo>
                  <a:lnTo>
                    <a:pt x="798" y="171"/>
                  </a:lnTo>
                  <a:lnTo>
                    <a:pt x="794" y="169"/>
                  </a:lnTo>
                  <a:lnTo>
                    <a:pt x="785" y="165"/>
                  </a:lnTo>
                  <a:lnTo>
                    <a:pt x="748" y="113"/>
                  </a:lnTo>
                  <a:lnTo>
                    <a:pt x="736" y="91"/>
                  </a:lnTo>
                  <a:lnTo>
                    <a:pt x="729" y="86"/>
                  </a:lnTo>
                  <a:lnTo>
                    <a:pt x="720" y="71"/>
                  </a:lnTo>
                  <a:lnTo>
                    <a:pt x="719" y="70"/>
                  </a:lnTo>
                  <a:lnTo>
                    <a:pt x="716" y="70"/>
                  </a:lnTo>
                  <a:lnTo>
                    <a:pt x="710" y="77"/>
                  </a:lnTo>
                  <a:lnTo>
                    <a:pt x="706" y="83"/>
                  </a:lnTo>
                  <a:lnTo>
                    <a:pt x="701" y="96"/>
                  </a:lnTo>
                  <a:lnTo>
                    <a:pt x="698" y="100"/>
                  </a:lnTo>
                  <a:lnTo>
                    <a:pt x="693" y="111"/>
                  </a:lnTo>
                  <a:lnTo>
                    <a:pt x="688" y="113"/>
                  </a:lnTo>
                  <a:lnTo>
                    <a:pt x="679" y="121"/>
                  </a:lnTo>
                  <a:lnTo>
                    <a:pt x="676" y="132"/>
                  </a:lnTo>
                  <a:lnTo>
                    <a:pt x="673" y="134"/>
                  </a:lnTo>
                  <a:lnTo>
                    <a:pt x="668" y="137"/>
                  </a:lnTo>
                  <a:lnTo>
                    <a:pt x="663" y="149"/>
                  </a:lnTo>
                  <a:lnTo>
                    <a:pt x="651" y="159"/>
                  </a:lnTo>
                  <a:lnTo>
                    <a:pt x="644" y="159"/>
                  </a:lnTo>
                  <a:lnTo>
                    <a:pt x="628" y="169"/>
                  </a:lnTo>
                  <a:lnTo>
                    <a:pt x="594" y="173"/>
                  </a:lnTo>
                  <a:lnTo>
                    <a:pt x="579" y="172"/>
                  </a:lnTo>
                  <a:lnTo>
                    <a:pt x="555" y="180"/>
                  </a:lnTo>
                  <a:lnTo>
                    <a:pt x="547" y="179"/>
                  </a:lnTo>
                  <a:lnTo>
                    <a:pt x="541" y="174"/>
                  </a:lnTo>
                  <a:lnTo>
                    <a:pt x="537" y="173"/>
                  </a:lnTo>
                  <a:lnTo>
                    <a:pt x="531" y="179"/>
                  </a:lnTo>
                  <a:lnTo>
                    <a:pt x="507" y="181"/>
                  </a:lnTo>
                  <a:lnTo>
                    <a:pt x="496" y="187"/>
                  </a:lnTo>
                  <a:lnTo>
                    <a:pt x="488" y="194"/>
                  </a:lnTo>
                  <a:lnTo>
                    <a:pt x="485" y="192"/>
                  </a:lnTo>
                  <a:lnTo>
                    <a:pt x="473" y="186"/>
                  </a:lnTo>
                  <a:lnTo>
                    <a:pt x="468" y="187"/>
                  </a:lnTo>
                  <a:lnTo>
                    <a:pt x="465" y="192"/>
                  </a:lnTo>
                  <a:lnTo>
                    <a:pt x="465" y="208"/>
                  </a:lnTo>
                  <a:lnTo>
                    <a:pt x="470" y="215"/>
                  </a:lnTo>
                  <a:lnTo>
                    <a:pt x="464" y="236"/>
                  </a:lnTo>
                  <a:lnTo>
                    <a:pt x="469" y="238"/>
                  </a:lnTo>
                  <a:lnTo>
                    <a:pt x="471" y="231"/>
                  </a:lnTo>
                  <a:lnTo>
                    <a:pt x="478" y="231"/>
                  </a:lnTo>
                  <a:lnTo>
                    <a:pt x="483" y="235"/>
                  </a:lnTo>
                  <a:lnTo>
                    <a:pt x="485" y="247"/>
                  </a:lnTo>
                  <a:lnTo>
                    <a:pt x="493" y="262"/>
                  </a:lnTo>
                  <a:lnTo>
                    <a:pt x="492" y="269"/>
                  </a:lnTo>
                  <a:lnTo>
                    <a:pt x="482" y="276"/>
                  </a:lnTo>
                  <a:lnTo>
                    <a:pt x="481" y="295"/>
                  </a:lnTo>
                  <a:lnTo>
                    <a:pt x="477" y="314"/>
                  </a:lnTo>
                  <a:lnTo>
                    <a:pt x="472" y="320"/>
                  </a:lnTo>
                  <a:lnTo>
                    <a:pt x="463" y="325"/>
                  </a:lnTo>
                  <a:lnTo>
                    <a:pt x="459" y="323"/>
                  </a:lnTo>
                  <a:lnTo>
                    <a:pt x="454" y="321"/>
                  </a:lnTo>
                  <a:lnTo>
                    <a:pt x="445" y="327"/>
                  </a:lnTo>
                  <a:lnTo>
                    <a:pt x="439" y="327"/>
                  </a:lnTo>
                  <a:lnTo>
                    <a:pt x="428" y="320"/>
                  </a:lnTo>
                  <a:lnTo>
                    <a:pt x="424" y="312"/>
                  </a:lnTo>
                  <a:lnTo>
                    <a:pt x="427" y="288"/>
                  </a:lnTo>
                  <a:lnTo>
                    <a:pt x="420" y="271"/>
                  </a:lnTo>
                  <a:lnTo>
                    <a:pt x="423" y="259"/>
                  </a:lnTo>
                  <a:lnTo>
                    <a:pt x="418" y="239"/>
                  </a:lnTo>
                  <a:lnTo>
                    <a:pt x="408" y="233"/>
                  </a:lnTo>
                  <a:lnTo>
                    <a:pt x="402" y="224"/>
                  </a:lnTo>
                  <a:lnTo>
                    <a:pt x="396" y="222"/>
                  </a:lnTo>
                  <a:lnTo>
                    <a:pt x="384" y="245"/>
                  </a:lnTo>
                  <a:lnTo>
                    <a:pt x="392" y="255"/>
                  </a:lnTo>
                  <a:lnTo>
                    <a:pt x="390" y="272"/>
                  </a:lnTo>
                  <a:lnTo>
                    <a:pt x="387" y="277"/>
                  </a:lnTo>
                  <a:lnTo>
                    <a:pt x="387" y="277"/>
                  </a:lnTo>
                  <a:lnTo>
                    <a:pt x="369" y="276"/>
                  </a:lnTo>
                  <a:lnTo>
                    <a:pt x="356" y="290"/>
                  </a:lnTo>
                  <a:lnTo>
                    <a:pt x="330" y="300"/>
                  </a:lnTo>
                  <a:lnTo>
                    <a:pt x="318" y="316"/>
                  </a:lnTo>
                  <a:lnTo>
                    <a:pt x="312" y="334"/>
                  </a:lnTo>
                  <a:lnTo>
                    <a:pt x="308" y="368"/>
                  </a:lnTo>
                  <a:lnTo>
                    <a:pt x="312" y="397"/>
                  </a:lnTo>
                  <a:lnTo>
                    <a:pt x="309" y="406"/>
                  </a:lnTo>
                  <a:lnTo>
                    <a:pt x="313" y="420"/>
                  </a:lnTo>
                  <a:lnTo>
                    <a:pt x="311" y="428"/>
                  </a:lnTo>
                  <a:lnTo>
                    <a:pt x="303" y="433"/>
                  </a:lnTo>
                  <a:lnTo>
                    <a:pt x="300" y="435"/>
                  </a:lnTo>
                  <a:lnTo>
                    <a:pt x="287" y="436"/>
                  </a:lnTo>
                  <a:lnTo>
                    <a:pt x="281" y="432"/>
                  </a:lnTo>
                  <a:lnTo>
                    <a:pt x="261" y="400"/>
                  </a:lnTo>
                  <a:lnTo>
                    <a:pt x="245" y="351"/>
                  </a:lnTo>
                  <a:lnTo>
                    <a:pt x="234" y="330"/>
                  </a:lnTo>
                  <a:lnTo>
                    <a:pt x="235" y="314"/>
                  </a:lnTo>
                  <a:lnTo>
                    <a:pt x="233" y="308"/>
                  </a:lnTo>
                  <a:lnTo>
                    <a:pt x="228" y="307"/>
                  </a:lnTo>
                  <a:lnTo>
                    <a:pt x="217" y="290"/>
                  </a:lnTo>
                  <a:lnTo>
                    <a:pt x="206" y="285"/>
                  </a:lnTo>
                  <a:lnTo>
                    <a:pt x="199" y="284"/>
                  </a:lnTo>
                  <a:lnTo>
                    <a:pt x="181" y="287"/>
                  </a:lnTo>
                  <a:lnTo>
                    <a:pt x="167" y="284"/>
                  </a:lnTo>
                  <a:lnTo>
                    <a:pt x="152" y="276"/>
                  </a:lnTo>
                  <a:lnTo>
                    <a:pt x="140" y="273"/>
                  </a:lnTo>
                  <a:lnTo>
                    <a:pt x="134" y="274"/>
                  </a:lnTo>
                  <a:lnTo>
                    <a:pt x="127" y="288"/>
                  </a:lnTo>
                  <a:lnTo>
                    <a:pt x="131" y="293"/>
                  </a:lnTo>
                  <a:lnTo>
                    <a:pt x="142" y="297"/>
                  </a:lnTo>
                  <a:lnTo>
                    <a:pt x="149" y="315"/>
                  </a:lnTo>
                  <a:lnTo>
                    <a:pt x="148" y="319"/>
                  </a:lnTo>
                  <a:lnTo>
                    <a:pt x="142" y="324"/>
                  </a:lnTo>
                  <a:close/>
                  <a:moveTo>
                    <a:pt x="25" y="578"/>
                  </a:moveTo>
                  <a:lnTo>
                    <a:pt x="26" y="572"/>
                  </a:lnTo>
                  <a:lnTo>
                    <a:pt x="23" y="567"/>
                  </a:lnTo>
                  <a:lnTo>
                    <a:pt x="7" y="560"/>
                  </a:lnTo>
                  <a:lnTo>
                    <a:pt x="0" y="562"/>
                  </a:lnTo>
                  <a:lnTo>
                    <a:pt x="0" y="565"/>
                  </a:lnTo>
                  <a:lnTo>
                    <a:pt x="4" y="569"/>
                  </a:lnTo>
                  <a:lnTo>
                    <a:pt x="19" y="574"/>
                  </a:lnTo>
                  <a:lnTo>
                    <a:pt x="25" y="578"/>
                  </a:lnTo>
                  <a:close/>
                  <a:moveTo>
                    <a:pt x="741" y="805"/>
                  </a:moveTo>
                  <a:lnTo>
                    <a:pt x="752" y="797"/>
                  </a:lnTo>
                  <a:lnTo>
                    <a:pt x="753" y="791"/>
                  </a:lnTo>
                  <a:lnTo>
                    <a:pt x="742" y="782"/>
                  </a:lnTo>
                  <a:lnTo>
                    <a:pt x="735" y="784"/>
                  </a:lnTo>
                  <a:lnTo>
                    <a:pt x="732" y="787"/>
                  </a:lnTo>
                  <a:lnTo>
                    <a:pt x="735" y="790"/>
                  </a:lnTo>
                  <a:lnTo>
                    <a:pt x="741" y="790"/>
                  </a:lnTo>
                  <a:lnTo>
                    <a:pt x="742" y="795"/>
                  </a:lnTo>
                  <a:lnTo>
                    <a:pt x="737" y="802"/>
                  </a:lnTo>
                  <a:lnTo>
                    <a:pt x="741" y="805"/>
                  </a:lnTo>
                  <a:close/>
                  <a:moveTo>
                    <a:pt x="1374" y="416"/>
                  </a:moveTo>
                  <a:lnTo>
                    <a:pt x="1367" y="407"/>
                  </a:lnTo>
                  <a:lnTo>
                    <a:pt x="1365" y="411"/>
                  </a:lnTo>
                  <a:lnTo>
                    <a:pt x="1368" y="420"/>
                  </a:lnTo>
                  <a:lnTo>
                    <a:pt x="1375" y="426"/>
                  </a:lnTo>
                  <a:lnTo>
                    <a:pt x="1382" y="424"/>
                  </a:lnTo>
                  <a:lnTo>
                    <a:pt x="1387" y="412"/>
                  </a:lnTo>
                  <a:lnTo>
                    <a:pt x="1378" y="412"/>
                  </a:lnTo>
                  <a:lnTo>
                    <a:pt x="1374" y="416"/>
                  </a:lnTo>
                  <a:close/>
                  <a:moveTo>
                    <a:pt x="633" y="885"/>
                  </a:moveTo>
                  <a:lnTo>
                    <a:pt x="631" y="895"/>
                  </a:lnTo>
                  <a:lnTo>
                    <a:pt x="634" y="898"/>
                  </a:lnTo>
                  <a:lnTo>
                    <a:pt x="640" y="882"/>
                  </a:lnTo>
                  <a:lnTo>
                    <a:pt x="642" y="877"/>
                  </a:lnTo>
                  <a:lnTo>
                    <a:pt x="639" y="873"/>
                  </a:lnTo>
                  <a:lnTo>
                    <a:pt x="633" y="885"/>
                  </a:lnTo>
                  <a:close/>
                  <a:moveTo>
                    <a:pt x="1315" y="1472"/>
                  </a:moveTo>
                  <a:lnTo>
                    <a:pt x="1320" y="1472"/>
                  </a:lnTo>
                  <a:lnTo>
                    <a:pt x="1326" y="1467"/>
                  </a:lnTo>
                  <a:lnTo>
                    <a:pt x="1330" y="1467"/>
                  </a:lnTo>
                  <a:lnTo>
                    <a:pt x="1342" y="1476"/>
                  </a:lnTo>
                  <a:lnTo>
                    <a:pt x="1344" y="1478"/>
                  </a:lnTo>
                  <a:lnTo>
                    <a:pt x="1353" y="1480"/>
                  </a:lnTo>
                  <a:lnTo>
                    <a:pt x="1361" y="1478"/>
                  </a:lnTo>
                  <a:lnTo>
                    <a:pt x="1364" y="1471"/>
                  </a:lnTo>
                  <a:lnTo>
                    <a:pt x="1359" y="1441"/>
                  </a:lnTo>
                  <a:lnTo>
                    <a:pt x="1351" y="1436"/>
                  </a:lnTo>
                  <a:lnTo>
                    <a:pt x="1349" y="1427"/>
                  </a:lnTo>
                  <a:lnTo>
                    <a:pt x="1328" y="1412"/>
                  </a:lnTo>
                  <a:lnTo>
                    <a:pt x="1320" y="1412"/>
                  </a:lnTo>
                  <a:lnTo>
                    <a:pt x="1313" y="1418"/>
                  </a:lnTo>
                  <a:lnTo>
                    <a:pt x="1313" y="1427"/>
                  </a:lnTo>
                  <a:lnTo>
                    <a:pt x="1311" y="1432"/>
                  </a:lnTo>
                  <a:lnTo>
                    <a:pt x="1302" y="1438"/>
                  </a:lnTo>
                  <a:lnTo>
                    <a:pt x="1310" y="1454"/>
                  </a:lnTo>
                  <a:lnTo>
                    <a:pt x="1317" y="1454"/>
                  </a:lnTo>
                  <a:lnTo>
                    <a:pt x="1310" y="1467"/>
                  </a:lnTo>
                  <a:lnTo>
                    <a:pt x="1315" y="1472"/>
                  </a:lnTo>
                  <a:close/>
                  <a:moveTo>
                    <a:pt x="663" y="915"/>
                  </a:moveTo>
                  <a:lnTo>
                    <a:pt x="670" y="904"/>
                  </a:lnTo>
                  <a:lnTo>
                    <a:pt x="679" y="897"/>
                  </a:lnTo>
                  <a:lnTo>
                    <a:pt x="694" y="872"/>
                  </a:lnTo>
                  <a:lnTo>
                    <a:pt x="685" y="866"/>
                  </a:lnTo>
                  <a:lnTo>
                    <a:pt x="679" y="842"/>
                  </a:lnTo>
                  <a:lnTo>
                    <a:pt x="674" y="839"/>
                  </a:lnTo>
                  <a:lnTo>
                    <a:pt x="678" y="836"/>
                  </a:lnTo>
                  <a:lnTo>
                    <a:pt x="678" y="831"/>
                  </a:lnTo>
                  <a:lnTo>
                    <a:pt x="673" y="827"/>
                  </a:lnTo>
                  <a:lnTo>
                    <a:pt x="655" y="829"/>
                  </a:lnTo>
                  <a:lnTo>
                    <a:pt x="655" y="838"/>
                  </a:lnTo>
                  <a:lnTo>
                    <a:pt x="658" y="849"/>
                  </a:lnTo>
                  <a:lnTo>
                    <a:pt x="656" y="861"/>
                  </a:lnTo>
                  <a:lnTo>
                    <a:pt x="653" y="867"/>
                  </a:lnTo>
                  <a:lnTo>
                    <a:pt x="644" y="885"/>
                  </a:lnTo>
                  <a:lnTo>
                    <a:pt x="651" y="886"/>
                  </a:lnTo>
                  <a:lnTo>
                    <a:pt x="655" y="898"/>
                  </a:lnTo>
                  <a:lnTo>
                    <a:pt x="661" y="901"/>
                  </a:lnTo>
                  <a:lnTo>
                    <a:pt x="661" y="910"/>
                  </a:lnTo>
                  <a:lnTo>
                    <a:pt x="663" y="915"/>
                  </a:lnTo>
                  <a:close/>
                  <a:moveTo>
                    <a:pt x="47" y="488"/>
                  </a:moveTo>
                  <a:lnTo>
                    <a:pt x="38" y="486"/>
                  </a:lnTo>
                  <a:lnTo>
                    <a:pt x="36" y="486"/>
                  </a:lnTo>
                  <a:lnTo>
                    <a:pt x="32" y="487"/>
                  </a:lnTo>
                  <a:lnTo>
                    <a:pt x="31" y="491"/>
                  </a:lnTo>
                  <a:lnTo>
                    <a:pt x="33" y="496"/>
                  </a:lnTo>
                  <a:lnTo>
                    <a:pt x="58" y="512"/>
                  </a:lnTo>
                  <a:lnTo>
                    <a:pt x="71" y="506"/>
                  </a:lnTo>
                  <a:lnTo>
                    <a:pt x="91" y="508"/>
                  </a:lnTo>
                  <a:lnTo>
                    <a:pt x="108" y="505"/>
                  </a:lnTo>
                  <a:lnTo>
                    <a:pt x="130" y="488"/>
                  </a:lnTo>
                  <a:lnTo>
                    <a:pt x="129" y="474"/>
                  </a:lnTo>
                  <a:lnTo>
                    <a:pt x="124" y="471"/>
                  </a:lnTo>
                  <a:lnTo>
                    <a:pt x="114" y="479"/>
                  </a:lnTo>
                  <a:lnTo>
                    <a:pt x="101" y="468"/>
                  </a:lnTo>
                  <a:lnTo>
                    <a:pt x="96" y="470"/>
                  </a:lnTo>
                  <a:lnTo>
                    <a:pt x="101" y="482"/>
                  </a:lnTo>
                  <a:lnTo>
                    <a:pt x="96" y="485"/>
                  </a:lnTo>
                  <a:lnTo>
                    <a:pt x="70" y="481"/>
                  </a:lnTo>
                  <a:lnTo>
                    <a:pt x="49" y="482"/>
                  </a:lnTo>
                  <a:lnTo>
                    <a:pt x="47" y="488"/>
                  </a:lnTo>
                  <a:close/>
                  <a:moveTo>
                    <a:pt x="1451" y="261"/>
                  </a:moveTo>
                  <a:lnTo>
                    <a:pt x="1443" y="278"/>
                  </a:lnTo>
                  <a:lnTo>
                    <a:pt x="1448" y="284"/>
                  </a:lnTo>
                  <a:lnTo>
                    <a:pt x="1458" y="287"/>
                  </a:lnTo>
                  <a:lnTo>
                    <a:pt x="1467" y="281"/>
                  </a:lnTo>
                  <a:lnTo>
                    <a:pt x="1476" y="282"/>
                  </a:lnTo>
                  <a:lnTo>
                    <a:pt x="1478" y="280"/>
                  </a:lnTo>
                  <a:lnTo>
                    <a:pt x="1462" y="256"/>
                  </a:lnTo>
                  <a:lnTo>
                    <a:pt x="1451" y="261"/>
                  </a:lnTo>
                  <a:close/>
                  <a:moveTo>
                    <a:pt x="1211" y="89"/>
                  </a:moveTo>
                  <a:lnTo>
                    <a:pt x="1197" y="100"/>
                  </a:lnTo>
                  <a:lnTo>
                    <a:pt x="1186" y="101"/>
                  </a:lnTo>
                  <a:lnTo>
                    <a:pt x="1187" y="107"/>
                  </a:lnTo>
                  <a:lnTo>
                    <a:pt x="1188" y="114"/>
                  </a:lnTo>
                  <a:lnTo>
                    <a:pt x="1184" y="134"/>
                  </a:lnTo>
                  <a:lnTo>
                    <a:pt x="1198" y="149"/>
                  </a:lnTo>
                  <a:lnTo>
                    <a:pt x="1210" y="167"/>
                  </a:lnTo>
                  <a:lnTo>
                    <a:pt x="1216" y="165"/>
                  </a:lnTo>
                  <a:lnTo>
                    <a:pt x="1233" y="176"/>
                  </a:lnTo>
                  <a:lnTo>
                    <a:pt x="1238" y="180"/>
                  </a:lnTo>
                  <a:lnTo>
                    <a:pt x="1243" y="180"/>
                  </a:lnTo>
                  <a:lnTo>
                    <a:pt x="1243" y="179"/>
                  </a:lnTo>
                  <a:lnTo>
                    <a:pt x="1250" y="175"/>
                  </a:lnTo>
                  <a:lnTo>
                    <a:pt x="1252" y="167"/>
                  </a:lnTo>
                  <a:lnTo>
                    <a:pt x="1260" y="171"/>
                  </a:lnTo>
                  <a:lnTo>
                    <a:pt x="1267" y="181"/>
                  </a:lnTo>
                  <a:lnTo>
                    <a:pt x="1268" y="181"/>
                  </a:lnTo>
                  <a:lnTo>
                    <a:pt x="1270" y="181"/>
                  </a:lnTo>
                  <a:lnTo>
                    <a:pt x="1275" y="183"/>
                  </a:lnTo>
                  <a:lnTo>
                    <a:pt x="1292" y="205"/>
                  </a:lnTo>
                  <a:lnTo>
                    <a:pt x="1278" y="203"/>
                  </a:lnTo>
                  <a:lnTo>
                    <a:pt x="1275" y="208"/>
                  </a:lnTo>
                  <a:lnTo>
                    <a:pt x="1295" y="220"/>
                  </a:lnTo>
                  <a:lnTo>
                    <a:pt x="1300" y="221"/>
                  </a:lnTo>
                  <a:lnTo>
                    <a:pt x="1306" y="216"/>
                  </a:lnTo>
                  <a:lnTo>
                    <a:pt x="1308" y="217"/>
                  </a:lnTo>
                  <a:lnTo>
                    <a:pt x="1312" y="226"/>
                  </a:lnTo>
                  <a:lnTo>
                    <a:pt x="1318" y="230"/>
                  </a:lnTo>
                  <a:lnTo>
                    <a:pt x="1315" y="238"/>
                  </a:lnTo>
                  <a:lnTo>
                    <a:pt x="1324" y="238"/>
                  </a:lnTo>
                  <a:lnTo>
                    <a:pt x="1324" y="251"/>
                  </a:lnTo>
                  <a:lnTo>
                    <a:pt x="1327" y="256"/>
                  </a:lnTo>
                  <a:lnTo>
                    <a:pt x="1342" y="257"/>
                  </a:lnTo>
                  <a:lnTo>
                    <a:pt x="1348" y="230"/>
                  </a:lnTo>
                  <a:lnTo>
                    <a:pt x="1352" y="225"/>
                  </a:lnTo>
                  <a:lnTo>
                    <a:pt x="1364" y="220"/>
                  </a:lnTo>
                  <a:lnTo>
                    <a:pt x="1374" y="220"/>
                  </a:lnTo>
                  <a:lnTo>
                    <a:pt x="1391" y="235"/>
                  </a:lnTo>
                  <a:lnTo>
                    <a:pt x="1394" y="232"/>
                  </a:lnTo>
                  <a:lnTo>
                    <a:pt x="1396" y="228"/>
                  </a:lnTo>
                  <a:lnTo>
                    <a:pt x="1398" y="226"/>
                  </a:lnTo>
                  <a:lnTo>
                    <a:pt x="1403" y="225"/>
                  </a:lnTo>
                  <a:lnTo>
                    <a:pt x="1402" y="236"/>
                  </a:lnTo>
                  <a:lnTo>
                    <a:pt x="1407" y="239"/>
                  </a:lnTo>
                  <a:lnTo>
                    <a:pt x="1415" y="222"/>
                  </a:lnTo>
                  <a:lnTo>
                    <a:pt x="1415" y="210"/>
                  </a:lnTo>
                  <a:lnTo>
                    <a:pt x="1418" y="208"/>
                  </a:lnTo>
                  <a:lnTo>
                    <a:pt x="1422" y="211"/>
                  </a:lnTo>
                  <a:lnTo>
                    <a:pt x="1423" y="217"/>
                  </a:lnTo>
                  <a:lnTo>
                    <a:pt x="1427" y="227"/>
                  </a:lnTo>
                  <a:lnTo>
                    <a:pt x="1424" y="236"/>
                  </a:lnTo>
                  <a:lnTo>
                    <a:pt x="1429" y="244"/>
                  </a:lnTo>
                  <a:lnTo>
                    <a:pt x="1450" y="245"/>
                  </a:lnTo>
                  <a:lnTo>
                    <a:pt x="1456" y="253"/>
                  </a:lnTo>
                  <a:lnTo>
                    <a:pt x="1477" y="239"/>
                  </a:lnTo>
                  <a:lnTo>
                    <a:pt x="1490" y="225"/>
                  </a:lnTo>
                  <a:lnTo>
                    <a:pt x="1492" y="217"/>
                  </a:lnTo>
                  <a:lnTo>
                    <a:pt x="1490" y="212"/>
                  </a:lnTo>
                  <a:lnTo>
                    <a:pt x="1490" y="212"/>
                  </a:lnTo>
                  <a:lnTo>
                    <a:pt x="1481" y="199"/>
                  </a:lnTo>
                  <a:lnTo>
                    <a:pt x="1480" y="195"/>
                  </a:lnTo>
                  <a:lnTo>
                    <a:pt x="1473" y="171"/>
                  </a:lnTo>
                  <a:lnTo>
                    <a:pt x="1463" y="158"/>
                  </a:lnTo>
                  <a:lnTo>
                    <a:pt x="1446" y="123"/>
                  </a:lnTo>
                  <a:lnTo>
                    <a:pt x="1440" y="107"/>
                  </a:lnTo>
                  <a:lnTo>
                    <a:pt x="1442" y="98"/>
                  </a:lnTo>
                  <a:lnTo>
                    <a:pt x="1456" y="86"/>
                  </a:lnTo>
                  <a:lnTo>
                    <a:pt x="1457" y="80"/>
                  </a:lnTo>
                  <a:lnTo>
                    <a:pt x="1443" y="56"/>
                  </a:lnTo>
                  <a:lnTo>
                    <a:pt x="1437" y="53"/>
                  </a:lnTo>
                  <a:lnTo>
                    <a:pt x="1417" y="53"/>
                  </a:lnTo>
                  <a:lnTo>
                    <a:pt x="1403" y="43"/>
                  </a:lnTo>
                  <a:lnTo>
                    <a:pt x="1394" y="41"/>
                  </a:lnTo>
                  <a:lnTo>
                    <a:pt x="1385" y="39"/>
                  </a:lnTo>
                  <a:lnTo>
                    <a:pt x="1377" y="33"/>
                  </a:lnTo>
                  <a:lnTo>
                    <a:pt x="1338" y="15"/>
                  </a:lnTo>
                  <a:lnTo>
                    <a:pt x="1333" y="11"/>
                  </a:lnTo>
                  <a:lnTo>
                    <a:pt x="1309" y="8"/>
                  </a:lnTo>
                  <a:lnTo>
                    <a:pt x="1304" y="0"/>
                  </a:lnTo>
                  <a:lnTo>
                    <a:pt x="1284" y="8"/>
                  </a:lnTo>
                  <a:lnTo>
                    <a:pt x="1274" y="9"/>
                  </a:lnTo>
                  <a:lnTo>
                    <a:pt x="1269" y="5"/>
                  </a:lnTo>
                  <a:lnTo>
                    <a:pt x="1260" y="5"/>
                  </a:lnTo>
                  <a:lnTo>
                    <a:pt x="1252" y="13"/>
                  </a:lnTo>
                  <a:lnTo>
                    <a:pt x="1245" y="31"/>
                  </a:lnTo>
                  <a:lnTo>
                    <a:pt x="1246" y="67"/>
                  </a:lnTo>
                  <a:lnTo>
                    <a:pt x="1246" y="71"/>
                  </a:lnTo>
                  <a:lnTo>
                    <a:pt x="1258" y="87"/>
                  </a:lnTo>
                  <a:lnTo>
                    <a:pt x="1255" y="94"/>
                  </a:lnTo>
                  <a:lnTo>
                    <a:pt x="1244" y="101"/>
                  </a:lnTo>
                  <a:lnTo>
                    <a:pt x="1240" y="101"/>
                  </a:lnTo>
                  <a:lnTo>
                    <a:pt x="1220" y="91"/>
                  </a:lnTo>
                  <a:lnTo>
                    <a:pt x="1211" y="89"/>
                  </a:lnTo>
                  <a:close/>
                  <a:moveTo>
                    <a:pt x="1147" y="92"/>
                  </a:moveTo>
                  <a:lnTo>
                    <a:pt x="1159" y="92"/>
                  </a:lnTo>
                  <a:lnTo>
                    <a:pt x="1149" y="61"/>
                  </a:lnTo>
                  <a:lnTo>
                    <a:pt x="1144" y="58"/>
                  </a:lnTo>
                  <a:lnTo>
                    <a:pt x="1140" y="61"/>
                  </a:lnTo>
                  <a:lnTo>
                    <a:pt x="1135" y="69"/>
                  </a:lnTo>
                  <a:lnTo>
                    <a:pt x="1131" y="81"/>
                  </a:lnTo>
                  <a:lnTo>
                    <a:pt x="1139" y="89"/>
                  </a:lnTo>
                  <a:lnTo>
                    <a:pt x="1147" y="92"/>
                  </a:lnTo>
                  <a:close/>
                  <a:moveTo>
                    <a:pt x="1350" y="259"/>
                  </a:moveTo>
                  <a:lnTo>
                    <a:pt x="1355" y="266"/>
                  </a:lnTo>
                  <a:lnTo>
                    <a:pt x="1373" y="247"/>
                  </a:lnTo>
                  <a:lnTo>
                    <a:pt x="1364" y="236"/>
                  </a:lnTo>
                  <a:lnTo>
                    <a:pt x="1352" y="244"/>
                  </a:lnTo>
                  <a:lnTo>
                    <a:pt x="1350" y="259"/>
                  </a:lnTo>
                  <a:close/>
                </a:path>
              </a:pathLst>
            </a:custGeom>
            <a:solidFill>
              <a:srgbClr val="3C0078"/>
            </a:solidFill>
            <a:ln w="7938"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7" name="Freeform 18">
              <a:extLst>
                <a:ext uri="{FF2B5EF4-FFF2-40B4-BE49-F238E27FC236}">
                  <a16:creationId xmlns:a16="http://schemas.microsoft.com/office/drawing/2014/main" id="{A8911D29-70FB-42E9-A697-28133BD24231}"/>
                </a:ext>
              </a:extLst>
            </p:cNvPr>
            <p:cNvSpPr>
              <a:spLocks/>
            </p:cNvSpPr>
            <p:nvPr/>
          </p:nvSpPr>
          <p:spPr bwMode="auto">
            <a:xfrm>
              <a:off x="3028951" y="2206626"/>
              <a:ext cx="1657351" cy="1046163"/>
            </a:xfrm>
            <a:custGeom>
              <a:avLst/>
              <a:gdLst>
                <a:gd name="T0" fmla="*/ 360 w 1044"/>
                <a:gd name="T1" fmla="*/ 220 h 659"/>
                <a:gd name="T2" fmla="*/ 382 w 1044"/>
                <a:gd name="T3" fmla="*/ 205 h 659"/>
                <a:gd name="T4" fmla="*/ 379 w 1044"/>
                <a:gd name="T5" fmla="*/ 167 h 659"/>
                <a:gd name="T6" fmla="*/ 403 w 1044"/>
                <a:gd name="T7" fmla="*/ 186 h 659"/>
                <a:gd name="T8" fmla="*/ 409 w 1044"/>
                <a:gd name="T9" fmla="*/ 161 h 659"/>
                <a:gd name="T10" fmla="*/ 398 w 1044"/>
                <a:gd name="T11" fmla="*/ 125 h 659"/>
                <a:gd name="T12" fmla="*/ 428 w 1044"/>
                <a:gd name="T13" fmla="*/ 110 h 659"/>
                <a:gd name="T14" fmla="*/ 459 w 1044"/>
                <a:gd name="T15" fmla="*/ 94 h 659"/>
                <a:gd name="T16" fmla="*/ 490 w 1044"/>
                <a:gd name="T17" fmla="*/ 37 h 659"/>
                <a:gd name="T18" fmla="*/ 529 w 1044"/>
                <a:gd name="T19" fmla="*/ 15 h 659"/>
                <a:gd name="T20" fmla="*/ 592 w 1044"/>
                <a:gd name="T21" fmla="*/ 43 h 659"/>
                <a:gd name="T22" fmla="*/ 617 w 1044"/>
                <a:gd name="T23" fmla="*/ 135 h 659"/>
                <a:gd name="T24" fmla="*/ 680 w 1044"/>
                <a:gd name="T25" fmla="*/ 138 h 659"/>
                <a:gd name="T26" fmla="*/ 725 w 1044"/>
                <a:gd name="T27" fmla="*/ 141 h 659"/>
                <a:gd name="T28" fmla="*/ 764 w 1044"/>
                <a:gd name="T29" fmla="*/ 178 h 659"/>
                <a:gd name="T30" fmla="*/ 804 w 1044"/>
                <a:gd name="T31" fmla="*/ 182 h 659"/>
                <a:gd name="T32" fmla="*/ 814 w 1044"/>
                <a:gd name="T33" fmla="*/ 202 h 659"/>
                <a:gd name="T34" fmla="*/ 826 w 1044"/>
                <a:gd name="T35" fmla="*/ 247 h 659"/>
                <a:gd name="T36" fmla="*/ 881 w 1044"/>
                <a:gd name="T37" fmla="*/ 297 h 659"/>
                <a:gd name="T38" fmla="*/ 917 w 1044"/>
                <a:gd name="T39" fmla="*/ 365 h 659"/>
                <a:gd name="T40" fmla="*/ 907 w 1044"/>
                <a:gd name="T41" fmla="*/ 440 h 659"/>
                <a:gd name="T42" fmla="*/ 864 w 1044"/>
                <a:gd name="T43" fmla="*/ 403 h 659"/>
                <a:gd name="T44" fmla="*/ 833 w 1044"/>
                <a:gd name="T45" fmla="*/ 431 h 659"/>
                <a:gd name="T46" fmla="*/ 803 w 1044"/>
                <a:gd name="T47" fmla="*/ 402 h 659"/>
                <a:gd name="T48" fmla="*/ 800 w 1044"/>
                <a:gd name="T49" fmla="*/ 436 h 659"/>
                <a:gd name="T50" fmla="*/ 735 w 1044"/>
                <a:gd name="T51" fmla="*/ 452 h 659"/>
                <a:gd name="T52" fmla="*/ 770 w 1044"/>
                <a:gd name="T53" fmla="*/ 441 h 659"/>
                <a:gd name="T54" fmla="*/ 763 w 1044"/>
                <a:gd name="T55" fmla="*/ 488 h 659"/>
                <a:gd name="T56" fmla="*/ 722 w 1044"/>
                <a:gd name="T57" fmla="*/ 501 h 659"/>
                <a:gd name="T58" fmla="*/ 705 w 1044"/>
                <a:gd name="T59" fmla="*/ 513 h 659"/>
                <a:gd name="T60" fmla="*/ 658 w 1044"/>
                <a:gd name="T61" fmla="*/ 486 h 659"/>
                <a:gd name="T62" fmla="*/ 632 w 1044"/>
                <a:gd name="T63" fmla="*/ 467 h 659"/>
                <a:gd name="T64" fmla="*/ 609 w 1044"/>
                <a:gd name="T65" fmla="*/ 515 h 659"/>
                <a:gd name="T66" fmla="*/ 591 w 1044"/>
                <a:gd name="T67" fmla="*/ 577 h 659"/>
                <a:gd name="T68" fmla="*/ 505 w 1044"/>
                <a:gd name="T69" fmla="*/ 652 h 659"/>
                <a:gd name="T70" fmla="*/ 462 w 1044"/>
                <a:gd name="T71" fmla="*/ 656 h 659"/>
                <a:gd name="T72" fmla="*/ 388 w 1044"/>
                <a:gd name="T73" fmla="*/ 608 h 659"/>
                <a:gd name="T74" fmla="*/ 420 w 1044"/>
                <a:gd name="T75" fmla="*/ 597 h 659"/>
                <a:gd name="T76" fmla="*/ 395 w 1044"/>
                <a:gd name="T77" fmla="*/ 556 h 659"/>
                <a:gd name="T78" fmla="*/ 402 w 1044"/>
                <a:gd name="T79" fmla="*/ 529 h 659"/>
                <a:gd name="T80" fmla="*/ 370 w 1044"/>
                <a:gd name="T81" fmla="*/ 490 h 659"/>
                <a:gd name="T82" fmla="*/ 378 w 1044"/>
                <a:gd name="T83" fmla="*/ 456 h 659"/>
                <a:gd name="T84" fmla="*/ 366 w 1044"/>
                <a:gd name="T85" fmla="*/ 398 h 659"/>
                <a:gd name="T86" fmla="*/ 311 w 1044"/>
                <a:gd name="T87" fmla="*/ 325 h 659"/>
                <a:gd name="T88" fmla="*/ 249 w 1044"/>
                <a:gd name="T89" fmla="*/ 338 h 659"/>
                <a:gd name="T90" fmla="*/ 225 w 1044"/>
                <a:gd name="T91" fmla="*/ 328 h 659"/>
                <a:gd name="T92" fmla="*/ 188 w 1044"/>
                <a:gd name="T93" fmla="*/ 342 h 659"/>
                <a:gd name="T94" fmla="*/ 109 w 1044"/>
                <a:gd name="T95" fmla="*/ 336 h 659"/>
                <a:gd name="T96" fmla="*/ 84 w 1044"/>
                <a:gd name="T97" fmla="*/ 322 h 659"/>
                <a:gd name="T98" fmla="*/ 32 w 1044"/>
                <a:gd name="T99" fmla="*/ 291 h 659"/>
                <a:gd name="T100" fmla="*/ 7 w 1044"/>
                <a:gd name="T101" fmla="*/ 245 h 659"/>
                <a:gd name="T102" fmla="*/ 80 w 1044"/>
                <a:gd name="T103" fmla="*/ 249 h 659"/>
                <a:gd name="T104" fmla="*/ 201 w 1044"/>
                <a:gd name="T105" fmla="*/ 242 h 659"/>
                <a:gd name="T106" fmla="*/ 284 w 1044"/>
                <a:gd name="T107" fmla="*/ 255 h 659"/>
                <a:gd name="T108" fmla="*/ 904 w 1044"/>
                <a:gd name="T109" fmla="*/ 313 h 659"/>
                <a:gd name="T110" fmla="*/ 884 w 1044"/>
                <a:gd name="T111" fmla="*/ 261 h 659"/>
                <a:gd name="T112" fmla="*/ 926 w 1044"/>
                <a:gd name="T113" fmla="*/ 507 h 659"/>
                <a:gd name="T114" fmla="*/ 1033 w 1044"/>
                <a:gd name="T115" fmla="*/ 543 h 659"/>
                <a:gd name="T116" fmla="*/ 1044 w 1044"/>
                <a:gd name="T117" fmla="*/ 550 h 659"/>
                <a:gd name="T118" fmla="*/ 997 w 1044"/>
                <a:gd name="T119" fmla="*/ 432 h 659"/>
                <a:gd name="T120" fmla="*/ 869 w 1044"/>
                <a:gd name="T121" fmla="*/ 446 h 659"/>
                <a:gd name="T122" fmla="*/ 872 w 1044"/>
                <a:gd name="T123" fmla="*/ 456 h 659"/>
                <a:gd name="T124" fmla="*/ 940 w 1044"/>
                <a:gd name="T125" fmla="*/ 455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44" h="659">
                  <a:moveTo>
                    <a:pt x="340" y="238"/>
                  </a:moveTo>
                  <a:lnTo>
                    <a:pt x="346" y="221"/>
                  </a:lnTo>
                  <a:lnTo>
                    <a:pt x="340" y="211"/>
                  </a:lnTo>
                  <a:lnTo>
                    <a:pt x="340" y="207"/>
                  </a:lnTo>
                  <a:lnTo>
                    <a:pt x="347" y="205"/>
                  </a:lnTo>
                  <a:lnTo>
                    <a:pt x="360" y="220"/>
                  </a:lnTo>
                  <a:lnTo>
                    <a:pt x="368" y="219"/>
                  </a:lnTo>
                  <a:lnTo>
                    <a:pt x="375" y="209"/>
                  </a:lnTo>
                  <a:lnTo>
                    <a:pt x="385" y="217"/>
                  </a:lnTo>
                  <a:lnTo>
                    <a:pt x="390" y="213"/>
                  </a:lnTo>
                  <a:lnTo>
                    <a:pt x="387" y="207"/>
                  </a:lnTo>
                  <a:lnTo>
                    <a:pt x="382" y="205"/>
                  </a:lnTo>
                  <a:lnTo>
                    <a:pt x="373" y="196"/>
                  </a:lnTo>
                  <a:lnTo>
                    <a:pt x="364" y="174"/>
                  </a:lnTo>
                  <a:lnTo>
                    <a:pt x="365" y="168"/>
                  </a:lnTo>
                  <a:lnTo>
                    <a:pt x="365" y="166"/>
                  </a:lnTo>
                  <a:lnTo>
                    <a:pt x="370" y="163"/>
                  </a:lnTo>
                  <a:lnTo>
                    <a:pt x="379" y="167"/>
                  </a:lnTo>
                  <a:lnTo>
                    <a:pt x="387" y="165"/>
                  </a:lnTo>
                  <a:lnTo>
                    <a:pt x="391" y="167"/>
                  </a:lnTo>
                  <a:lnTo>
                    <a:pt x="392" y="173"/>
                  </a:lnTo>
                  <a:lnTo>
                    <a:pt x="401" y="179"/>
                  </a:lnTo>
                  <a:lnTo>
                    <a:pt x="398" y="184"/>
                  </a:lnTo>
                  <a:lnTo>
                    <a:pt x="403" y="186"/>
                  </a:lnTo>
                  <a:lnTo>
                    <a:pt x="409" y="182"/>
                  </a:lnTo>
                  <a:lnTo>
                    <a:pt x="409" y="178"/>
                  </a:lnTo>
                  <a:lnTo>
                    <a:pt x="403" y="173"/>
                  </a:lnTo>
                  <a:lnTo>
                    <a:pt x="405" y="168"/>
                  </a:lnTo>
                  <a:lnTo>
                    <a:pt x="403" y="164"/>
                  </a:lnTo>
                  <a:lnTo>
                    <a:pt x="409" y="161"/>
                  </a:lnTo>
                  <a:lnTo>
                    <a:pt x="411" y="155"/>
                  </a:lnTo>
                  <a:lnTo>
                    <a:pt x="407" y="152"/>
                  </a:lnTo>
                  <a:lnTo>
                    <a:pt x="407" y="146"/>
                  </a:lnTo>
                  <a:lnTo>
                    <a:pt x="402" y="143"/>
                  </a:lnTo>
                  <a:lnTo>
                    <a:pt x="403" y="135"/>
                  </a:lnTo>
                  <a:lnTo>
                    <a:pt x="398" y="125"/>
                  </a:lnTo>
                  <a:lnTo>
                    <a:pt x="397" y="107"/>
                  </a:lnTo>
                  <a:lnTo>
                    <a:pt x="402" y="104"/>
                  </a:lnTo>
                  <a:lnTo>
                    <a:pt x="408" y="110"/>
                  </a:lnTo>
                  <a:lnTo>
                    <a:pt x="418" y="107"/>
                  </a:lnTo>
                  <a:lnTo>
                    <a:pt x="422" y="110"/>
                  </a:lnTo>
                  <a:lnTo>
                    <a:pt x="428" y="110"/>
                  </a:lnTo>
                  <a:lnTo>
                    <a:pt x="435" y="117"/>
                  </a:lnTo>
                  <a:lnTo>
                    <a:pt x="446" y="112"/>
                  </a:lnTo>
                  <a:lnTo>
                    <a:pt x="450" y="109"/>
                  </a:lnTo>
                  <a:lnTo>
                    <a:pt x="451" y="103"/>
                  </a:lnTo>
                  <a:lnTo>
                    <a:pt x="456" y="102"/>
                  </a:lnTo>
                  <a:lnTo>
                    <a:pt x="459" y="94"/>
                  </a:lnTo>
                  <a:lnTo>
                    <a:pt x="465" y="102"/>
                  </a:lnTo>
                  <a:lnTo>
                    <a:pt x="471" y="101"/>
                  </a:lnTo>
                  <a:lnTo>
                    <a:pt x="476" y="105"/>
                  </a:lnTo>
                  <a:lnTo>
                    <a:pt x="487" y="97"/>
                  </a:lnTo>
                  <a:lnTo>
                    <a:pt x="491" y="87"/>
                  </a:lnTo>
                  <a:lnTo>
                    <a:pt x="490" y="37"/>
                  </a:lnTo>
                  <a:lnTo>
                    <a:pt x="494" y="1"/>
                  </a:lnTo>
                  <a:lnTo>
                    <a:pt x="494" y="1"/>
                  </a:lnTo>
                  <a:lnTo>
                    <a:pt x="498" y="0"/>
                  </a:lnTo>
                  <a:lnTo>
                    <a:pt x="500" y="2"/>
                  </a:lnTo>
                  <a:lnTo>
                    <a:pt x="508" y="9"/>
                  </a:lnTo>
                  <a:lnTo>
                    <a:pt x="529" y="15"/>
                  </a:lnTo>
                  <a:lnTo>
                    <a:pt x="542" y="14"/>
                  </a:lnTo>
                  <a:lnTo>
                    <a:pt x="543" y="13"/>
                  </a:lnTo>
                  <a:lnTo>
                    <a:pt x="553" y="9"/>
                  </a:lnTo>
                  <a:lnTo>
                    <a:pt x="562" y="9"/>
                  </a:lnTo>
                  <a:lnTo>
                    <a:pt x="597" y="32"/>
                  </a:lnTo>
                  <a:lnTo>
                    <a:pt x="592" y="43"/>
                  </a:lnTo>
                  <a:lnTo>
                    <a:pt x="589" y="77"/>
                  </a:lnTo>
                  <a:lnTo>
                    <a:pt x="593" y="85"/>
                  </a:lnTo>
                  <a:lnTo>
                    <a:pt x="589" y="99"/>
                  </a:lnTo>
                  <a:lnTo>
                    <a:pt x="602" y="126"/>
                  </a:lnTo>
                  <a:lnTo>
                    <a:pt x="611" y="134"/>
                  </a:lnTo>
                  <a:lnTo>
                    <a:pt x="617" y="135"/>
                  </a:lnTo>
                  <a:lnTo>
                    <a:pt x="626" y="142"/>
                  </a:lnTo>
                  <a:lnTo>
                    <a:pt x="646" y="134"/>
                  </a:lnTo>
                  <a:lnTo>
                    <a:pt x="647" y="133"/>
                  </a:lnTo>
                  <a:lnTo>
                    <a:pt x="659" y="144"/>
                  </a:lnTo>
                  <a:lnTo>
                    <a:pt x="668" y="143"/>
                  </a:lnTo>
                  <a:lnTo>
                    <a:pt x="680" y="138"/>
                  </a:lnTo>
                  <a:lnTo>
                    <a:pt x="693" y="139"/>
                  </a:lnTo>
                  <a:lnTo>
                    <a:pt x="704" y="144"/>
                  </a:lnTo>
                  <a:lnTo>
                    <a:pt x="714" y="155"/>
                  </a:lnTo>
                  <a:lnTo>
                    <a:pt x="722" y="155"/>
                  </a:lnTo>
                  <a:lnTo>
                    <a:pt x="720" y="145"/>
                  </a:lnTo>
                  <a:lnTo>
                    <a:pt x="725" y="141"/>
                  </a:lnTo>
                  <a:lnTo>
                    <a:pt x="731" y="147"/>
                  </a:lnTo>
                  <a:lnTo>
                    <a:pt x="744" y="145"/>
                  </a:lnTo>
                  <a:lnTo>
                    <a:pt x="748" y="155"/>
                  </a:lnTo>
                  <a:lnTo>
                    <a:pt x="757" y="162"/>
                  </a:lnTo>
                  <a:lnTo>
                    <a:pt x="758" y="174"/>
                  </a:lnTo>
                  <a:lnTo>
                    <a:pt x="764" y="178"/>
                  </a:lnTo>
                  <a:lnTo>
                    <a:pt x="767" y="186"/>
                  </a:lnTo>
                  <a:lnTo>
                    <a:pt x="771" y="187"/>
                  </a:lnTo>
                  <a:lnTo>
                    <a:pt x="777" y="181"/>
                  </a:lnTo>
                  <a:lnTo>
                    <a:pt x="800" y="188"/>
                  </a:lnTo>
                  <a:lnTo>
                    <a:pt x="802" y="185"/>
                  </a:lnTo>
                  <a:lnTo>
                    <a:pt x="804" y="182"/>
                  </a:lnTo>
                  <a:lnTo>
                    <a:pt x="810" y="182"/>
                  </a:lnTo>
                  <a:lnTo>
                    <a:pt x="814" y="176"/>
                  </a:lnTo>
                  <a:lnTo>
                    <a:pt x="821" y="176"/>
                  </a:lnTo>
                  <a:lnTo>
                    <a:pt x="815" y="185"/>
                  </a:lnTo>
                  <a:lnTo>
                    <a:pt x="813" y="194"/>
                  </a:lnTo>
                  <a:lnTo>
                    <a:pt x="814" y="202"/>
                  </a:lnTo>
                  <a:lnTo>
                    <a:pt x="834" y="217"/>
                  </a:lnTo>
                  <a:lnTo>
                    <a:pt x="833" y="219"/>
                  </a:lnTo>
                  <a:lnTo>
                    <a:pt x="819" y="221"/>
                  </a:lnTo>
                  <a:lnTo>
                    <a:pt x="817" y="224"/>
                  </a:lnTo>
                  <a:lnTo>
                    <a:pt x="817" y="231"/>
                  </a:lnTo>
                  <a:lnTo>
                    <a:pt x="826" y="247"/>
                  </a:lnTo>
                  <a:lnTo>
                    <a:pt x="832" y="250"/>
                  </a:lnTo>
                  <a:lnTo>
                    <a:pt x="844" y="266"/>
                  </a:lnTo>
                  <a:lnTo>
                    <a:pt x="849" y="279"/>
                  </a:lnTo>
                  <a:lnTo>
                    <a:pt x="860" y="287"/>
                  </a:lnTo>
                  <a:lnTo>
                    <a:pt x="866" y="286"/>
                  </a:lnTo>
                  <a:lnTo>
                    <a:pt x="881" y="297"/>
                  </a:lnTo>
                  <a:lnTo>
                    <a:pt x="889" y="306"/>
                  </a:lnTo>
                  <a:lnTo>
                    <a:pt x="898" y="317"/>
                  </a:lnTo>
                  <a:lnTo>
                    <a:pt x="899" y="327"/>
                  </a:lnTo>
                  <a:lnTo>
                    <a:pt x="897" y="343"/>
                  </a:lnTo>
                  <a:lnTo>
                    <a:pt x="902" y="350"/>
                  </a:lnTo>
                  <a:lnTo>
                    <a:pt x="917" y="365"/>
                  </a:lnTo>
                  <a:lnTo>
                    <a:pt x="918" y="377"/>
                  </a:lnTo>
                  <a:lnTo>
                    <a:pt x="937" y="403"/>
                  </a:lnTo>
                  <a:lnTo>
                    <a:pt x="937" y="412"/>
                  </a:lnTo>
                  <a:lnTo>
                    <a:pt x="927" y="422"/>
                  </a:lnTo>
                  <a:lnTo>
                    <a:pt x="916" y="427"/>
                  </a:lnTo>
                  <a:lnTo>
                    <a:pt x="907" y="440"/>
                  </a:lnTo>
                  <a:lnTo>
                    <a:pt x="902" y="438"/>
                  </a:lnTo>
                  <a:lnTo>
                    <a:pt x="901" y="407"/>
                  </a:lnTo>
                  <a:lnTo>
                    <a:pt x="898" y="400"/>
                  </a:lnTo>
                  <a:lnTo>
                    <a:pt x="890" y="399"/>
                  </a:lnTo>
                  <a:lnTo>
                    <a:pt x="880" y="407"/>
                  </a:lnTo>
                  <a:lnTo>
                    <a:pt x="864" y="403"/>
                  </a:lnTo>
                  <a:lnTo>
                    <a:pt x="845" y="392"/>
                  </a:lnTo>
                  <a:lnTo>
                    <a:pt x="834" y="393"/>
                  </a:lnTo>
                  <a:lnTo>
                    <a:pt x="829" y="403"/>
                  </a:lnTo>
                  <a:lnTo>
                    <a:pt x="837" y="419"/>
                  </a:lnTo>
                  <a:lnTo>
                    <a:pt x="838" y="429"/>
                  </a:lnTo>
                  <a:lnTo>
                    <a:pt x="833" y="431"/>
                  </a:lnTo>
                  <a:lnTo>
                    <a:pt x="825" y="430"/>
                  </a:lnTo>
                  <a:lnTo>
                    <a:pt x="816" y="421"/>
                  </a:lnTo>
                  <a:lnTo>
                    <a:pt x="810" y="405"/>
                  </a:lnTo>
                  <a:lnTo>
                    <a:pt x="811" y="400"/>
                  </a:lnTo>
                  <a:lnTo>
                    <a:pt x="806" y="393"/>
                  </a:lnTo>
                  <a:lnTo>
                    <a:pt x="803" y="402"/>
                  </a:lnTo>
                  <a:lnTo>
                    <a:pt x="798" y="408"/>
                  </a:lnTo>
                  <a:lnTo>
                    <a:pt x="804" y="415"/>
                  </a:lnTo>
                  <a:lnTo>
                    <a:pt x="804" y="424"/>
                  </a:lnTo>
                  <a:lnTo>
                    <a:pt x="800" y="429"/>
                  </a:lnTo>
                  <a:lnTo>
                    <a:pt x="800" y="434"/>
                  </a:lnTo>
                  <a:lnTo>
                    <a:pt x="800" y="436"/>
                  </a:lnTo>
                  <a:lnTo>
                    <a:pt x="794" y="437"/>
                  </a:lnTo>
                  <a:lnTo>
                    <a:pt x="749" y="412"/>
                  </a:lnTo>
                  <a:lnTo>
                    <a:pt x="747" y="426"/>
                  </a:lnTo>
                  <a:lnTo>
                    <a:pt x="724" y="430"/>
                  </a:lnTo>
                  <a:lnTo>
                    <a:pt x="722" y="438"/>
                  </a:lnTo>
                  <a:lnTo>
                    <a:pt x="735" y="452"/>
                  </a:lnTo>
                  <a:lnTo>
                    <a:pt x="741" y="450"/>
                  </a:lnTo>
                  <a:lnTo>
                    <a:pt x="736" y="443"/>
                  </a:lnTo>
                  <a:lnTo>
                    <a:pt x="740" y="439"/>
                  </a:lnTo>
                  <a:lnTo>
                    <a:pt x="750" y="430"/>
                  </a:lnTo>
                  <a:lnTo>
                    <a:pt x="764" y="436"/>
                  </a:lnTo>
                  <a:lnTo>
                    <a:pt x="770" y="441"/>
                  </a:lnTo>
                  <a:lnTo>
                    <a:pt x="768" y="445"/>
                  </a:lnTo>
                  <a:lnTo>
                    <a:pt x="760" y="451"/>
                  </a:lnTo>
                  <a:lnTo>
                    <a:pt x="755" y="460"/>
                  </a:lnTo>
                  <a:lnTo>
                    <a:pt x="755" y="467"/>
                  </a:lnTo>
                  <a:lnTo>
                    <a:pt x="764" y="484"/>
                  </a:lnTo>
                  <a:lnTo>
                    <a:pt x="763" y="488"/>
                  </a:lnTo>
                  <a:lnTo>
                    <a:pt x="738" y="489"/>
                  </a:lnTo>
                  <a:lnTo>
                    <a:pt x="735" y="497"/>
                  </a:lnTo>
                  <a:lnTo>
                    <a:pt x="735" y="500"/>
                  </a:lnTo>
                  <a:lnTo>
                    <a:pt x="736" y="504"/>
                  </a:lnTo>
                  <a:lnTo>
                    <a:pt x="728" y="500"/>
                  </a:lnTo>
                  <a:lnTo>
                    <a:pt x="722" y="501"/>
                  </a:lnTo>
                  <a:lnTo>
                    <a:pt x="708" y="529"/>
                  </a:lnTo>
                  <a:lnTo>
                    <a:pt x="686" y="549"/>
                  </a:lnTo>
                  <a:lnTo>
                    <a:pt x="679" y="548"/>
                  </a:lnTo>
                  <a:lnTo>
                    <a:pt x="688" y="537"/>
                  </a:lnTo>
                  <a:lnTo>
                    <a:pt x="695" y="530"/>
                  </a:lnTo>
                  <a:lnTo>
                    <a:pt x="705" y="513"/>
                  </a:lnTo>
                  <a:lnTo>
                    <a:pt x="702" y="510"/>
                  </a:lnTo>
                  <a:lnTo>
                    <a:pt x="692" y="516"/>
                  </a:lnTo>
                  <a:lnTo>
                    <a:pt x="678" y="515"/>
                  </a:lnTo>
                  <a:lnTo>
                    <a:pt x="671" y="508"/>
                  </a:lnTo>
                  <a:lnTo>
                    <a:pt x="659" y="487"/>
                  </a:lnTo>
                  <a:lnTo>
                    <a:pt x="658" y="486"/>
                  </a:lnTo>
                  <a:lnTo>
                    <a:pt x="652" y="490"/>
                  </a:lnTo>
                  <a:lnTo>
                    <a:pt x="648" y="484"/>
                  </a:lnTo>
                  <a:lnTo>
                    <a:pt x="641" y="475"/>
                  </a:lnTo>
                  <a:lnTo>
                    <a:pt x="637" y="467"/>
                  </a:lnTo>
                  <a:lnTo>
                    <a:pt x="632" y="466"/>
                  </a:lnTo>
                  <a:lnTo>
                    <a:pt x="632" y="467"/>
                  </a:lnTo>
                  <a:lnTo>
                    <a:pt x="632" y="476"/>
                  </a:lnTo>
                  <a:lnTo>
                    <a:pt x="629" y="477"/>
                  </a:lnTo>
                  <a:lnTo>
                    <a:pt x="621" y="484"/>
                  </a:lnTo>
                  <a:lnTo>
                    <a:pt x="621" y="497"/>
                  </a:lnTo>
                  <a:lnTo>
                    <a:pt x="613" y="501"/>
                  </a:lnTo>
                  <a:lnTo>
                    <a:pt x="609" y="515"/>
                  </a:lnTo>
                  <a:lnTo>
                    <a:pt x="614" y="514"/>
                  </a:lnTo>
                  <a:lnTo>
                    <a:pt x="623" y="516"/>
                  </a:lnTo>
                  <a:lnTo>
                    <a:pt x="626" y="520"/>
                  </a:lnTo>
                  <a:lnTo>
                    <a:pt x="613" y="535"/>
                  </a:lnTo>
                  <a:lnTo>
                    <a:pt x="611" y="538"/>
                  </a:lnTo>
                  <a:lnTo>
                    <a:pt x="591" y="577"/>
                  </a:lnTo>
                  <a:lnTo>
                    <a:pt x="567" y="636"/>
                  </a:lnTo>
                  <a:lnTo>
                    <a:pt x="546" y="643"/>
                  </a:lnTo>
                  <a:lnTo>
                    <a:pt x="532" y="644"/>
                  </a:lnTo>
                  <a:lnTo>
                    <a:pt x="523" y="652"/>
                  </a:lnTo>
                  <a:lnTo>
                    <a:pt x="519" y="650"/>
                  </a:lnTo>
                  <a:lnTo>
                    <a:pt x="505" y="652"/>
                  </a:lnTo>
                  <a:lnTo>
                    <a:pt x="492" y="657"/>
                  </a:lnTo>
                  <a:lnTo>
                    <a:pt x="478" y="659"/>
                  </a:lnTo>
                  <a:lnTo>
                    <a:pt x="473" y="659"/>
                  </a:lnTo>
                  <a:lnTo>
                    <a:pt x="468" y="658"/>
                  </a:lnTo>
                  <a:lnTo>
                    <a:pt x="466" y="657"/>
                  </a:lnTo>
                  <a:lnTo>
                    <a:pt x="462" y="656"/>
                  </a:lnTo>
                  <a:lnTo>
                    <a:pt x="448" y="652"/>
                  </a:lnTo>
                  <a:lnTo>
                    <a:pt x="403" y="630"/>
                  </a:lnTo>
                  <a:lnTo>
                    <a:pt x="400" y="622"/>
                  </a:lnTo>
                  <a:lnTo>
                    <a:pt x="383" y="617"/>
                  </a:lnTo>
                  <a:lnTo>
                    <a:pt x="390" y="613"/>
                  </a:lnTo>
                  <a:lnTo>
                    <a:pt x="388" y="608"/>
                  </a:lnTo>
                  <a:lnTo>
                    <a:pt x="374" y="603"/>
                  </a:lnTo>
                  <a:lnTo>
                    <a:pt x="379" y="595"/>
                  </a:lnTo>
                  <a:lnTo>
                    <a:pt x="389" y="604"/>
                  </a:lnTo>
                  <a:lnTo>
                    <a:pt x="400" y="602"/>
                  </a:lnTo>
                  <a:lnTo>
                    <a:pt x="406" y="598"/>
                  </a:lnTo>
                  <a:lnTo>
                    <a:pt x="420" y="597"/>
                  </a:lnTo>
                  <a:lnTo>
                    <a:pt x="422" y="592"/>
                  </a:lnTo>
                  <a:lnTo>
                    <a:pt x="419" y="586"/>
                  </a:lnTo>
                  <a:lnTo>
                    <a:pt x="418" y="579"/>
                  </a:lnTo>
                  <a:lnTo>
                    <a:pt x="404" y="571"/>
                  </a:lnTo>
                  <a:lnTo>
                    <a:pt x="404" y="563"/>
                  </a:lnTo>
                  <a:lnTo>
                    <a:pt x="395" y="556"/>
                  </a:lnTo>
                  <a:lnTo>
                    <a:pt x="387" y="554"/>
                  </a:lnTo>
                  <a:lnTo>
                    <a:pt x="386" y="548"/>
                  </a:lnTo>
                  <a:lnTo>
                    <a:pt x="392" y="547"/>
                  </a:lnTo>
                  <a:lnTo>
                    <a:pt x="394" y="542"/>
                  </a:lnTo>
                  <a:lnTo>
                    <a:pt x="401" y="538"/>
                  </a:lnTo>
                  <a:lnTo>
                    <a:pt x="402" y="529"/>
                  </a:lnTo>
                  <a:lnTo>
                    <a:pt x="394" y="514"/>
                  </a:lnTo>
                  <a:lnTo>
                    <a:pt x="389" y="509"/>
                  </a:lnTo>
                  <a:lnTo>
                    <a:pt x="379" y="509"/>
                  </a:lnTo>
                  <a:lnTo>
                    <a:pt x="378" y="504"/>
                  </a:lnTo>
                  <a:lnTo>
                    <a:pt x="370" y="496"/>
                  </a:lnTo>
                  <a:lnTo>
                    <a:pt x="370" y="490"/>
                  </a:lnTo>
                  <a:lnTo>
                    <a:pt x="378" y="481"/>
                  </a:lnTo>
                  <a:lnTo>
                    <a:pt x="377" y="474"/>
                  </a:lnTo>
                  <a:lnTo>
                    <a:pt x="359" y="464"/>
                  </a:lnTo>
                  <a:lnTo>
                    <a:pt x="359" y="460"/>
                  </a:lnTo>
                  <a:lnTo>
                    <a:pt x="377" y="460"/>
                  </a:lnTo>
                  <a:lnTo>
                    <a:pt x="378" y="456"/>
                  </a:lnTo>
                  <a:lnTo>
                    <a:pt x="372" y="455"/>
                  </a:lnTo>
                  <a:lnTo>
                    <a:pt x="377" y="440"/>
                  </a:lnTo>
                  <a:lnTo>
                    <a:pt x="377" y="436"/>
                  </a:lnTo>
                  <a:lnTo>
                    <a:pt x="377" y="425"/>
                  </a:lnTo>
                  <a:lnTo>
                    <a:pt x="373" y="410"/>
                  </a:lnTo>
                  <a:lnTo>
                    <a:pt x="366" y="398"/>
                  </a:lnTo>
                  <a:lnTo>
                    <a:pt x="360" y="383"/>
                  </a:lnTo>
                  <a:lnTo>
                    <a:pt x="351" y="377"/>
                  </a:lnTo>
                  <a:lnTo>
                    <a:pt x="352" y="365"/>
                  </a:lnTo>
                  <a:lnTo>
                    <a:pt x="341" y="359"/>
                  </a:lnTo>
                  <a:lnTo>
                    <a:pt x="329" y="342"/>
                  </a:lnTo>
                  <a:lnTo>
                    <a:pt x="311" y="325"/>
                  </a:lnTo>
                  <a:lnTo>
                    <a:pt x="297" y="318"/>
                  </a:lnTo>
                  <a:lnTo>
                    <a:pt x="292" y="319"/>
                  </a:lnTo>
                  <a:lnTo>
                    <a:pt x="283" y="324"/>
                  </a:lnTo>
                  <a:lnTo>
                    <a:pt x="261" y="326"/>
                  </a:lnTo>
                  <a:lnTo>
                    <a:pt x="253" y="340"/>
                  </a:lnTo>
                  <a:lnTo>
                    <a:pt x="249" y="338"/>
                  </a:lnTo>
                  <a:lnTo>
                    <a:pt x="248" y="338"/>
                  </a:lnTo>
                  <a:lnTo>
                    <a:pt x="245" y="342"/>
                  </a:lnTo>
                  <a:lnTo>
                    <a:pt x="240" y="344"/>
                  </a:lnTo>
                  <a:lnTo>
                    <a:pt x="238" y="334"/>
                  </a:lnTo>
                  <a:lnTo>
                    <a:pt x="232" y="334"/>
                  </a:lnTo>
                  <a:lnTo>
                    <a:pt x="225" y="328"/>
                  </a:lnTo>
                  <a:lnTo>
                    <a:pt x="216" y="327"/>
                  </a:lnTo>
                  <a:lnTo>
                    <a:pt x="213" y="332"/>
                  </a:lnTo>
                  <a:lnTo>
                    <a:pt x="207" y="332"/>
                  </a:lnTo>
                  <a:lnTo>
                    <a:pt x="203" y="344"/>
                  </a:lnTo>
                  <a:lnTo>
                    <a:pt x="199" y="346"/>
                  </a:lnTo>
                  <a:lnTo>
                    <a:pt x="188" y="342"/>
                  </a:lnTo>
                  <a:lnTo>
                    <a:pt x="155" y="352"/>
                  </a:lnTo>
                  <a:lnTo>
                    <a:pt x="146" y="348"/>
                  </a:lnTo>
                  <a:lnTo>
                    <a:pt x="142" y="350"/>
                  </a:lnTo>
                  <a:lnTo>
                    <a:pt x="137" y="345"/>
                  </a:lnTo>
                  <a:lnTo>
                    <a:pt x="119" y="346"/>
                  </a:lnTo>
                  <a:lnTo>
                    <a:pt x="109" y="336"/>
                  </a:lnTo>
                  <a:lnTo>
                    <a:pt x="102" y="336"/>
                  </a:lnTo>
                  <a:lnTo>
                    <a:pt x="99" y="329"/>
                  </a:lnTo>
                  <a:lnTo>
                    <a:pt x="94" y="327"/>
                  </a:lnTo>
                  <a:lnTo>
                    <a:pt x="85" y="330"/>
                  </a:lnTo>
                  <a:lnTo>
                    <a:pt x="80" y="326"/>
                  </a:lnTo>
                  <a:lnTo>
                    <a:pt x="84" y="322"/>
                  </a:lnTo>
                  <a:lnTo>
                    <a:pt x="85" y="321"/>
                  </a:lnTo>
                  <a:lnTo>
                    <a:pt x="85" y="312"/>
                  </a:lnTo>
                  <a:lnTo>
                    <a:pt x="82" y="305"/>
                  </a:lnTo>
                  <a:lnTo>
                    <a:pt x="67" y="303"/>
                  </a:lnTo>
                  <a:lnTo>
                    <a:pt x="53" y="292"/>
                  </a:lnTo>
                  <a:lnTo>
                    <a:pt x="32" y="291"/>
                  </a:lnTo>
                  <a:lnTo>
                    <a:pt x="25" y="286"/>
                  </a:lnTo>
                  <a:lnTo>
                    <a:pt x="18" y="285"/>
                  </a:lnTo>
                  <a:lnTo>
                    <a:pt x="13" y="279"/>
                  </a:lnTo>
                  <a:lnTo>
                    <a:pt x="6" y="278"/>
                  </a:lnTo>
                  <a:lnTo>
                    <a:pt x="0" y="272"/>
                  </a:lnTo>
                  <a:lnTo>
                    <a:pt x="7" y="245"/>
                  </a:lnTo>
                  <a:lnTo>
                    <a:pt x="21" y="245"/>
                  </a:lnTo>
                  <a:lnTo>
                    <a:pt x="28" y="240"/>
                  </a:lnTo>
                  <a:lnTo>
                    <a:pt x="36" y="240"/>
                  </a:lnTo>
                  <a:lnTo>
                    <a:pt x="53" y="249"/>
                  </a:lnTo>
                  <a:lnTo>
                    <a:pt x="75" y="248"/>
                  </a:lnTo>
                  <a:lnTo>
                    <a:pt x="80" y="249"/>
                  </a:lnTo>
                  <a:lnTo>
                    <a:pt x="106" y="255"/>
                  </a:lnTo>
                  <a:lnTo>
                    <a:pt x="143" y="259"/>
                  </a:lnTo>
                  <a:lnTo>
                    <a:pt x="159" y="257"/>
                  </a:lnTo>
                  <a:lnTo>
                    <a:pt x="164" y="260"/>
                  </a:lnTo>
                  <a:lnTo>
                    <a:pt x="182" y="258"/>
                  </a:lnTo>
                  <a:lnTo>
                    <a:pt x="201" y="242"/>
                  </a:lnTo>
                  <a:lnTo>
                    <a:pt x="217" y="240"/>
                  </a:lnTo>
                  <a:lnTo>
                    <a:pt x="234" y="243"/>
                  </a:lnTo>
                  <a:lnTo>
                    <a:pt x="243" y="239"/>
                  </a:lnTo>
                  <a:lnTo>
                    <a:pt x="251" y="238"/>
                  </a:lnTo>
                  <a:lnTo>
                    <a:pt x="268" y="243"/>
                  </a:lnTo>
                  <a:lnTo>
                    <a:pt x="284" y="255"/>
                  </a:lnTo>
                  <a:lnTo>
                    <a:pt x="289" y="258"/>
                  </a:lnTo>
                  <a:lnTo>
                    <a:pt x="308" y="257"/>
                  </a:lnTo>
                  <a:lnTo>
                    <a:pt x="321" y="252"/>
                  </a:lnTo>
                  <a:lnTo>
                    <a:pt x="340" y="238"/>
                  </a:lnTo>
                  <a:close/>
                  <a:moveTo>
                    <a:pt x="890" y="296"/>
                  </a:moveTo>
                  <a:lnTo>
                    <a:pt x="904" y="313"/>
                  </a:lnTo>
                  <a:lnTo>
                    <a:pt x="907" y="311"/>
                  </a:lnTo>
                  <a:lnTo>
                    <a:pt x="910" y="304"/>
                  </a:lnTo>
                  <a:lnTo>
                    <a:pt x="917" y="300"/>
                  </a:lnTo>
                  <a:lnTo>
                    <a:pt x="917" y="293"/>
                  </a:lnTo>
                  <a:lnTo>
                    <a:pt x="905" y="274"/>
                  </a:lnTo>
                  <a:lnTo>
                    <a:pt x="884" y="261"/>
                  </a:lnTo>
                  <a:lnTo>
                    <a:pt x="881" y="262"/>
                  </a:lnTo>
                  <a:lnTo>
                    <a:pt x="881" y="268"/>
                  </a:lnTo>
                  <a:lnTo>
                    <a:pt x="886" y="277"/>
                  </a:lnTo>
                  <a:lnTo>
                    <a:pt x="884" y="287"/>
                  </a:lnTo>
                  <a:lnTo>
                    <a:pt x="890" y="296"/>
                  </a:lnTo>
                  <a:close/>
                  <a:moveTo>
                    <a:pt x="926" y="507"/>
                  </a:moveTo>
                  <a:lnTo>
                    <a:pt x="921" y="500"/>
                  </a:lnTo>
                  <a:lnTo>
                    <a:pt x="914" y="504"/>
                  </a:lnTo>
                  <a:lnTo>
                    <a:pt x="909" y="518"/>
                  </a:lnTo>
                  <a:lnTo>
                    <a:pt x="921" y="519"/>
                  </a:lnTo>
                  <a:lnTo>
                    <a:pt x="926" y="507"/>
                  </a:lnTo>
                  <a:close/>
                  <a:moveTo>
                    <a:pt x="1033" y="543"/>
                  </a:moveTo>
                  <a:lnTo>
                    <a:pt x="1024" y="548"/>
                  </a:lnTo>
                  <a:lnTo>
                    <a:pt x="1023" y="556"/>
                  </a:lnTo>
                  <a:lnTo>
                    <a:pt x="1031" y="554"/>
                  </a:lnTo>
                  <a:lnTo>
                    <a:pt x="1037" y="556"/>
                  </a:lnTo>
                  <a:lnTo>
                    <a:pt x="1044" y="554"/>
                  </a:lnTo>
                  <a:lnTo>
                    <a:pt x="1044" y="550"/>
                  </a:lnTo>
                  <a:lnTo>
                    <a:pt x="1041" y="545"/>
                  </a:lnTo>
                  <a:lnTo>
                    <a:pt x="1033" y="543"/>
                  </a:lnTo>
                  <a:close/>
                  <a:moveTo>
                    <a:pt x="976" y="421"/>
                  </a:moveTo>
                  <a:lnTo>
                    <a:pt x="980" y="430"/>
                  </a:lnTo>
                  <a:lnTo>
                    <a:pt x="986" y="435"/>
                  </a:lnTo>
                  <a:lnTo>
                    <a:pt x="997" y="432"/>
                  </a:lnTo>
                  <a:lnTo>
                    <a:pt x="1006" y="425"/>
                  </a:lnTo>
                  <a:lnTo>
                    <a:pt x="1001" y="420"/>
                  </a:lnTo>
                  <a:lnTo>
                    <a:pt x="978" y="410"/>
                  </a:lnTo>
                  <a:lnTo>
                    <a:pt x="976" y="421"/>
                  </a:lnTo>
                  <a:close/>
                  <a:moveTo>
                    <a:pt x="872" y="456"/>
                  </a:moveTo>
                  <a:lnTo>
                    <a:pt x="869" y="446"/>
                  </a:lnTo>
                  <a:lnTo>
                    <a:pt x="861" y="448"/>
                  </a:lnTo>
                  <a:lnTo>
                    <a:pt x="860" y="454"/>
                  </a:lnTo>
                  <a:lnTo>
                    <a:pt x="883" y="486"/>
                  </a:lnTo>
                  <a:lnTo>
                    <a:pt x="886" y="480"/>
                  </a:lnTo>
                  <a:lnTo>
                    <a:pt x="881" y="461"/>
                  </a:lnTo>
                  <a:lnTo>
                    <a:pt x="872" y="456"/>
                  </a:lnTo>
                  <a:close/>
                  <a:moveTo>
                    <a:pt x="933" y="429"/>
                  </a:moveTo>
                  <a:lnTo>
                    <a:pt x="936" y="445"/>
                  </a:lnTo>
                  <a:lnTo>
                    <a:pt x="930" y="455"/>
                  </a:lnTo>
                  <a:lnTo>
                    <a:pt x="929" y="461"/>
                  </a:lnTo>
                  <a:lnTo>
                    <a:pt x="932" y="465"/>
                  </a:lnTo>
                  <a:lnTo>
                    <a:pt x="940" y="455"/>
                  </a:lnTo>
                  <a:lnTo>
                    <a:pt x="943" y="446"/>
                  </a:lnTo>
                  <a:lnTo>
                    <a:pt x="945" y="439"/>
                  </a:lnTo>
                  <a:lnTo>
                    <a:pt x="941" y="430"/>
                  </a:lnTo>
                  <a:lnTo>
                    <a:pt x="933" y="429"/>
                  </a:lnTo>
                  <a:close/>
                </a:path>
              </a:pathLst>
            </a:custGeom>
            <a:solidFill>
              <a:srgbClr val="3C0078"/>
            </a:solidFill>
            <a:ln w="7938"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Freeform 19">
              <a:extLst>
                <a:ext uri="{FF2B5EF4-FFF2-40B4-BE49-F238E27FC236}">
                  <a16:creationId xmlns:a16="http://schemas.microsoft.com/office/drawing/2014/main" id="{7315FC38-C279-4D04-806D-030687C6A3E7}"/>
                </a:ext>
              </a:extLst>
            </p:cNvPr>
            <p:cNvSpPr>
              <a:spLocks/>
            </p:cNvSpPr>
            <p:nvPr/>
          </p:nvSpPr>
          <p:spPr bwMode="auto">
            <a:xfrm>
              <a:off x="9564691" y="3987802"/>
              <a:ext cx="1414463" cy="1309688"/>
            </a:xfrm>
            <a:custGeom>
              <a:avLst/>
              <a:gdLst>
                <a:gd name="T0" fmla="*/ 26 w 843"/>
                <a:gd name="T1" fmla="*/ 716 h 783"/>
                <a:gd name="T2" fmla="*/ 9 w 843"/>
                <a:gd name="T3" fmla="*/ 692 h 783"/>
                <a:gd name="T4" fmla="*/ 20 w 843"/>
                <a:gd name="T5" fmla="*/ 643 h 783"/>
                <a:gd name="T6" fmla="*/ 30 w 843"/>
                <a:gd name="T7" fmla="*/ 596 h 783"/>
                <a:gd name="T8" fmla="*/ 14 w 843"/>
                <a:gd name="T9" fmla="*/ 533 h 783"/>
                <a:gd name="T10" fmla="*/ 41 w 843"/>
                <a:gd name="T11" fmla="*/ 461 h 783"/>
                <a:gd name="T12" fmla="*/ 56 w 843"/>
                <a:gd name="T13" fmla="*/ 435 h 783"/>
                <a:gd name="T14" fmla="*/ 79 w 843"/>
                <a:gd name="T15" fmla="*/ 391 h 783"/>
                <a:gd name="T16" fmla="*/ 85 w 843"/>
                <a:gd name="T17" fmla="*/ 347 h 783"/>
                <a:gd name="T18" fmla="*/ 152 w 843"/>
                <a:gd name="T19" fmla="*/ 343 h 783"/>
                <a:gd name="T20" fmla="*/ 195 w 843"/>
                <a:gd name="T21" fmla="*/ 342 h 783"/>
                <a:gd name="T22" fmla="*/ 254 w 843"/>
                <a:gd name="T23" fmla="*/ 316 h 783"/>
                <a:gd name="T24" fmla="*/ 293 w 843"/>
                <a:gd name="T25" fmla="*/ 247 h 783"/>
                <a:gd name="T26" fmla="*/ 346 w 843"/>
                <a:gd name="T27" fmla="*/ 251 h 783"/>
                <a:gd name="T28" fmla="*/ 402 w 843"/>
                <a:gd name="T29" fmla="*/ 256 h 783"/>
                <a:gd name="T30" fmla="*/ 444 w 843"/>
                <a:gd name="T31" fmla="*/ 243 h 783"/>
                <a:gd name="T32" fmla="*/ 498 w 843"/>
                <a:gd name="T33" fmla="*/ 215 h 783"/>
                <a:gd name="T34" fmla="*/ 595 w 843"/>
                <a:gd name="T35" fmla="*/ 240 h 783"/>
                <a:gd name="T36" fmla="*/ 638 w 843"/>
                <a:gd name="T37" fmla="*/ 250 h 783"/>
                <a:gd name="T38" fmla="*/ 674 w 843"/>
                <a:gd name="T39" fmla="*/ 234 h 783"/>
                <a:gd name="T40" fmla="*/ 655 w 843"/>
                <a:gd name="T41" fmla="*/ 191 h 783"/>
                <a:gd name="T42" fmla="*/ 677 w 843"/>
                <a:gd name="T43" fmla="*/ 180 h 783"/>
                <a:gd name="T44" fmla="*/ 651 w 843"/>
                <a:gd name="T45" fmla="*/ 44 h 783"/>
                <a:gd name="T46" fmla="*/ 626 w 843"/>
                <a:gd name="T47" fmla="*/ 22 h 783"/>
                <a:gd name="T48" fmla="*/ 631 w 843"/>
                <a:gd name="T49" fmla="*/ 3 h 783"/>
                <a:gd name="T50" fmla="*/ 657 w 843"/>
                <a:gd name="T51" fmla="*/ 10 h 783"/>
                <a:gd name="T52" fmla="*/ 690 w 843"/>
                <a:gd name="T53" fmla="*/ 21 h 783"/>
                <a:gd name="T54" fmla="*/ 732 w 843"/>
                <a:gd name="T55" fmla="*/ 55 h 783"/>
                <a:gd name="T56" fmla="*/ 731 w 843"/>
                <a:gd name="T57" fmla="*/ 72 h 783"/>
                <a:gd name="T58" fmla="*/ 733 w 843"/>
                <a:gd name="T59" fmla="*/ 112 h 783"/>
                <a:gd name="T60" fmla="*/ 740 w 843"/>
                <a:gd name="T61" fmla="*/ 156 h 783"/>
                <a:gd name="T62" fmla="*/ 774 w 843"/>
                <a:gd name="T63" fmla="*/ 237 h 783"/>
                <a:gd name="T64" fmla="*/ 783 w 843"/>
                <a:gd name="T65" fmla="*/ 262 h 783"/>
                <a:gd name="T66" fmla="*/ 778 w 843"/>
                <a:gd name="T67" fmla="*/ 306 h 783"/>
                <a:gd name="T68" fmla="*/ 803 w 843"/>
                <a:gd name="T69" fmla="*/ 358 h 783"/>
                <a:gd name="T70" fmla="*/ 833 w 843"/>
                <a:gd name="T71" fmla="*/ 445 h 783"/>
                <a:gd name="T72" fmla="*/ 843 w 843"/>
                <a:gd name="T73" fmla="*/ 486 h 783"/>
                <a:gd name="T74" fmla="*/ 813 w 843"/>
                <a:gd name="T75" fmla="*/ 527 h 783"/>
                <a:gd name="T76" fmla="*/ 788 w 843"/>
                <a:gd name="T77" fmla="*/ 556 h 783"/>
                <a:gd name="T78" fmla="*/ 790 w 843"/>
                <a:gd name="T79" fmla="*/ 580 h 783"/>
                <a:gd name="T80" fmla="*/ 764 w 843"/>
                <a:gd name="T81" fmla="*/ 605 h 783"/>
                <a:gd name="T82" fmla="*/ 763 w 843"/>
                <a:gd name="T83" fmla="*/ 665 h 783"/>
                <a:gd name="T84" fmla="*/ 720 w 843"/>
                <a:gd name="T85" fmla="*/ 679 h 783"/>
                <a:gd name="T86" fmla="*/ 694 w 843"/>
                <a:gd name="T87" fmla="*/ 710 h 783"/>
                <a:gd name="T88" fmla="*/ 674 w 843"/>
                <a:gd name="T89" fmla="*/ 757 h 783"/>
                <a:gd name="T90" fmla="*/ 630 w 843"/>
                <a:gd name="T91" fmla="*/ 750 h 783"/>
                <a:gd name="T92" fmla="*/ 563 w 843"/>
                <a:gd name="T93" fmla="*/ 761 h 783"/>
                <a:gd name="T94" fmla="*/ 498 w 843"/>
                <a:gd name="T95" fmla="*/ 721 h 783"/>
                <a:gd name="T96" fmla="*/ 426 w 843"/>
                <a:gd name="T97" fmla="*/ 714 h 783"/>
                <a:gd name="T98" fmla="*/ 413 w 843"/>
                <a:gd name="T99" fmla="*/ 762 h 783"/>
                <a:gd name="T100" fmla="*/ 347 w 843"/>
                <a:gd name="T101" fmla="*/ 748 h 783"/>
                <a:gd name="T102" fmla="*/ 281 w 843"/>
                <a:gd name="T103" fmla="*/ 742 h 783"/>
                <a:gd name="T104" fmla="*/ 198 w 843"/>
                <a:gd name="T105" fmla="*/ 744 h 783"/>
                <a:gd name="T106" fmla="*/ 145 w 843"/>
                <a:gd name="T107" fmla="*/ 734 h 783"/>
                <a:gd name="T108" fmla="*/ 83 w 843"/>
                <a:gd name="T109" fmla="*/ 737 h 783"/>
                <a:gd name="T110" fmla="*/ 809 w 843"/>
                <a:gd name="T111" fmla="*/ 69 h 783"/>
                <a:gd name="T112" fmla="*/ 830 w 843"/>
                <a:gd name="T113" fmla="*/ 58 h 783"/>
                <a:gd name="T114" fmla="*/ 798 w 843"/>
                <a:gd name="T115" fmla="*/ 25 h 783"/>
                <a:gd name="T116" fmla="*/ 767 w 843"/>
                <a:gd name="T117" fmla="*/ 35 h 783"/>
                <a:gd name="T118" fmla="*/ 780 w 843"/>
                <a:gd name="T119" fmla="*/ 45 h 783"/>
                <a:gd name="T120" fmla="*/ 805 w 843"/>
                <a:gd name="T121" fmla="*/ 64 h 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43" h="783">
                  <a:moveTo>
                    <a:pt x="55" y="737"/>
                  </a:moveTo>
                  <a:cubicBezTo>
                    <a:pt x="41" y="742"/>
                    <a:pt x="59" y="730"/>
                    <a:pt x="40" y="730"/>
                  </a:cubicBezTo>
                  <a:cubicBezTo>
                    <a:pt x="31" y="727"/>
                    <a:pt x="30" y="709"/>
                    <a:pt x="26" y="716"/>
                  </a:cubicBezTo>
                  <a:cubicBezTo>
                    <a:pt x="18" y="723"/>
                    <a:pt x="0" y="709"/>
                    <a:pt x="4" y="700"/>
                  </a:cubicBezTo>
                  <a:cubicBezTo>
                    <a:pt x="4" y="700"/>
                    <a:pt x="4" y="700"/>
                    <a:pt x="4" y="700"/>
                  </a:cubicBezTo>
                  <a:cubicBezTo>
                    <a:pt x="6" y="697"/>
                    <a:pt x="8" y="694"/>
                    <a:pt x="9" y="692"/>
                  </a:cubicBezTo>
                  <a:cubicBezTo>
                    <a:pt x="15" y="687"/>
                    <a:pt x="22" y="682"/>
                    <a:pt x="20" y="672"/>
                  </a:cubicBezTo>
                  <a:cubicBezTo>
                    <a:pt x="15" y="664"/>
                    <a:pt x="31" y="670"/>
                    <a:pt x="21" y="656"/>
                  </a:cubicBezTo>
                  <a:cubicBezTo>
                    <a:pt x="13" y="643"/>
                    <a:pt x="38" y="647"/>
                    <a:pt x="20" y="643"/>
                  </a:cubicBezTo>
                  <a:cubicBezTo>
                    <a:pt x="12" y="633"/>
                    <a:pt x="13" y="631"/>
                    <a:pt x="10" y="628"/>
                  </a:cubicBezTo>
                  <a:cubicBezTo>
                    <a:pt x="7" y="614"/>
                    <a:pt x="18" y="616"/>
                    <a:pt x="22" y="610"/>
                  </a:cubicBezTo>
                  <a:cubicBezTo>
                    <a:pt x="22" y="604"/>
                    <a:pt x="20" y="595"/>
                    <a:pt x="30" y="596"/>
                  </a:cubicBezTo>
                  <a:cubicBezTo>
                    <a:pt x="29" y="585"/>
                    <a:pt x="27" y="583"/>
                    <a:pt x="30" y="574"/>
                  </a:cubicBezTo>
                  <a:cubicBezTo>
                    <a:pt x="32" y="565"/>
                    <a:pt x="12" y="568"/>
                    <a:pt x="19" y="551"/>
                  </a:cubicBezTo>
                  <a:cubicBezTo>
                    <a:pt x="37" y="535"/>
                    <a:pt x="12" y="543"/>
                    <a:pt x="14" y="533"/>
                  </a:cubicBezTo>
                  <a:cubicBezTo>
                    <a:pt x="7" y="521"/>
                    <a:pt x="15" y="520"/>
                    <a:pt x="16" y="505"/>
                  </a:cubicBezTo>
                  <a:cubicBezTo>
                    <a:pt x="26" y="498"/>
                    <a:pt x="35" y="494"/>
                    <a:pt x="29" y="480"/>
                  </a:cubicBezTo>
                  <a:cubicBezTo>
                    <a:pt x="26" y="469"/>
                    <a:pt x="33" y="468"/>
                    <a:pt x="41" y="461"/>
                  </a:cubicBezTo>
                  <a:cubicBezTo>
                    <a:pt x="49" y="457"/>
                    <a:pt x="37" y="453"/>
                    <a:pt x="43" y="443"/>
                  </a:cubicBezTo>
                  <a:cubicBezTo>
                    <a:pt x="51" y="442"/>
                    <a:pt x="56" y="439"/>
                    <a:pt x="55" y="435"/>
                  </a:cubicBezTo>
                  <a:cubicBezTo>
                    <a:pt x="56" y="435"/>
                    <a:pt x="56" y="435"/>
                    <a:pt x="56" y="435"/>
                  </a:cubicBezTo>
                  <a:cubicBezTo>
                    <a:pt x="61" y="435"/>
                    <a:pt x="72" y="431"/>
                    <a:pt x="77" y="431"/>
                  </a:cubicBezTo>
                  <a:cubicBezTo>
                    <a:pt x="90" y="424"/>
                    <a:pt x="67" y="416"/>
                    <a:pt x="86" y="409"/>
                  </a:cubicBezTo>
                  <a:cubicBezTo>
                    <a:pt x="103" y="395"/>
                    <a:pt x="72" y="406"/>
                    <a:pt x="79" y="391"/>
                  </a:cubicBezTo>
                  <a:cubicBezTo>
                    <a:pt x="75" y="381"/>
                    <a:pt x="104" y="392"/>
                    <a:pt x="85" y="383"/>
                  </a:cubicBezTo>
                  <a:cubicBezTo>
                    <a:pt x="78" y="380"/>
                    <a:pt x="76" y="366"/>
                    <a:pt x="77" y="362"/>
                  </a:cubicBezTo>
                  <a:cubicBezTo>
                    <a:pt x="73" y="356"/>
                    <a:pt x="75" y="339"/>
                    <a:pt x="85" y="347"/>
                  </a:cubicBezTo>
                  <a:cubicBezTo>
                    <a:pt x="89" y="355"/>
                    <a:pt x="99" y="350"/>
                    <a:pt x="102" y="352"/>
                  </a:cubicBezTo>
                  <a:cubicBezTo>
                    <a:pt x="110" y="352"/>
                    <a:pt x="123" y="347"/>
                    <a:pt x="127" y="338"/>
                  </a:cubicBezTo>
                  <a:cubicBezTo>
                    <a:pt x="137" y="328"/>
                    <a:pt x="152" y="330"/>
                    <a:pt x="152" y="343"/>
                  </a:cubicBezTo>
                  <a:cubicBezTo>
                    <a:pt x="162" y="354"/>
                    <a:pt x="141" y="366"/>
                    <a:pt x="151" y="370"/>
                  </a:cubicBezTo>
                  <a:cubicBezTo>
                    <a:pt x="152" y="359"/>
                    <a:pt x="164" y="358"/>
                    <a:pt x="170" y="364"/>
                  </a:cubicBezTo>
                  <a:cubicBezTo>
                    <a:pt x="168" y="351"/>
                    <a:pt x="190" y="351"/>
                    <a:pt x="195" y="342"/>
                  </a:cubicBezTo>
                  <a:cubicBezTo>
                    <a:pt x="202" y="344"/>
                    <a:pt x="213" y="337"/>
                    <a:pt x="217" y="346"/>
                  </a:cubicBezTo>
                  <a:cubicBezTo>
                    <a:pt x="224" y="348"/>
                    <a:pt x="224" y="339"/>
                    <a:pt x="233" y="331"/>
                  </a:cubicBezTo>
                  <a:cubicBezTo>
                    <a:pt x="237" y="320"/>
                    <a:pt x="251" y="321"/>
                    <a:pt x="254" y="316"/>
                  </a:cubicBezTo>
                  <a:cubicBezTo>
                    <a:pt x="253" y="302"/>
                    <a:pt x="258" y="286"/>
                    <a:pt x="260" y="272"/>
                  </a:cubicBezTo>
                  <a:cubicBezTo>
                    <a:pt x="271" y="261"/>
                    <a:pt x="268" y="260"/>
                    <a:pt x="279" y="247"/>
                  </a:cubicBezTo>
                  <a:cubicBezTo>
                    <a:pt x="287" y="246"/>
                    <a:pt x="283" y="234"/>
                    <a:pt x="293" y="247"/>
                  </a:cubicBezTo>
                  <a:cubicBezTo>
                    <a:pt x="302" y="254"/>
                    <a:pt x="287" y="272"/>
                    <a:pt x="305" y="273"/>
                  </a:cubicBezTo>
                  <a:cubicBezTo>
                    <a:pt x="310" y="263"/>
                    <a:pt x="314" y="250"/>
                    <a:pt x="327" y="259"/>
                  </a:cubicBezTo>
                  <a:cubicBezTo>
                    <a:pt x="330" y="246"/>
                    <a:pt x="337" y="256"/>
                    <a:pt x="346" y="251"/>
                  </a:cubicBezTo>
                  <a:cubicBezTo>
                    <a:pt x="357" y="255"/>
                    <a:pt x="343" y="268"/>
                    <a:pt x="354" y="275"/>
                  </a:cubicBezTo>
                  <a:cubicBezTo>
                    <a:pt x="369" y="281"/>
                    <a:pt x="380" y="253"/>
                    <a:pt x="387" y="262"/>
                  </a:cubicBezTo>
                  <a:cubicBezTo>
                    <a:pt x="391" y="278"/>
                    <a:pt x="394" y="258"/>
                    <a:pt x="402" y="256"/>
                  </a:cubicBezTo>
                  <a:cubicBezTo>
                    <a:pt x="402" y="247"/>
                    <a:pt x="402" y="237"/>
                    <a:pt x="405" y="228"/>
                  </a:cubicBezTo>
                  <a:cubicBezTo>
                    <a:pt x="397" y="220"/>
                    <a:pt x="418" y="207"/>
                    <a:pt x="422" y="222"/>
                  </a:cubicBezTo>
                  <a:cubicBezTo>
                    <a:pt x="433" y="222"/>
                    <a:pt x="436" y="236"/>
                    <a:pt x="444" y="243"/>
                  </a:cubicBezTo>
                  <a:cubicBezTo>
                    <a:pt x="453" y="241"/>
                    <a:pt x="473" y="231"/>
                    <a:pt x="473" y="237"/>
                  </a:cubicBezTo>
                  <a:cubicBezTo>
                    <a:pt x="482" y="240"/>
                    <a:pt x="483" y="221"/>
                    <a:pt x="479" y="213"/>
                  </a:cubicBezTo>
                  <a:cubicBezTo>
                    <a:pt x="486" y="207"/>
                    <a:pt x="493" y="202"/>
                    <a:pt x="498" y="215"/>
                  </a:cubicBezTo>
                  <a:cubicBezTo>
                    <a:pt x="504" y="234"/>
                    <a:pt x="527" y="231"/>
                    <a:pt x="543" y="228"/>
                  </a:cubicBezTo>
                  <a:cubicBezTo>
                    <a:pt x="552" y="228"/>
                    <a:pt x="576" y="226"/>
                    <a:pt x="572" y="234"/>
                  </a:cubicBezTo>
                  <a:cubicBezTo>
                    <a:pt x="573" y="234"/>
                    <a:pt x="583" y="240"/>
                    <a:pt x="595" y="240"/>
                  </a:cubicBezTo>
                  <a:cubicBezTo>
                    <a:pt x="600" y="239"/>
                    <a:pt x="603" y="240"/>
                    <a:pt x="604" y="241"/>
                  </a:cubicBezTo>
                  <a:cubicBezTo>
                    <a:pt x="604" y="241"/>
                    <a:pt x="618" y="241"/>
                    <a:pt x="620" y="243"/>
                  </a:cubicBezTo>
                  <a:cubicBezTo>
                    <a:pt x="623" y="244"/>
                    <a:pt x="638" y="250"/>
                    <a:pt x="638" y="250"/>
                  </a:cubicBezTo>
                  <a:cubicBezTo>
                    <a:pt x="650" y="240"/>
                    <a:pt x="650" y="240"/>
                    <a:pt x="650" y="240"/>
                  </a:cubicBezTo>
                  <a:cubicBezTo>
                    <a:pt x="668" y="241"/>
                    <a:pt x="668" y="241"/>
                    <a:pt x="668" y="241"/>
                  </a:cubicBezTo>
                  <a:cubicBezTo>
                    <a:pt x="674" y="234"/>
                    <a:pt x="674" y="234"/>
                    <a:pt x="674" y="234"/>
                  </a:cubicBezTo>
                  <a:cubicBezTo>
                    <a:pt x="675" y="218"/>
                    <a:pt x="675" y="218"/>
                    <a:pt x="675" y="218"/>
                  </a:cubicBezTo>
                  <a:cubicBezTo>
                    <a:pt x="658" y="208"/>
                    <a:pt x="658" y="208"/>
                    <a:pt x="658" y="208"/>
                  </a:cubicBezTo>
                  <a:cubicBezTo>
                    <a:pt x="655" y="191"/>
                    <a:pt x="655" y="191"/>
                    <a:pt x="655" y="191"/>
                  </a:cubicBezTo>
                  <a:cubicBezTo>
                    <a:pt x="663" y="190"/>
                    <a:pt x="663" y="190"/>
                    <a:pt x="663" y="190"/>
                  </a:cubicBezTo>
                  <a:cubicBezTo>
                    <a:pt x="664" y="180"/>
                    <a:pt x="664" y="180"/>
                    <a:pt x="664" y="180"/>
                  </a:cubicBezTo>
                  <a:cubicBezTo>
                    <a:pt x="677" y="180"/>
                    <a:pt x="677" y="180"/>
                    <a:pt x="677" y="180"/>
                  </a:cubicBezTo>
                  <a:cubicBezTo>
                    <a:pt x="683" y="116"/>
                    <a:pt x="683" y="116"/>
                    <a:pt x="683" y="116"/>
                  </a:cubicBezTo>
                  <a:cubicBezTo>
                    <a:pt x="650" y="62"/>
                    <a:pt x="650" y="62"/>
                    <a:pt x="650" y="62"/>
                  </a:cubicBezTo>
                  <a:cubicBezTo>
                    <a:pt x="651" y="44"/>
                    <a:pt x="651" y="44"/>
                    <a:pt x="651" y="44"/>
                  </a:cubicBezTo>
                  <a:cubicBezTo>
                    <a:pt x="619" y="32"/>
                    <a:pt x="619" y="32"/>
                    <a:pt x="619" y="32"/>
                  </a:cubicBezTo>
                  <a:cubicBezTo>
                    <a:pt x="616" y="24"/>
                    <a:pt x="616" y="24"/>
                    <a:pt x="616" y="24"/>
                  </a:cubicBezTo>
                  <a:cubicBezTo>
                    <a:pt x="626" y="22"/>
                    <a:pt x="626" y="22"/>
                    <a:pt x="626" y="22"/>
                  </a:cubicBezTo>
                  <a:cubicBezTo>
                    <a:pt x="632" y="14"/>
                    <a:pt x="632" y="14"/>
                    <a:pt x="632" y="14"/>
                  </a:cubicBezTo>
                  <a:cubicBezTo>
                    <a:pt x="630" y="8"/>
                    <a:pt x="630" y="8"/>
                    <a:pt x="630" y="8"/>
                  </a:cubicBezTo>
                  <a:cubicBezTo>
                    <a:pt x="631" y="3"/>
                    <a:pt x="631" y="3"/>
                    <a:pt x="631" y="3"/>
                  </a:cubicBezTo>
                  <a:cubicBezTo>
                    <a:pt x="635" y="0"/>
                    <a:pt x="635" y="0"/>
                    <a:pt x="635" y="0"/>
                  </a:cubicBezTo>
                  <a:cubicBezTo>
                    <a:pt x="647" y="2"/>
                    <a:pt x="647" y="2"/>
                    <a:pt x="647" y="2"/>
                  </a:cubicBezTo>
                  <a:cubicBezTo>
                    <a:pt x="657" y="10"/>
                    <a:pt x="657" y="10"/>
                    <a:pt x="657" y="10"/>
                  </a:cubicBezTo>
                  <a:cubicBezTo>
                    <a:pt x="658" y="10"/>
                    <a:pt x="658" y="10"/>
                    <a:pt x="658" y="10"/>
                  </a:cubicBezTo>
                  <a:cubicBezTo>
                    <a:pt x="681" y="15"/>
                    <a:pt x="681" y="15"/>
                    <a:pt x="681" y="15"/>
                  </a:cubicBezTo>
                  <a:cubicBezTo>
                    <a:pt x="690" y="21"/>
                    <a:pt x="690" y="21"/>
                    <a:pt x="690" y="21"/>
                  </a:cubicBezTo>
                  <a:cubicBezTo>
                    <a:pt x="696" y="29"/>
                    <a:pt x="696" y="29"/>
                    <a:pt x="696" y="29"/>
                  </a:cubicBezTo>
                  <a:cubicBezTo>
                    <a:pt x="718" y="47"/>
                    <a:pt x="718" y="47"/>
                    <a:pt x="718" y="47"/>
                  </a:cubicBezTo>
                  <a:cubicBezTo>
                    <a:pt x="732" y="55"/>
                    <a:pt x="732" y="55"/>
                    <a:pt x="732" y="55"/>
                  </a:cubicBezTo>
                  <a:cubicBezTo>
                    <a:pt x="753" y="64"/>
                    <a:pt x="753" y="64"/>
                    <a:pt x="753" y="64"/>
                  </a:cubicBezTo>
                  <a:cubicBezTo>
                    <a:pt x="742" y="73"/>
                    <a:pt x="742" y="73"/>
                    <a:pt x="742" y="73"/>
                  </a:cubicBezTo>
                  <a:cubicBezTo>
                    <a:pt x="731" y="72"/>
                    <a:pt x="731" y="72"/>
                    <a:pt x="731" y="72"/>
                  </a:cubicBezTo>
                  <a:cubicBezTo>
                    <a:pt x="726" y="78"/>
                    <a:pt x="726" y="78"/>
                    <a:pt x="726" y="78"/>
                  </a:cubicBezTo>
                  <a:cubicBezTo>
                    <a:pt x="735" y="94"/>
                    <a:pt x="735" y="94"/>
                    <a:pt x="735" y="94"/>
                  </a:cubicBezTo>
                  <a:cubicBezTo>
                    <a:pt x="733" y="112"/>
                    <a:pt x="733" y="112"/>
                    <a:pt x="733" y="112"/>
                  </a:cubicBezTo>
                  <a:cubicBezTo>
                    <a:pt x="738" y="130"/>
                    <a:pt x="738" y="130"/>
                    <a:pt x="738" y="130"/>
                  </a:cubicBezTo>
                  <a:cubicBezTo>
                    <a:pt x="741" y="147"/>
                    <a:pt x="741" y="147"/>
                    <a:pt x="741" y="147"/>
                  </a:cubicBezTo>
                  <a:cubicBezTo>
                    <a:pt x="740" y="156"/>
                    <a:pt x="740" y="156"/>
                    <a:pt x="740" y="156"/>
                  </a:cubicBezTo>
                  <a:cubicBezTo>
                    <a:pt x="731" y="175"/>
                    <a:pt x="731" y="175"/>
                    <a:pt x="731" y="175"/>
                  </a:cubicBezTo>
                  <a:cubicBezTo>
                    <a:pt x="749" y="209"/>
                    <a:pt x="749" y="209"/>
                    <a:pt x="749" y="209"/>
                  </a:cubicBezTo>
                  <a:cubicBezTo>
                    <a:pt x="774" y="237"/>
                    <a:pt x="774" y="237"/>
                    <a:pt x="774" y="237"/>
                  </a:cubicBezTo>
                  <a:cubicBezTo>
                    <a:pt x="779" y="248"/>
                    <a:pt x="779" y="248"/>
                    <a:pt x="779" y="248"/>
                  </a:cubicBezTo>
                  <a:cubicBezTo>
                    <a:pt x="784" y="259"/>
                    <a:pt x="784" y="259"/>
                    <a:pt x="784" y="259"/>
                  </a:cubicBezTo>
                  <a:cubicBezTo>
                    <a:pt x="783" y="262"/>
                    <a:pt x="783" y="262"/>
                    <a:pt x="783" y="262"/>
                  </a:cubicBezTo>
                  <a:cubicBezTo>
                    <a:pt x="778" y="276"/>
                    <a:pt x="778" y="276"/>
                    <a:pt x="778" y="276"/>
                  </a:cubicBezTo>
                  <a:cubicBezTo>
                    <a:pt x="776" y="299"/>
                    <a:pt x="776" y="299"/>
                    <a:pt x="776" y="299"/>
                  </a:cubicBezTo>
                  <a:cubicBezTo>
                    <a:pt x="778" y="306"/>
                    <a:pt x="778" y="306"/>
                    <a:pt x="778" y="306"/>
                  </a:cubicBezTo>
                  <a:cubicBezTo>
                    <a:pt x="784" y="326"/>
                    <a:pt x="784" y="326"/>
                    <a:pt x="784" y="326"/>
                  </a:cubicBezTo>
                  <a:cubicBezTo>
                    <a:pt x="794" y="347"/>
                    <a:pt x="794" y="347"/>
                    <a:pt x="794" y="347"/>
                  </a:cubicBezTo>
                  <a:cubicBezTo>
                    <a:pt x="803" y="358"/>
                    <a:pt x="803" y="358"/>
                    <a:pt x="803" y="358"/>
                  </a:cubicBezTo>
                  <a:cubicBezTo>
                    <a:pt x="808" y="381"/>
                    <a:pt x="808" y="381"/>
                    <a:pt x="808" y="381"/>
                  </a:cubicBezTo>
                  <a:cubicBezTo>
                    <a:pt x="823" y="410"/>
                    <a:pt x="823" y="410"/>
                    <a:pt x="823" y="410"/>
                  </a:cubicBezTo>
                  <a:cubicBezTo>
                    <a:pt x="833" y="445"/>
                    <a:pt x="833" y="445"/>
                    <a:pt x="833" y="445"/>
                  </a:cubicBezTo>
                  <a:cubicBezTo>
                    <a:pt x="832" y="466"/>
                    <a:pt x="832" y="466"/>
                    <a:pt x="832" y="466"/>
                  </a:cubicBezTo>
                  <a:cubicBezTo>
                    <a:pt x="836" y="475"/>
                    <a:pt x="836" y="475"/>
                    <a:pt x="836" y="475"/>
                  </a:cubicBezTo>
                  <a:cubicBezTo>
                    <a:pt x="843" y="486"/>
                    <a:pt x="843" y="486"/>
                    <a:pt x="843" y="486"/>
                  </a:cubicBezTo>
                  <a:cubicBezTo>
                    <a:pt x="840" y="499"/>
                    <a:pt x="840" y="499"/>
                    <a:pt x="840" y="499"/>
                  </a:cubicBezTo>
                  <a:cubicBezTo>
                    <a:pt x="828" y="503"/>
                    <a:pt x="828" y="503"/>
                    <a:pt x="828" y="503"/>
                  </a:cubicBezTo>
                  <a:cubicBezTo>
                    <a:pt x="813" y="527"/>
                    <a:pt x="813" y="527"/>
                    <a:pt x="813" y="527"/>
                  </a:cubicBezTo>
                  <a:cubicBezTo>
                    <a:pt x="811" y="538"/>
                    <a:pt x="811" y="538"/>
                    <a:pt x="811" y="538"/>
                  </a:cubicBezTo>
                  <a:cubicBezTo>
                    <a:pt x="789" y="541"/>
                    <a:pt x="789" y="541"/>
                    <a:pt x="789" y="541"/>
                  </a:cubicBezTo>
                  <a:cubicBezTo>
                    <a:pt x="788" y="556"/>
                    <a:pt x="788" y="556"/>
                    <a:pt x="788" y="556"/>
                  </a:cubicBezTo>
                  <a:cubicBezTo>
                    <a:pt x="800" y="568"/>
                    <a:pt x="800" y="568"/>
                    <a:pt x="800" y="568"/>
                  </a:cubicBezTo>
                  <a:cubicBezTo>
                    <a:pt x="799" y="574"/>
                    <a:pt x="799" y="574"/>
                    <a:pt x="799" y="574"/>
                  </a:cubicBezTo>
                  <a:cubicBezTo>
                    <a:pt x="799" y="574"/>
                    <a:pt x="797" y="582"/>
                    <a:pt x="790" y="580"/>
                  </a:cubicBezTo>
                  <a:cubicBezTo>
                    <a:pt x="783" y="578"/>
                    <a:pt x="768" y="580"/>
                    <a:pt x="768" y="580"/>
                  </a:cubicBezTo>
                  <a:cubicBezTo>
                    <a:pt x="772" y="599"/>
                    <a:pt x="772" y="599"/>
                    <a:pt x="772" y="599"/>
                  </a:cubicBezTo>
                  <a:cubicBezTo>
                    <a:pt x="764" y="605"/>
                    <a:pt x="764" y="605"/>
                    <a:pt x="764" y="605"/>
                  </a:cubicBezTo>
                  <a:cubicBezTo>
                    <a:pt x="768" y="624"/>
                    <a:pt x="768" y="624"/>
                    <a:pt x="768" y="624"/>
                  </a:cubicBezTo>
                  <a:cubicBezTo>
                    <a:pt x="768" y="624"/>
                    <a:pt x="769" y="642"/>
                    <a:pt x="765" y="647"/>
                  </a:cubicBezTo>
                  <a:cubicBezTo>
                    <a:pt x="762" y="651"/>
                    <a:pt x="765" y="665"/>
                    <a:pt x="763" y="665"/>
                  </a:cubicBezTo>
                  <a:cubicBezTo>
                    <a:pt x="760" y="665"/>
                    <a:pt x="755" y="673"/>
                    <a:pt x="754" y="677"/>
                  </a:cubicBezTo>
                  <a:cubicBezTo>
                    <a:pt x="753" y="682"/>
                    <a:pt x="746" y="678"/>
                    <a:pt x="746" y="678"/>
                  </a:cubicBezTo>
                  <a:cubicBezTo>
                    <a:pt x="720" y="679"/>
                    <a:pt x="720" y="679"/>
                    <a:pt x="720" y="679"/>
                  </a:cubicBezTo>
                  <a:cubicBezTo>
                    <a:pt x="708" y="682"/>
                    <a:pt x="708" y="682"/>
                    <a:pt x="708" y="682"/>
                  </a:cubicBezTo>
                  <a:cubicBezTo>
                    <a:pt x="706" y="698"/>
                    <a:pt x="706" y="698"/>
                    <a:pt x="706" y="698"/>
                  </a:cubicBezTo>
                  <a:cubicBezTo>
                    <a:pt x="706" y="698"/>
                    <a:pt x="697" y="706"/>
                    <a:pt x="694" y="710"/>
                  </a:cubicBezTo>
                  <a:cubicBezTo>
                    <a:pt x="691" y="714"/>
                    <a:pt x="690" y="732"/>
                    <a:pt x="691" y="739"/>
                  </a:cubicBezTo>
                  <a:cubicBezTo>
                    <a:pt x="692" y="747"/>
                    <a:pt x="697" y="754"/>
                    <a:pt x="693" y="758"/>
                  </a:cubicBezTo>
                  <a:cubicBezTo>
                    <a:pt x="689" y="763"/>
                    <a:pt x="683" y="758"/>
                    <a:pt x="674" y="757"/>
                  </a:cubicBezTo>
                  <a:cubicBezTo>
                    <a:pt x="665" y="756"/>
                    <a:pt x="659" y="758"/>
                    <a:pt x="647" y="762"/>
                  </a:cubicBezTo>
                  <a:cubicBezTo>
                    <a:pt x="634" y="765"/>
                    <a:pt x="634" y="762"/>
                    <a:pt x="634" y="762"/>
                  </a:cubicBezTo>
                  <a:cubicBezTo>
                    <a:pt x="636" y="757"/>
                    <a:pt x="637" y="752"/>
                    <a:pt x="630" y="750"/>
                  </a:cubicBezTo>
                  <a:cubicBezTo>
                    <a:pt x="614" y="749"/>
                    <a:pt x="633" y="783"/>
                    <a:pt x="619" y="778"/>
                  </a:cubicBezTo>
                  <a:cubicBezTo>
                    <a:pt x="609" y="777"/>
                    <a:pt x="605" y="769"/>
                    <a:pt x="593" y="763"/>
                  </a:cubicBezTo>
                  <a:cubicBezTo>
                    <a:pt x="579" y="768"/>
                    <a:pt x="571" y="770"/>
                    <a:pt x="563" y="761"/>
                  </a:cubicBezTo>
                  <a:cubicBezTo>
                    <a:pt x="551" y="763"/>
                    <a:pt x="553" y="742"/>
                    <a:pt x="539" y="749"/>
                  </a:cubicBezTo>
                  <a:cubicBezTo>
                    <a:pt x="525" y="759"/>
                    <a:pt x="521" y="743"/>
                    <a:pt x="521" y="738"/>
                  </a:cubicBezTo>
                  <a:cubicBezTo>
                    <a:pt x="506" y="742"/>
                    <a:pt x="503" y="738"/>
                    <a:pt x="498" y="721"/>
                  </a:cubicBezTo>
                  <a:cubicBezTo>
                    <a:pt x="495" y="707"/>
                    <a:pt x="479" y="702"/>
                    <a:pt x="471" y="706"/>
                  </a:cubicBezTo>
                  <a:cubicBezTo>
                    <a:pt x="460" y="695"/>
                    <a:pt x="469" y="686"/>
                    <a:pt x="449" y="703"/>
                  </a:cubicBezTo>
                  <a:cubicBezTo>
                    <a:pt x="443" y="711"/>
                    <a:pt x="420" y="696"/>
                    <a:pt x="426" y="714"/>
                  </a:cubicBezTo>
                  <a:cubicBezTo>
                    <a:pt x="413" y="711"/>
                    <a:pt x="414" y="733"/>
                    <a:pt x="424" y="736"/>
                  </a:cubicBezTo>
                  <a:cubicBezTo>
                    <a:pt x="424" y="749"/>
                    <a:pt x="435" y="755"/>
                    <a:pt x="441" y="764"/>
                  </a:cubicBezTo>
                  <a:cubicBezTo>
                    <a:pt x="446" y="772"/>
                    <a:pt x="418" y="765"/>
                    <a:pt x="413" y="762"/>
                  </a:cubicBezTo>
                  <a:cubicBezTo>
                    <a:pt x="415" y="749"/>
                    <a:pt x="381" y="768"/>
                    <a:pt x="385" y="757"/>
                  </a:cubicBezTo>
                  <a:cubicBezTo>
                    <a:pt x="378" y="762"/>
                    <a:pt x="368" y="751"/>
                    <a:pt x="366" y="754"/>
                  </a:cubicBezTo>
                  <a:cubicBezTo>
                    <a:pt x="360" y="761"/>
                    <a:pt x="350" y="745"/>
                    <a:pt x="347" y="748"/>
                  </a:cubicBezTo>
                  <a:cubicBezTo>
                    <a:pt x="339" y="741"/>
                    <a:pt x="352" y="719"/>
                    <a:pt x="339" y="720"/>
                  </a:cubicBezTo>
                  <a:cubicBezTo>
                    <a:pt x="324" y="722"/>
                    <a:pt x="320" y="737"/>
                    <a:pt x="307" y="741"/>
                  </a:cubicBezTo>
                  <a:cubicBezTo>
                    <a:pt x="292" y="734"/>
                    <a:pt x="280" y="768"/>
                    <a:pt x="281" y="742"/>
                  </a:cubicBezTo>
                  <a:cubicBezTo>
                    <a:pt x="276" y="735"/>
                    <a:pt x="259" y="749"/>
                    <a:pt x="248" y="747"/>
                  </a:cubicBezTo>
                  <a:cubicBezTo>
                    <a:pt x="239" y="738"/>
                    <a:pt x="224" y="747"/>
                    <a:pt x="221" y="753"/>
                  </a:cubicBezTo>
                  <a:cubicBezTo>
                    <a:pt x="208" y="757"/>
                    <a:pt x="204" y="758"/>
                    <a:pt x="198" y="744"/>
                  </a:cubicBezTo>
                  <a:cubicBezTo>
                    <a:pt x="198" y="730"/>
                    <a:pt x="183" y="746"/>
                    <a:pt x="175" y="738"/>
                  </a:cubicBezTo>
                  <a:cubicBezTo>
                    <a:pt x="165" y="742"/>
                    <a:pt x="162" y="756"/>
                    <a:pt x="158" y="743"/>
                  </a:cubicBezTo>
                  <a:cubicBezTo>
                    <a:pt x="158" y="730"/>
                    <a:pt x="150" y="740"/>
                    <a:pt x="145" y="734"/>
                  </a:cubicBezTo>
                  <a:cubicBezTo>
                    <a:pt x="137" y="739"/>
                    <a:pt x="124" y="725"/>
                    <a:pt x="124" y="720"/>
                  </a:cubicBezTo>
                  <a:cubicBezTo>
                    <a:pt x="117" y="716"/>
                    <a:pt x="114" y="734"/>
                    <a:pt x="108" y="728"/>
                  </a:cubicBezTo>
                  <a:cubicBezTo>
                    <a:pt x="98" y="734"/>
                    <a:pt x="91" y="737"/>
                    <a:pt x="83" y="737"/>
                  </a:cubicBezTo>
                  <a:cubicBezTo>
                    <a:pt x="74" y="731"/>
                    <a:pt x="67" y="727"/>
                    <a:pt x="55" y="737"/>
                  </a:cubicBezTo>
                  <a:close/>
                  <a:moveTo>
                    <a:pt x="805" y="64"/>
                  </a:moveTo>
                  <a:cubicBezTo>
                    <a:pt x="809" y="69"/>
                    <a:pt x="809" y="69"/>
                    <a:pt x="809" y="69"/>
                  </a:cubicBezTo>
                  <a:cubicBezTo>
                    <a:pt x="817" y="65"/>
                    <a:pt x="817" y="65"/>
                    <a:pt x="817" y="65"/>
                  </a:cubicBezTo>
                  <a:cubicBezTo>
                    <a:pt x="830" y="62"/>
                    <a:pt x="830" y="62"/>
                    <a:pt x="830" y="62"/>
                  </a:cubicBezTo>
                  <a:cubicBezTo>
                    <a:pt x="830" y="58"/>
                    <a:pt x="830" y="58"/>
                    <a:pt x="830" y="58"/>
                  </a:cubicBezTo>
                  <a:cubicBezTo>
                    <a:pt x="814" y="34"/>
                    <a:pt x="814" y="34"/>
                    <a:pt x="814" y="34"/>
                  </a:cubicBezTo>
                  <a:cubicBezTo>
                    <a:pt x="806" y="32"/>
                    <a:pt x="806" y="32"/>
                    <a:pt x="806" y="32"/>
                  </a:cubicBezTo>
                  <a:cubicBezTo>
                    <a:pt x="798" y="25"/>
                    <a:pt x="798" y="25"/>
                    <a:pt x="798" y="25"/>
                  </a:cubicBezTo>
                  <a:cubicBezTo>
                    <a:pt x="778" y="30"/>
                    <a:pt x="778" y="30"/>
                    <a:pt x="778" y="30"/>
                  </a:cubicBezTo>
                  <a:cubicBezTo>
                    <a:pt x="768" y="31"/>
                    <a:pt x="768" y="31"/>
                    <a:pt x="768" y="31"/>
                  </a:cubicBezTo>
                  <a:cubicBezTo>
                    <a:pt x="767" y="35"/>
                    <a:pt x="767" y="35"/>
                    <a:pt x="767" y="35"/>
                  </a:cubicBezTo>
                  <a:cubicBezTo>
                    <a:pt x="772" y="39"/>
                    <a:pt x="772" y="39"/>
                    <a:pt x="772" y="39"/>
                  </a:cubicBezTo>
                  <a:cubicBezTo>
                    <a:pt x="775" y="39"/>
                    <a:pt x="775" y="39"/>
                    <a:pt x="775" y="39"/>
                  </a:cubicBezTo>
                  <a:cubicBezTo>
                    <a:pt x="780" y="45"/>
                    <a:pt x="780" y="45"/>
                    <a:pt x="780" y="45"/>
                  </a:cubicBezTo>
                  <a:cubicBezTo>
                    <a:pt x="780" y="50"/>
                    <a:pt x="780" y="50"/>
                    <a:pt x="780" y="50"/>
                  </a:cubicBezTo>
                  <a:cubicBezTo>
                    <a:pt x="794" y="64"/>
                    <a:pt x="794" y="64"/>
                    <a:pt x="794" y="64"/>
                  </a:cubicBezTo>
                  <a:lnTo>
                    <a:pt x="805" y="64"/>
                  </a:lnTo>
                  <a:close/>
                </a:path>
              </a:pathLst>
            </a:custGeom>
            <a:solidFill>
              <a:srgbClr val="3C0078"/>
            </a:solidFill>
            <a:ln w="7938"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95" name="Group 30">
            <a:extLst>
              <a:ext uri="{FF2B5EF4-FFF2-40B4-BE49-F238E27FC236}">
                <a16:creationId xmlns:a16="http://schemas.microsoft.com/office/drawing/2014/main" id="{CF4C5EA3-C07C-7F97-5C2C-3570F75CEF67}"/>
              </a:ext>
            </a:extLst>
          </p:cNvPr>
          <p:cNvGrpSpPr/>
          <p:nvPr/>
        </p:nvGrpSpPr>
        <p:grpSpPr>
          <a:xfrm>
            <a:off x="32343" y="2830502"/>
            <a:ext cx="3130970" cy="1584619"/>
            <a:chOff x="1941818" y="1964475"/>
            <a:chExt cx="3130970" cy="1584619"/>
          </a:xfrm>
        </p:grpSpPr>
        <p:pic>
          <p:nvPicPr>
            <p:cNvPr id="96" name="Graphic 31">
              <a:extLst>
                <a:ext uri="{FF2B5EF4-FFF2-40B4-BE49-F238E27FC236}">
                  <a16:creationId xmlns:a16="http://schemas.microsoft.com/office/drawing/2014/main" id="{54BA28BF-B94F-0C2F-30D0-490B53546C7F}"/>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047994" y="1964475"/>
              <a:ext cx="918618" cy="918618"/>
            </a:xfrm>
            <a:prstGeom prst="rect">
              <a:avLst/>
            </a:prstGeom>
          </p:spPr>
        </p:pic>
        <p:sp>
          <p:nvSpPr>
            <p:cNvPr id="97" name="TextBox 96">
              <a:extLst>
                <a:ext uri="{FF2B5EF4-FFF2-40B4-BE49-F238E27FC236}">
                  <a16:creationId xmlns:a16="http://schemas.microsoft.com/office/drawing/2014/main" id="{7CB9EE20-C9D5-27F8-DACE-79819AF4F962}"/>
                </a:ext>
              </a:extLst>
            </p:cNvPr>
            <p:cNvSpPr txBox="1"/>
            <p:nvPr/>
          </p:nvSpPr>
          <p:spPr>
            <a:xfrm>
              <a:off x="3047994" y="2239118"/>
              <a:ext cx="918618" cy="369332"/>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t-EE" sz="2400" b="0" i="0" u="none" strike="noStrike" kern="1200" cap="none" spc="0" normalizeH="0" baseline="0" noProof="0">
                  <a:ln>
                    <a:noFill/>
                  </a:ln>
                  <a:solidFill>
                    <a:schemeClr val="accent1"/>
                  </a:solidFill>
                  <a:effectLst/>
                  <a:uLnTx/>
                  <a:uFillTx/>
                  <a:latin typeface="Aino"/>
                  <a:ea typeface="+mn-ea"/>
                  <a:cs typeface="+mn-cs"/>
                </a:rPr>
                <a:t>30</a:t>
              </a:r>
              <a:endParaRPr kumimoji="0" lang="en-GB" sz="2400" b="0" i="0" u="none" strike="noStrike" kern="1200" cap="none" spc="0" normalizeH="0" baseline="0" noProof="0">
                <a:ln>
                  <a:noFill/>
                </a:ln>
                <a:solidFill>
                  <a:schemeClr val="accent1"/>
                </a:solidFill>
                <a:effectLst/>
                <a:uLnTx/>
                <a:uFillTx/>
                <a:latin typeface="Aino"/>
                <a:ea typeface="+mn-ea"/>
                <a:cs typeface="+mn-cs"/>
              </a:endParaRPr>
            </a:p>
          </p:txBody>
        </p:sp>
        <p:sp>
          <p:nvSpPr>
            <p:cNvPr id="98" name="TextBox 97">
              <a:extLst>
                <a:ext uri="{FF2B5EF4-FFF2-40B4-BE49-F238E27FC236}">
                  <a16:creationId xmlns:a16="http://schemas.microsoft.com/office/drawing/2014/main" id="{EFBD0BBB-E825-454C-6BA9-FCE28CB75EFB}"/>
                </a:ext>
              </a:extLst>
            </p:cNvPr>
            <p:cNvSpPr txBox="1"/>
            <p:nvPr/>
          </p:nvSpPr>
          <p:spPr>
            <a:xfrm>
              <a:off x="1941818" y="3056651"/>
              <a:ext cx="3130970" cy="492443"/>
            </a:xfrm>
            <a:prstGeom prst="rect">
              <a:avLst/>
            </a:prstGeom>
            <a:noFill/>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t-EE" sz="1600" b="0" i="0" u="none" strike="noStrike" kern="1200" cap="none" spc="0" normalizeH="0" baseline="0" noProof="0" err="1">
                  <a:ln>
                    <a:noFill/>
                  </a:ln>
                  <a:solidFill>
                    <a:schemeClr val="accent1"/>
                  </a:solidFill>
                  <a:effectLst/>
                  <a:uLnTx/>
                  <a:uFillTx/>
                  <a:latin typeface="Aino"/>
                  <a:ea typeface="+mn-ea"/>
                  <a:cs typeface="+mn-cs"/>
                </a:rPr>
                <a:t>vocational</a:t>
              </a:r>
              <a:r>
                <a:rPr kumimoji="0" lang="et-EE" sz="1600" b="0" i="0" u="none" strike="noStrike" kern="1200" cap="none" spc="0" normalizeH="0" baseline="0" noProof="0">
                  <a:ln>
                    <a:noFill/>
                  </a:ln>
                  <a:solidFill>
                    <a:schemeClr val="accent1"/>
                  </a:solidFill>
                  <a:effectLst/>
                  <a:uLnTx/>
                  <a:uFillTx/>
                  <a:latin typeface="Aino"/>
                  <a:ea typeface="+mn-ea"/>
                  <a:cs typeface="+mn-cs"/>
                </a:rPr>
                <a:t> </a:t>
              </a:r>
              <a:r>
                <a:rPr kumimoji="0" lang="et-EE" sz="1600" b="0" i="0" u="none" strike="noStrike" kern="1200" cap="none" spc="0" normalizeH="0" baseline="0" noProof="0" err="1">
                  <a:ln>
                    <a:noFill/>
                  </a:ln>
                  <a:solidFill>
                    <a:schemeClr val="accent1"/>
                  </a:solidFill>
                  <a:effectLst/>
                  <a:uLnTx/>
                  <a:uFillTx/>
                  <a:latin typeface="Aino"/>
                  <a:ea typeface="+mn-ea"/>
                  <a:cs typeface="+mn-cs"/>
                </a:rPr>
                <a:t>education</a:t>
              </a:r>
              <a:r>
                <a:rPr kumimoji="0" lang="et-EE" sz="1600" b="0" i="0" u="none" strike="noStrike" kern="1200" cap="none" spc="0" normalizeH="0" baseline="0" noProof="0">
                  <a:ln>
                    <a:noFill/>
                  </a:ln>
                  <a:solidFill>
                    <a:schemeClr val="accent1"/>
                  </a:solidFill>
                  <a:effectLst/>
                  <a:uLnTx/>
                  <a:uFillTx/>
                  <a:latin typeface="Aino"/>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t-EE" sz="1600" b="0" i="0" u="none" strike="noStrike" kern="1200" cap="none" spc="0" normalizeH="0" baseline="0" noProof="0" err="1">
                  <a:ln>
                    <a:noFill/>
                  </a:ln>
                  <a:solidFill>
                    <a:schemeClr val="accent1"/>
                  </a:solidFill>
                  <a:effectLst/>
                  <a:uLnTx/>
                  <a:uFillTx/>
                  <a:latin typeface="Aino"/>
                  <a:ea typeface="+mn-ea"/>
                  <a:cs typeface="+mn-cs"/>
                </a:rPr>
                <a:t>institutions</a:t>
              </a:r>
              <a:endParaRPr kumimoji="0" lang="et-EE" sz="1600" b="0" i="0" u="none" strike="noStrike" kern="1200" cap="none" spc="0" normalizeH="0" baseline="0" noProof="0">
                <a:ln>
                  <a:noFill/>
                </a:ln>
                <a:solidFill>
                  <a:schemeClr val="accent1"/>
                </a:solidFill>
                <a:effectLst/>
                <a:uLnTx/>
                <a:uFillTx/>
                <a:latin typeface="Aino"/>
                <a:ea typeface="+mn-ea"/>
                <a:cs typeface="+mn-cs"/>
              </a:endParaRPr>
            </a:p>
          </p:txBody>
        </p:sp>
      </p:grpSp>
      <p:grpSp>
        <p:nvGrpSpPr>
          <p:cNvPr id="114" name="Rühm 113">
            <a:extLst>
              <a:ext uri="{FF2B5EF4-FFF2-40B4-BE49-F238E27FC236}">
                <a16:creationId xmlns:a16="http://schemas.microsoft.com/office/drawing/2014/main" id="{7842A484-B120-B17D-8934-4E944EDC5F44}"/>
              </a:ext>
            </a:extLst>
          </p:cNvPr>
          <p:cNvGrpSpPr/>
          <p:nvPr/>
        </p:nvGrpSpPr>
        <p:grpSpPr>
          <a:xfrm>
            <a:off x="9527367" y="3030180"/>
            <a:ext cx="2347913" cy="879173"/>
            <a:chOff x="3112662" y="4758585"/>
            <a:chExt cx="2347913" cy="879173"/>
          </a:xfrm>
        </p:grpSpPr>
        <p:sp>
          <p:nvSpPr>
            <p:cNvPr id="112" name="TextBox 111">
              <a:extLst>
                <a:ext uri="{FF2B5EF4-FFF2-40B4-BE49-F238E27FC236}">
                  <a16:creationId xmlns:a16="http://schemas.microsoft.com/office/drawing/2014/main" id="{8C66C85D-F3A9-B691-5E88-CD8DF509B571}"/>
                </a:ext>
              </a:extLst>
            </p:cNvPr>
            <p:cNvSpPr txBox="1"/>
            <p:nvPr/>
          </p:nvSpPr>
          <p:spPr>
            <a:xfrm>
              <a:off x="3274791" y="4758585"/>
              <a:ext cx="2023656" cy="615553"/>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t-EE" sz="4000" b="0" i="0" u="none" strike="noStrike" kern="1200" cap="none" spc="0" normalizeH="0" baseline="0" noProof="0" dirty="0">
                  <a:ln>
                    <a:noFill/>
                  </a:ln>
                  <a:solidFill>
                    <a:schemeClr val="accent1"/>
                  </a:solidFill>
                  <a:effectLst/>
                  <a:uLnTx/>
                  <a:uFillTx/>
                  <a:latin typeface="+mj-lt"/>
                </a:rPr>
                <a:t>27 604</a:t>
              </a:r>
              <a:endParaRPr kumimoji="0" lang="en-GB" sz="4000" b="0" i="0" u="none" strike="noStrike" kern="1200" cap="none" spc="0" normalizeH="0" baseline="0" noProof="0" dirty="0">
                <a:ln>
                  <a:noFill/>
                </a:ln>
                <a:solidFill>
                  <a:schemeClr val="accent1"/>
                </a:solidFill>
                <a:effectLst/>
                <a:uLnTx/>
                <a:uFillTx/>
                <a:latin typeface="+mj-lt"/>
              </a:endParaRPr>
            </a:p>
          </p:txBody>
        </p:sp>
        <p:sp>
          <p:nvSpPr>
            <p:cNvPr id="113" name="TextBox 112">
              <a:extLst>
                <a:ext uri="{FF2B5EF4-FFF2-40B4-BE49-F238E27FC236}">
                  <a16:creationId xmlns:a16="http://schemas.microsoft.com/office/drawing/2014/main" id="{B68FE331-BA63-D0B8-88E7-D65309B0497D}"/>
                </a:ext>
              </a:extLst>
            </p:cNvPr>
            <p:cNvSpPr txBox="1"/>
            <p:nvPr/>
          </p:nvSpPr>
          <p:spPr>
            <a:xfrm>
              <a:off x="3112662" y="5391537"/>
              <a:ext cx="2347913" cy="246221"/>
            </a:xfrm>
            <a:prstGeom prst="rect">
              <a:avLst/>
            </a:prstGeom>
            <a:noFill/>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t-EE" sz="1600" b="0" i="0" u="none" strike="noStrike" kern="1200" cap="none" spc="0" normalizeH="0" baseline="0" noProof="0" err="1">
                  <a:ln>
                    <a:noFill/>
                  </a:ln>
                  <a:solidFill>
                    <a:schemeClr val="accent1"/>
                  </a:solidFill>
                  <a:effectLst/>
                  <a:uLnTx/>
                  <a:uFillTx/>
                  <a:latin typeface="Aino"/>
                  <a:ea typeface="+mn-ea"/>
                  <a:cs typeface="+mn-cs"/>
                </a:rPr>
                <a:t>students</a:t>
              </a:r>
              <a:endParaRPr kumimoji="0" lang="en-GB" sz="1600" b="0" i="0" u="none" strike="noStrike" kern="1200" cap="none" spc="0" normalizeH="0" baseline="0" noProof="0">
                <a:ln>
                  <a:noFill/>
                </a:ln>
                <a:solidFill>
                  <a:schemeClr val="accent1"/>
                </a:solidFill>
                <a:effectLst/>
                <a:uLnTx/>
                <a:uFillTx/>
                <a:latin typeface="Aino"/>
                <a:ea typeface="+mn-ea"/>
                <a:cs typeface="+mn-cs"/>
              </a:endParaRPr>
            </a:p>
          </p:txBody>
        </p:sp>
      </p:grpSp>
      <p:grpSp>
        <p:nvGrpSpPr>
          <p:cNvPr id="118" name="Rühm 117">
            <a:extLst>
              <a:ext uri="{FF2B5EF4-FFF2-40B4-BE49-F238E27FC236}">
                <a16:creationId xmlns:a16="http://schemas.microsoft.com/office/drawing/2014/main" id="{86C1C2F6-DEE3-7618-0A86-07F41CB8BE73}"/>
              </a:ext>
            </a:extLst>
          </p:cNvPr>
          <p:cNvGrpSpPr/>
          <p:nvPr/>
        </p:nvGrpSpPr>
        <p:grpSpPr>
          <a:xfrm>
            <a:off x="9494982" y="5295427"/>
            <a:ext cx="2347913" cy="1121898"/>
            <a:chOff x="2912731" y="5153228"/>
            <a:chExt cx="2347913" cy="1121898"/>
          </a:xfrm>
        </p:grpSpPr>
        <p:sp>
          <p:nvSpPr>
            <p:cNvPr id="116" name="TextBox 115">
              <a:extLst>
                <a:ext uri="{FF2B5EF4-FFF2-40B4-BE49-F238E27FC236}">
                  <a16:creationId xmlns:a16="http://schemas.microsoft.com/office/drawing/2014/main" id="{F2BC7AC0-2B8B-7B8E-D6F3-3747E2DDD614}"/>
                </a:ext>
              </a:extLst>
            </p:cNvPr>
            <p:cNvSpPr txBox="1"/>
            <p:nvPr/>
          </p:nvSpPr>
          <p:spPr>
            <a:xfrm>
              <a:off x="3074860" y="5153228"/>
              <a:ext cx="2023656" cy="615553"/>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t-EE" sz="4000" dirty="0">
                  <a:solidFill>
                    <a:schemeClr val="accent1"/>
                  </a:solidFill>
                  <a:latin typeface="+mj-lt"/>
                </a:rPr>
                <a:t>2109</a:t>
              </a:r>
              <a:endParaRPr kumimoji="0" lang="en-GB" sz="4000" b="0" i="0" u="none" strike="noStrike" kern="1200" cap="none" spc="0" normalizeH="0" baseline="0" noProof="0" dirty="0">
                <a:ln>
                  <a:noFill/>
                </a:ln>
                <a:solidFill>
                  <a:schemeClr val="accent1"/>
                </a:solidFill>
                <a:effectLst/>
                <a:uLnTx/>
                <a:uFillTx/>
                <a:latin typeface="+mj-lt"/>
              </a:endParaRPr>
            </a:p>
          </p:txBody>
        </p:sp>
        <p:sp>
          <p:nvSpPr>
            <p:cNvPr id="117" name="TextBox 116">
              <a:extLst>
                <a:ext uri="{FF2B5EF4-FFF2-40B4-BE49-F238E27FC236}">
                  <a16:creationId xmlns:a16="http://schemas.microsoft.com/office/drawing/2014/main" id="{B8516364-2B21-F4DD-EA1E-8AD47D54F101}"/>
                </a:ext>
              </a:extLst>
            </p:cNvPr>
            <p:cNvSpPr txBox="1"/>
            <p:nvPr/>
          </p:nvSpPr>
          <p:spPr>
            <a:xfrm>
              <a:off x="2912731" y="5782683"/>
              <a:ext cx="2347913" cy="492443"/>
            </a:xfrm>
            <a:prstGeom prst="rect">
              <a:avLst/>
            </a:prstGeom>
            <a:noFill/>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t-EE" sz="1600" b="0" i="0" u="none" strike="noStrike" kern="1200" cap="none" spc="0" normalizeH="0" baseline="0" noProof="0" err="1">
                  <a:ln>
                    <a:noFill/>
                  </a:ln>
                  <a:solidFill>
                    <a:schemeClr val="accent1"/>
                  </a:solidFill>
                  <a:effectLst/>
                  <a:uLnTx/>
                  <a:uFillTx/>
                  <a:latin typeface="Aino"/>
                  <a:ea typeface="+mn-ea"/>
                  <a:cs typeface="+mn-cs"/>
                </a:rPr>
                <a:t>teachers</a:t>
              </a:r>
              <a:r>
                <a:rPr kumimoji="0" lang="et-EE" sz="1600" b="0" i="0" u="none" strike="noStrike" kern="1200" cap="none" spc="0" normalizeH="0" baseline="0" noProof="0">
                  <a:ln>
                    <a:noFill/>
                  </a:ln>
                  <a:solidFill>
                    <a:schemeClr val="accent1"/>
                  </a:solidFill>
                  <a:effectLst/>
                  <a:uLnTx/>
                  <a:uFillTx/>
                  <a:latin typeface="Aino"/>
                  <a:ea typeface="+mn-ea"/>
                  <a:cs typeface="+mn-cs"/>
                </a:rPr>
                <a:t> &amp; </a:t>
              </a:r>
              <a:r>
                <a:rPr kumimoji="0" lang="et-EE" sz="1600" b="0" i="0" u="none" strike="noStrike" kern="1200" cap="none" spc="0" normalizeH="0" baseline="0" noProof="0" err="1">
                  <a:ln>
                    <a:noFill/>
                  </a:ln>
                  <a:solidFill>
                    <a:schemeClr val="accent1"/>
                  </a:solidFill>
                  <a:effectLst/>
                  <a:uLnTx/>
                  <a:uFillTx/>
                  <a:latin typeface="Aino"/>
                  <a:ea typeface="+mn-ea"/>
                  <a:cs typeface="+mn-cs"/>
                </a:rPr>
                <a:t>teaching</a:t>
              </a:r>
              <a:r>
                <a:rPr kumimoji="0" lang="et-EE" sz="1600" b="0" i="0" u="none" strike="noStrike" kern="1200" cap="none" spc="0" normalizeH="0" baseline="0" noProof="0">
                  <a:ln>
                    <a:noFill/>
                  </a:ln>
                  <a:solidFill>
                    <a:schemeClr val="accent1"/>
                  </a:solidFill>
                  <a:effectLst/>
                  <a:uLnTx/>
                  <a:uFillTx/>
                  <a:latin typeface="Aino"/>
                  <a:ea typeface="+mn-ea"/>
                  <a:cs typeface="+mn-cs"/>
                </a:rPr>
                <a:t> </a:t>
              </a:r>
              <a:r>
                <a:rPr kumimoji="0" lang="et-EE" sz="1600" b="0" i="0" u="none" strike="noStrike" kern="1200" cap="none" spc="0" normalizeH="0" baseline="0" noProof="0" err="1">
                  <a:ln>
                    <a:noFill/>
                  </a:ln>
                  <a:solidFill>
                    <a:schemeClr val="accent1"/>
                  </a:solidFill>
                  <a:effectLst/>
                  <a:uLnTx/>
                  <a:uFillTx/>
                  <a:latin typeface="Aino"/>
                  <a:ea typeface="+mn-ea"/>
                  <a:cs typeface="+mn-cs"/>
                </a:rPr>
                <a:t>professionals</a:t>
              </a:r>
              <a:endParaRPr kumimoji="0" lang="en-GB" sz="1600" b="0" i="0" u="none" strike="noStrike" kern="1200" cap="none" spc="0" normalizeH="0" baseline="0" noProof="0">
                <a:ln>
                  <a:noFill/>
                </a:ln>
                <a:solidFill>
                  <a:schemeClr val="accent1"/>
                </a:solidFill>
                <a:effectLst/>
                <a:uLnTx/>
                <a:uFillTx/>
                <a:latin typeface="Aino"/>
                <a:ea typeface="+mn-ea"/>
                <a:cs typeface="+mn-cs"/>
              </a:endParaRPr>
            </a:p>
          </p:txBody>
        </p:sp>
      </p:grpSp>
      <p:grpSp>
        <p:nvGrpSpPr>
          <p:cNvPr id="22" name="Rühm 21">
            <a:extLst>
              <a:ext uri="{FF2B5EF4-FFF2-40B4-BE49-F238E27FC236}">
                <a16:creationId xmlns:a16="http://schemas.microsoft.com/office/drawing/2014/main" id="{66D60C18-69B1-CC93-E927-EFE9B6A0C03F}"/>
              </a:ext>
            </a:extLst>
          </p:cNvPr>
          <p:cNvGrpSpPr/>
          <p:nvPr/>
        </p:nvGrpSpPr>
        <p:grpSpPr>
          <a:xfrm>
            <a:off x="5991530" y="1573780"/>
            <a:ext cx="4024871" cy="2516473"/>
            <a:chOff x="5991530" y="1573780"/>
            <a:chExt cx="4024871" cy="2516473"/>
          </a:xfrm>
        </p:grpSpPr>
        <p:pic>
          <p:nvPicPr>
            <p:cNvPr id="41" name="Sisu kohatäide 32" descr="Badge Tick1 with solid fill">
              <a:extLst>
                <a:ext uri="{FF2B5EF4-FFF2-40B4-BE49-F238E27FC236}">
                  <a16:creationId xmlns:a16="http://schemas.microsoft.com/office/drawing/2014/main" id="{213BB48B-0C0E-013A-DEBA-253FF4EAF04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563845" y="1836432"/>
              <a:ext cx="452556" cy="452556"/>
            </a:xfrm>
            <a:prstGeom prst="rect">
              <a:avLst/>
            </a:prstGeom>
          </p:spPr>
        </p:pic>
        <p:pic>
          <p:nvPicPr>
            <p:cNvPr id="71" name="Sisu kohatäide 32" descr="Badge Tick1 with solid fill">
              <a:extLst>
                <a:ext uri="{FF2B5EF4-FFF2-40B4-BE49-F238E27FC236}">
                  <a16:creationId xmlns:a16="http://schemas.microsoft.com/office/drawing/2014/main" id="{0312ACF8-FF27-AC7A-D279-DE37A9234B0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991530" y="3637697"/>
              <a:ext cx="452556" cy="452556"/>
            </a:xfrm>
            <a:prstGeom prst="rect">
              <a:avLst/>
            </a:prstGeom>
          </p:spPr>
        </p:pic>
        <p:pic>
          <p:nvPicPr>
            <p:cNvPr id="9" name="Sisu kohatäide 32" descr="Badge Tick1 with solid fill">
              <a:extLst>
                <a:ext uri="{FF2B5EF4-FFF2-40B4-BE49-F238E27FC236}">
                  <a16:creationId xmlns:a16="http://schemas.microsoft.com/office/drawing/2014/main" id="{CC03B62E-BCC5-3517-88A1-15D98C0BA79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104165" y="1573780"/>
              <a:ext cx="452556" cy="452556"/>
            </a:xfrm>
            <a:prstGeom prst="rect">
              <a:avLst/>
            </a:prstGeom>
          </p:spPr>
        </p:pic>
      </p:grpSp>
      <p:grpSp>
        <p:nvGrpSpPr>
          <p:cNvPr id="24" name="Rühm 23">
            <a:extLst>
              <a:ext uri="{FF2B5EF4-FFF2-40B4-BE49-F238E27FC236}">
                <a16:creationId xmlns:a16="http://schemas.microsoft.com/office/drawing/2014/main" id="{BD325A45-86B6-B789-E211-1D48B8F18B6E}"/>
              </a:ext>
            </a:extLst>
          </p:cNvPr>
          <p:cNvGrpSpPr/>
          <p:nvPr/>
        </p:nvGrpSpPr>
        <p:grpSpPr>
          <a:xfrm>
            <a:off x="6405459" y="1519763"/>
            <a:ext cx="2338156" cy="2538950"/>
            <a:chOff x="6405459" y="1519763"/>
            <a:chExt cx="2338156" cy="2538950"/>
          </a:xfrm>
        </p:grpSpPr>
        <p:pic>
          <p:nvPicPr>
            <p:cNvPr id="37" name="Sisu kohatäide 32" descr="Badge Tick1 with solid fill">
              <a:extLst>
                <a:ext uri="{FF2B5EF4-FFF2-40B4-BE49-F238E27FC236}">
                  <a16:creationId xmlns:a16="http://schemas.microsoft.com/office/drawing/2014/main" id="{D379057A-8BC7-D1B8-9D0A-0A1FAA5F655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270099" y="3585197"/>
              <a:ext cx="473516" cy="473516"/>
            </a:xfrm>
            <a:prstGeom prst="rect">
              <a:avLst/>
            </a:prstGeom>
          </p:spPr>
        </p:pic>
        <p:pic>
          <p:nvPicPr>
            <p:cNvPr id="63" name="Sisu kohatäide 32" descr="Badge Tick1 with solid fill">
              <a:extLst>
                <a:ext uri="{FF2B5EF4-FFF2-40B4-BE49-F238E27FC236}">
                  <a16:creationId xmlns:a16="http://schemas.microsoft.com/office/drawing/2014/main" id="{F888B3F2-8830-0979-762D-6EC554AE8B0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405459" y="1519763"/>
              <a:ext cx="473516" cy="473516"/>
            </a:xfrm>
            <a:prstGeom prst="rect">
              <a:avLst/>
            </a:prstGeom>
          </p:spPr>
        </p:pic>
      </p:grpSp>
      <p:grpSp>
        <p:nvGrpSpPr>
          <p:cNvPr id="23" name="Rühm 22">
            <a:extLst>
              <a:ext uri="{FF2B5EF4-FFF2-40B4-BE49-F238E27FC236}">
                <a16:creationId xmlns:a16="http://schemas.microsoft.com/office/drawing/2014/main" id="{9B754331-3FE7-6663-0CF5-BEC7DE3E4A28}"/>
              </a:ext>
            </a:extLst>
          </p:cNvPr>
          <p:cNvGrpSpPr/>
          <p:nvPr/>
        </p:nvGrpSpPr>
        <p:grpSpPr>
          <a:xfrm>
            <a:off x="2990259" y="1466237"/>
            <a:ext cx="7540031" cy="4122192"/>
            <a:chOff x="2990259" y="1466237"/>
            <a:chExt cx="7540031" cy="4122192"/>
          </a:xfrm>
        </p:grpSpPr>
        <p:pic>
          <p:nvPicPr>
            <p:cNvPr id="38" name="Sisu kohatäide 32" descr="Badge Tick1 with solid fill">
              <a:extLst>
                <a:ext uri="{FF2B5EF4-FFF2-40B4-BE49-F238E27FC236}">
                  <a16:creationId xmlns:a16="http://schemas.microsoft.com/office/drawing/2014/main" id="{D3764A07-F377-A1F7-D3D6-536C5638108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767428" y="1657643"/>
              <a:ext cx="452556" cy="452556"/>
            </a:xfrm>
            <a:prstGeom prst="rect">
              <a:avLst/>
            </a:prstGeom>
          </p:spPr>
        </p:pic>
        <p:pic>
          <p:nvPicPr>
            <p:cNvPr id="40" name="Sisu kohatäide 32" descr="Badge Tick1 with solid fill">
              <a:extLst>
                <a:ext uri="{FF2B5EF4-FFF2-40B4-BE49-F238E27FC236}">
                  <a16:creationId xmlns:a16="http://schemas.microsoft.com/office/drawing/2014/main" id="{18D6C25E-29C9-82B8-264D-A3E0FAE4FF2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251124" y="1652480"/>
              <a:ext cx="452556" cy="452556"/>
            </a:xfrm>
            <a:prstGeom prst="rect">
              <a:avLst/>
            </a:prstGeom>
          </p:spPr>
        </p:pic>
        <p:pic>
          <p:nvPicPr>
            <p:cNvPr id="43" name="Sisu kohatäide 32" descr="Badge Tick1 with solid fill">
              <a:extLst>
                <a:ext uri="{FF2B5EF4-FFF2-40B4-BE49-F238E27FC236}">
                  <a16:creationId xmlns:a16="http://schemas.microsoft.com/office/drawing/2014/main" id="{B494CA87-7476-6AA8-56AD-86C32214674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968087" y="5044497"/>
              <a:ext cx="452556" cy="452556"/>
            </a:xfrm>
            <a:prstGeom prst="rect">
              <a:avLst/>
            </a:prstGeom>
          </p:spPr>
        </p:pic>
        <p:pic>
          <p:nvPicPr>
            <p:cNvPr id="59" name="Sisu kohatäide 32" descr="Badge Tick1 with solid fill">
              <a:extLst>
                <a:ext uri="{FF2B5EF4-FFF2-40B4-BE49-F238E27FC236}">
                  <a16:creationId xmlns:a16="http://schemas.microsoft.com/office/drawing/2014/main" id="{F5EF6E72-4AED-3BDD-71AA-4025876DD02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892963" y="5135873"/>
              <a:ext cx="452556" cy="452556"/>
            </a:xfrm>
            <a:prstGeom prst="rect">
              <a:avLst/>
            </a:prstGeom>
          </p:spPr>
        </p:pic>
        <p:pic>
          <p:nvPicPr>
            <p:cNvPr id="60" name="Sisu kohatäide 32" descr="Badge Tick1 with solid fill">
              <a:extLst>
                <a:ext uri="{FF2B5EF4-FFF2-40B4-BE49-F238E27FC236}">
                  <a16:creationId xmlns:a16="http://schemas.microsoft.com/office/drawing/2014/main" id="{3E196D78-7FDB-6A0E-37E7-15BED5AA5F1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332562" y="3768744"/>
              <a:ext cx="452556" cy="452556"/>
            </a:xfrm>
            <a:prstGeom prst="rect">
              <a:avLst/>
            </a:prstGeom>
          </p:spPr>
        </p:pic>
        <p:pic>
          <p:nvPicPr>
            <p:cNvPr id="61" name="Sisu kohatäide 32" descr="Badge Tick1 with solid fill">
              <a:extLst>
                <a:ext uri="{FF2B5EF4-FFF2-40B4-BE49-F238E27FC236}">
                  <a16:creationId xmlns:a16="http://schemas.microsoft.com/office/drawing/2014/main" id="{8D61F62B-EF95-B061-DB66-A6A329D1AB7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558248" y="3479342"/>
              <a:ext cx="452556" cy="452556"/>
            </a:xfrm>
            <a:prstGeom prst="rect">
              <a:avLst/>
            </a:prstGeom>
          </p:spPr>
        </p:pic>
        <p:pic>
          <p:nvPicPr>
            <p:cNvPr id="62" name="Sisu kohatäide 32" descr="Badge Tick1 with solid fill">
              <a:extLst>
                <a:ext uri="{FF2B5EF4-FFF2-40B4-BE49-F238E27FC236}">
                  <a16:creationId xmlns:a16="http://schemas.microsoft.com/office/drawing/2014/main" id="{BAD32315-2C43-7B45-48F5-3F4CB3A5433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787518" y="2662781"/>
              <a:ext cx="452556" cy="452556"/>
            </a:xfrm>
            <a:prstGeom prst="rect">
              <a:avLst/>
            </a:prstGeom>
          </p:spPr>
        </p:pic>
        <p:pic>
          <p:nvPicPr>
            <p:cNvPr id="64" name="Sisu kohatäide 32" descr="Badge Tick1 with solid fill">
              <a:extLst>
                <a:ext uri="{FF2B5EF4-FFF2-40B4-BE49-F238E27FC236}">
                  <a16:creationId xmlns:a16="http://schemas.microsoft.com/office/drawing/2014/main" id="{CA010418-B3F0-D897-8F58-6940A9631E6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972004" y="3312101"/>
              <a:ext cx="452556" cy="452556"/>
            </a:xfrm>
            <a:prstGeom prst="rect">
              <a:avLst/>
            </a:prstGeom>
          </p:spPr>
        </p:pic>
        <p:grpSp>
          <p:nvGrpSpPr>
            <p:cNvPr id="78" name="Rühm 77">
              <a:extLst>
                <a:ext uri="{FF2B5EF4-FFF2-40B4-BE49-F238E27FC236}">
                  <a16:creationId xmlns:a16="http://schemas.microsoft.com/office/drawing/2014/main" id="{08CA48CB-09BB-1E32-D7C5-2D66054EE012}"/>
                </a:ext>
              </a:extLst>
            </p:cNvPr>
            <p:cNvGrpSpPr/>
            <p:nvPr/>
          </p:nvGrpSpPr>
          <p:grpSpPr>
            <a:xfrm>
              <a:off x="4720794" y="2321152"/>
              <a:ext cx="452556" cy="452556"/>
              <a:chOff x="6110822" y="4828378"/>
              <a:chExt cx="452556" cy="452556"/>
            </a:xfrm>
          </p:grpSpPr>
          <p:sp>
            <p:nvSpPr>
              <p:cNvPr id="77" name="Ovaal 76">
                <a:extLst>
                  <a:ext uri="{FF2B5EF4-FFF2-40B4-BE49-F238E27FC236}">
                    <a16:creationId xmlns:a16="http://schemas.microsoft.com/office/drawing/2014/main" id="{B148E354-307C-40AD-2E61-304E324E9532}"/>
                  </a:ext>
                </a:extLst>
              </p:cNvPr>
              <p:cNvSpPr/>
              <p:nvPr/>
            </p:nvSpPr>
            <p:spPr>
              <a:xfrm>
                <a:off x="6213403" y="4908550"/>
                <a:ext cx="276111" cy="2649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pic>
            <p:nvPicPr>
              <p:cNvPr id="66" name="Sisu kohatäide 32" descr="Badge Tick1 with solid fill">
                <a:extLst>
                  <a:ext uri="{FF2B5EF4-FFF2-40B4-BE49-F238E27FC236}">
                    <a16:creationId xmlns:a16="http://schemas.microsoft.com/office/drawing/2014/main" id="{ED3277D3-D6B3-4B5B-3FA8-41D072F4427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110822" y="4828378"/>
                <a:ext cx="452556" cy="452556"/>
              </a:xfrm>
              <a:prstGeom prst="rect">
                <a:avLst/>
              </a:prstGeom>
            </p:spPr>
          </p:pic>
        </p:grpSp>
        <p:pic>
          <p:nvPicPr>
            <p:cNvPr id="67" name="Sisu kohatäide 32" descr="Badge Tick1 with solid fill">
              <a:extLst>
                <a:ext uri="{FF2B5EF4-FFF2-40B4-BE49-F238E27FC236}">
                  <a16:creationId xmlns:a16="http://schemas.microsoft.com/office/drawing/2014/main" id="{A53C0C0E-F230-0992-177E-671790DAEE5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262549" y="2460618"/>
              <a:ext cx="452556" cy="452556"/>
            </a:xfrm>
            <a:prstGeom prst="rect">
              <a:avLst/>
            </a:prstGeom>
          </p:spPr>
        </p:pic>
        <p:pic>
          <p:nvPicPr>
            <p:cNvPr id="68" name="Sisu kohatäide 32" descr="Badge Tick1 with solid fill">
              <a:extLst>
                <a:ext uri="{FF2B5EF4-FFF2-40B4-BE49-F238E27FC236}">
                  <a16:creationId xmlns:a16="http://schemas.microsoft.com/office/drawing/2014/main" id="{FE15D0E7-1962-420A-CEE9-B9589D2B70C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503779" y="2580252"/>
              <a:ext cx="452556" cy="452556"/>
            </a:xfrm>
            <a:prstGeom prst="rect">
              <a:avLst/>
            </a:prstGeom>
          </p:spPr>
        </p:pic>
        <p:pic>
          <p:nvPicPr>
            <p:cNvPr id="69" name="Sisu kohatäide 32" descr="Badge Tick1 with solid fill">
              <a:extLst>
                <a:ext uri="{FF2B5EF4-FFF2-40B4-BE49-F238E27FC236}">
                  <a16:creationId xmlns:a16="http://schemas.microsoft.com/office/drawing/2014/main" id="{49442D23-DC12-282A-264C-A1954767A86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217672" y="2306484"/>
              <a:ext cx="452556" cy="452556"/>
            </a:xfrm>
            <a:prstGeom prst="rect">
              <a:avLst/>
            </a:prstGeom>
          </p:spPr>
        </p:pic>
        <p:pic>
          <p:nvPicPr>
            <p:cNvPr id="70" name="Sisu kohatäide 32" descr="Badge Tick1 with solid fill">
              <a:extLst>
                <a:ext uri="{FF2B5EF4-FFF2-40B4-BE49-F238E27FC236}">
                  <a16:creationId xmlns:a16="http://schemas.microsoft.com/office/drawing/2014/main" id="{7F0323E6-E02A-61DA-4137-A2B6CC40DE3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751020" y="3421492"/>
              <a:ext cx="452556" cy="452556"/>
            </a:xfrm>
            <a:prstGeom prst="rect">
              <a:avLst/>
            </a:prstGeom>
          </p:spPr>
        </p:pic>
        <p:pic>
          <p:nvPicPr>
            <p:cNvPr id="72" name="Sisu kohatäide 32" descr="Badge Tick1 with solid fill">
              <a:extLst>
                <a:ext uri="{FF2B5EF4-FFF2-40B4-BE49-F238E27FC236}">
                  <a16:creationId xmlns:a16="http://schemas.microsoft.com/office/drawing/2014/main" id="{41367834-567D-6593-ADC9-6E89278F2B8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703550" y="1505243"/>
              <a:ext cx="452556" cy="452556"/>
            </a:xfrm>
            <a:prstGeom prst="rect">
              <a:avLst/>
            </a:prstGeom>
          </p:spPr>
        </p:pic>
        <p:grpSp>
          <p:nvGrpSpPr>
            <p:cNvPr id="84" name="Rühm 83">
              <a:extLst>
                <a:ext uri="{FF2B5EF4-FFF2-40B4-BE49-F238E27FC236}">
                  <a16:creationId xmlns:a16="http://schemas.microsoft.com/office/drawing/2014/main" id="{DA7E9C84-3E56-2450-CBC2-A746F91C4B93}"/>
                </a:ext>
              </a:extLst>
            </p:cNvPr>
            <p:cNvGrpSpPr/>
            <p:nvPr/>
          </p:nvGrpSpPr>
          <p:grpSpPr>
            <a:xfrm>
              <a:off x="9457121" y="4490407"/>
              <a:ext cx="452556" cy="452556"/>
              <a:chOff x="6110822" y="4828378"/>
              <a:chExt cx="452556" cy="452556"/>
            </a:xfrm>
          </p:grpSpPr>
          <p:sp>
            <p:nvSpPr>
              <p:cNvPr id="85" name="Ovaal 84">
                <a:extLst>
                  <a:ext uri="{FF2B5EF4-FFF2-40B4-BE49-F238E27FC236}">
                    <a16:creationId xmlns:a16="http://schemas.microsoft.com/office/drawing/2014/main" id="{EF4FCB1A-6255-A3E0-87DF-B124AF5AB83F}"/>
                  </a:ext>
                </a:extLst>
              </p:cNvPr>
              <p:cNvSpPr/>
              <p:nvPr/>
            </p:nvSpPr>
            <p:spPr>
              <a:xfrm>
                <a:off x="6213403" y="4908550"/>
                <a:ext cx="276111" cy="2649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pic>
            <p:nvPicPr>
              <p:cNvPr id="86" name="Sisu kohatäide 32" descr="Badge Tick1 with solid fill">
                <a:extLst>
                  <a:ext uri="{FF2B5EF4-FFF2-40B4-BE49-F238E27FC236}">
                    <a16:creationId xmlns:a16="http://schemas.microsoft.com/office/drawing/2014/main" id="{535A8633-C868-3B59-B261-B0211DCEECF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110822" y="4828378"/>
                <a:ext cx="452556" cy="452556"/>
              </a:xfrm>
              <a:prstGeom prst="rect">
                <a:avLst/>
              </a:prstGeom>
            </p:spPr>
          </p:pic>
        </p:grpSp>
        <p:pic>
          <p:nvPicPr>
            <p:cNvPr id="88" name="Sisu kohatäide 32" descr="Badge Tick1 with solid fill">
              <a:extLst>
                <a:ext uri="{FF2B5EF4-FFF2-40B4-BE49-F238E27FC236}">
                  <a16:creationId xmlns:a16="http://schemas.microsoft.com/office/drawing/2014/main" id="{BDCD7A4B-F118-2FD8-0445-E64692FEE0C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192290" y="3339129"/>
              <a:ext cx="452556" cy="452556"/>
            </a:xfrm>
            <a:prstGeom prst="rect">
              <a:avLst/>
            </a:prstGeom>
          </p:spPr>
        </p:pic>
        <p:pic>
          <p:nvPicPr>
            <p:cNvPr id="89" name="Sisu kohatäide 32" descr="Badge Tick1 with solid fill">
              <a:extLst>
                <a:ext uri="{FF2B5EF4-FFF2-40B4-BE49-F238E27FC236}">
                  <a16:creationId xmlns:a16="http://schemas.microsoft.com/office/drawing/2014/main" id="{265DB2A8-2B08-C9F6-21FA-9121A708ABC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077734" y="1715065"/>
              <a:ext cx="452556" cy="452556"/>
            </a:xfrm>
            <a:prstGeom prst="rect">
              <a:avLst/>
            </a:prstGeom>
          </p:spPr>
        </p:pic>
        <p:pic>
          <p:nvPicPr>
            <p:cNvPr id="90" name="Sisu kohatäide 32" descr="Badge Tick1 with solid fill">
              <a:extLst>
                <a:ext uri="{FF2B5EF4-FFF2-40B4-BE49-F238E27FC236}">
                  <a16:creationId xmlns:a16="http://schemas.microsoft.com/office/drawing/2014/main" id="{E6F7A5CB-8F80-CDB5-B4B3-A21FAD8D8CC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855950" y="1657643"/>
              <a:ext cx="452556" cy="452556"/>
            </a:xfrm>
            <a:prstGeom prst="rect">
              <a:avLst/>
            </a:prstGeom>
          </p:spPr>
        </p:pic>
        <p:pic>
          <p:nvPicPr>
            <p:cNvPr id="91" name="Sisu kohatäide 32" descr="Badge Tick1 with solid fill">
              <a:extLst>
                <a:ext uri="{FF2B5EF4-FFF2-40B4-BE49-F238E27FC236}">
                  <a16:creationId xmlns:a16="http://schemas.microsoft.com/office/drawing/2014/main" id="{D2470944-BBD4-4FCC-9120-07930F401F0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589960" y="1783977"/>
              <a:ext cx="452556" cy="452556"/>
            </a:xfrm>
            <a:prstGeom prst="rect">
              <a:avLst/>
            </a:prstGeom>
          </p:spPr>
        </p:pic>
        <p:pic>
          <p:nvPicPr>
            <p:cNvPr id="92" name="Sisu kohatäide 32" descr="Badge Tick1 with solid fill">
              <a:extLst>
                <a:ext uri="{FF2B5EF4-FFF2-40B4-BE49-F238E27FC236}">
                  <a16:creationId xmlns:a16="http://schemas.microsoft.com/office/drawing/2014/main" id="{2F9DE80C-42F6-E81A-147B-C21EEDF062D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124301" y="2032146"/>
              <a:ext cx="452556" cy="452556"/>
            </a:xfrm>
            <a:prstGeom prst="rect">
              <a:avLst/>
            </a:prstGeom>
          </p:spPr>
        </p:pic>
        <p:pic>
          <p:nvPicPr>
            <p:cNvPr id="93" name="Sisu kohatäide 32" descr="Badge Tick1 with solid fill">
              <a:extLst>
                <a:ext uri="{FF2B5EF4-FFF2-40B4-BE49-F238E27FC236}">
                  <a16:creationId xmlns:a16="http://schemas.microsoft.com/office/drawing/2014/main" id="{EB1C1A45-6BB8-588F-152F-AAFE0841DD0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251124" y="3036552"/>
              <a:ext cx="452556" cy="452556"/>
            </a:xfrm>
            <a:prstGeom prst="rect">
              <a:avLst/>
            </a:prstGeom>
          </p:spPr>
        </p:pic>
        <p:pic>
          <p:nvPicPr>
            <p:cNvPr id="94" name="Sisu kohatäide 32" descr="Badge Tick1 with solid fill">
              <a:extLst>
                <a:ext uri="{FF2B5EF4-FFF2-40B4-BE49-F238E27FC236}">
                  <a16:creationId xmlns:a16="http://schemas.microsoft.com/office/drawing/2014/main" id="{55897EB7-0907-0A29-BF24-B8FAC0052DB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990259" y="3975192"/>
              <a:ext cx="452556" cy="452556"/>
            </a:xfrm>
            <a:prstGeom prst="rect">
              <a:avLst/>
            </a:prstGeom>
          </p:spPr>
        </p:pic>
        <p:pic>
          <p:nvPicPr>
            <p:cNvPr id="3" name="Sisu kohatäide 32" descr="Badge Tick1 with solid fill">
              <a:extLst>
                <a:ext uri="{FF2B5EF4-FFF2-40B4-BE49-F238E27FC236}">
                  <a16:creationId xmlns:a16="http://schemas.microsoft.com/office/drawing/2014/main" id="{0BDC2591-0AC2-FA12-A969-F290A0A82E6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840374" y="1948410"/>
              <a:ext cx="452556" cy="452556"/>
            </a:xfrm>
            <a:prstGeom prst="rect">
              <a:avLst/>
            </a:prstGeom>
          </p:spPr>
        </p:pic>
        <p:pic>
          <p:nvPicPr>
            <p:cNvPr id="4" name="Sisu kohatäide 32" descr="Badge Tick1 with solid fill">
              <a:extLst>
                <a:ext uri="{FF2B5EF4-FFF2-40B4-BE49-F238E27FC236}">
                  <a16:creationId xmlns:a16="http://schemas.microsoft.com/office/drawing/2014/main" id="{AC7571A6-0697-5E87-8F2C-C625BD483E1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982773" y="1466237"/>
              <a:ext cx="452556" cy="452556"/>
            </a:xfrm>
            <a:prstGeom prst="rect">
              <a:avLst/>
            </a:prstGeom>
          </p:spPr>
        </p:pic>
        <p:pic>
          <p:nvPicPr>
            <p:cNvPr id="8" name="Sisu kohatäide 32" descr="Badge Tick1 with solid fill">
              <a:extLst>
                <a:ext uri="{FF2B5EF4-FFF2-40B4-BE49-F238E27FC236}">
                  <a16:creationId xmlns:a16="http://schemas.microsoft.com/office/drawing/2014/main" id="{5ACDA8F9-3236-AD01-EC00-C4E6062A6E4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133411" y="1731521"/>
              <a:ext cx="452556" cy="452556"/>
            </a:xfrm>
            <a:prstGeom prst="rect">
              <a:avLst/>
            </a:prstGeom>
          </p:spPr>
        </p:pic>
        <p:pic>
          <p:nvPicPr>
            <p:cNvPr id="10" name="Sisu kohatäide 32" descr="Badge Tick1 with solid fill">
              <a:extLst>
                <a:ext uri="{FF2B5EF4-FFF2-40B4-BE49-F238E27FC236}">
                  <a16:creationId xmlns:a16="http://schemas.microsoft.com/office/drawing/2014/main" id="{8016EC87-B299-62F9-068A-6DC68BA740F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295037" y="1935621"/>
              <a:ext cx="452556" cy="452556"/>
            </a:xfrm>
            <a:prstGeom prst="rect">
              <a:avLst/>
            </a:prstGeom>
          </p:spPr>
        </p:pic>
      </p:grpSp>
      <p:sp>
        <p:nvSpPr>
          <p:cNvPr id="6" name="TextBox 5">
            <a:extLst>
              <a:ext uri="{FF2B5EF4-FFF2-40B4-BE49-F238E27FC236}">
                <a16:creationId xmlns:a16="http://schemas.microsoft.com/office/drawing/2014/main" id="{97772614-7810-39DF-8C76-7BC91BD4E445}"/>
              </a:ext>
            </a:extLst>
          </p:cNvPr>
          <p:cNvSpPr txBox="1"/>
          <p:nvPr/>
        </p:nvSpPr>
        <p:spPr>
          <a:xfrm>
            <a:off x="888140" y="4763500"/>
            <a:ext cx="2039619" cy="1323439"/>
          </a:xfrm>
          <a:prstGeom prst="rect">
            <a:avLst/>
          </a:prstGeom>
          <a:noFill/>
        </p:spPr>
        <p:txBody>
          <a:bodyPr wrap="square" lIns="0" tIns="0" rIns="0" bIns="0" rtlCol="0" anchor="t">
            <a:spAutoFit/>
          </a:bodyPr>
          <a:lstStyle/>
          <a:p>
            <a:pPr marL="342900" marR="0" lvl="0" indent="-342900" defTabSz="914400" rtl="0" eaLnBrk="1" fontAlgn="auto" latinLnBrk="0" hangingPunct="1">
              <a:lnSpc>
                <a:spcPct val="100000"/>
              </a:lnSpc>
              <a:spcBef>
                <a:spcPts val="0"/>
              </a:spcBef>
              <a:spcAft>
                <a:spcPts val="0"/>
              </a:spcAft>
              <a:buClr>
                <a:schemeClr val="accent1"/>
              </a:buClr>
              <a:buSzTx/>
              <a:buFont typeface="Aino" panose="02000603040504020204" pitchFamily="50" charset="-70"/>
              <a:buChar char="+"/>
              <a:tabLst/>
              <a:defRPr/>
            </a:pPr>
            <a:r>
              <a:rPr lang="et-EE" sz="1600">
                <a:solidFill>
                  <a:srgbClr val="3C0078"/>
                </a:solidFill>
                <a:latin typeface="Aino"/>
              </a:rPr>
              <a:t>25 </a:t>
            </a:r>
            <a:r>
              <a:rPr lang="et-EE" sz="1600" err="1">
                <a:solidFill>
                  <a:srgbClr val="3C0078"/>
                </a:solidFill>
                <a:latin typeface="Aino"/>
              </a:rPr>
              <a:t>state</a:t>
            </a:r>
            <a:endParaRPr lang="et-EE" sz="1600">
              <a:solidFill>
                <a:srgbClr val="3C0078"/>
              </a:solidFill>
              <a:latin typeface="Aino"/>
            </a:endParaRPr>
          </a:p>
          <a:p>
            <a:pPr marL="342900" marR="0" lvl="0" indent="-342900" defTabSz="914400" rtl="0" eaLnBrk="1" fontAlgn="auto" latinLnBrk="0" hangingPunct="1">
              <a:lnSpc>
                <a:spcPct val="100000"/>
              </a:lnSpc>
              <a:spcBef>
                <a:spcPts val="0"/>
              </a:spcBef>
              <a:spcAft>
                <a:spcPts val="0"/>
              </a:spcAft>
              <a:buClr>
                <a:schemeClr val="bg1"/>
              </a:buClr>
              <a:buSzTx/>
              <a:buFont typeface="Aino" panose="02000603040504020204" pitchFamily="50" charset="-70"/>
              <a:buChar char="+"/>
              <a:tabLst/>
              <a:defRPr/>
            </a:pPr>
            <a:r>
              <a:rPr lang="et-EE" sz="1600">
                <a:solidFill>
                  <a:schemeClr val="bg1"/>
                </a:solidFill>
                <a:latin typeface="Aino"/>
              </a:rPr>
              <a:t>3 </a:t>
            </a:r>
            <a:r>
              <a:rPr lang="et-EE" sz="1600" err="1">
                <a:solidFill>
                  <a:schemeClr val="bg1"/>
                </a:solidFill>
                <a:latin typeface="Aino"/>
              </a:rPr>
              <a:t>private</a:t>
            </a:r>
            <a:endParaRPr lang="et-EE" sz="1600">
              <a:solidFill>
                <a:schemeClr val="bg1"/>
              </a:solidFill>
              <a:latin typeface="Aino"/>
            </a:endParaRPr>
          </a:p>
          <a:p>
            <a:pPr marL="342900" marR="0" lvl="0" indent="-342900" defTabSz="914400" rtl="0" eaLnBrk="1" fontAlgn="auto" latinLnBrk="0" hangingPunct="1">
              <a:lnSpc>
                <a:spcPct val="100000"/>
              </a:lnSpc>
              <a:spcBef>
                <a:spcPts val="0"/>
              </a:spcBef>
              <a:spcAft>
                <a:spcPts val="0"/>
              </a:spcAft>
              <a:buClr>
                <a:schemeClr val="accent1"/>
              </a:buClr>
              <a:buSzTx/>
              <a:buFont typeface="Aino" panose="02000603040504020204" pitchFamily="50" charset="-70"/>
              <a:buChar char="+"/>
              <a:tabLst/>
              <a:defRPr/>
            </a:pPr>
            <a:r>
              <a:rPr lang="et-EE" sz="1600">
                <a:solidFill>
                  <a:schemeClr val="accent1"/>
                </a:solidFill>
                <a:latin typeface="Aino"/>
              </a:rPr>
              <a:t>2 </a:t>
            </a:r>
            <a:r>
              <a:rPr lang="et-EE" sz="1600" err="1">
                <a:solidFill>
                  <a:schemeClr val="accent1"/>
                </a:solidFill>
                <a:latin typeface="Aino"/>
              </a:rPr>
              <a:t>municipal</a:t>
            </a:r>
            <a:br>
              <a:rPr lang="et-EE" sz="1600">
                <a:solidFill>
                  <a:schemeClr val="accent1"/>
                </a:solidFill>
                <a:latin typeface="Aino"/>
              </a:rPr>
            </a:br>
            <a:r>
              <a:rPr lang="et-EE" sz="1600" err="1">
                <a:solidFill>
                  <a:schemeClr val="accent1"/>
                </a:solidFill>
                <a:latin typeface="Aino"/>
              </a:rPr>
              <a:t>institutions</a:t>
            </a:r>
            <a:endParaRPr lang="et-EE" sz="1600">
              <a:solidFill>
                <a:schemeClr val="accent1"/>
              </a:solidFill>
              <a:latin typeface="Aino"/>
            </a:endParaRPr>
          </a:p>
          <a:p>
            <a:pPr marR="0" lvl="0" defTabSz="914400" rtl="0" eaLnBrk="1" fontAlgn="auto" latinLnBrk="0" hangingPunct="1">
              <a:lnSpc>
                <a:spcPct val="100000"/>
              </a:lnSpc>
              <a:spcBef>
                <a:spcPts val="0"/>
              </a:spcBef>
              <a:spcAft>
                <a:spcPts val="0"/>
              </a:spcAft>
              <a:buClr>
                <a:schemeClr val="accent1"/>
              </a:buClr>
              <a:buSzTx/>
              <a:tabLst/>
              <a:defRPr/>
            </a:pPr>
            <a:endParaRPr lang="et-EE" sz="2200">
              <a:solidFill>
                <a:schemeClr val="accent1"/>
              </a:solidFill>
            </a:endParaRPr>
          </a:p>
        </p:txBody>
      </p:sp>
      <p:grpSp>
        <p:nvGrpSpPr>
          <p:cNvPr id="34" name="Rühm 33">
            <a:extLst>
              <a:ext uri="{FF2B5EF4-FFF2-40B4-BE49-F238E27FC236}">
                <a16:creationId xmlns:a16="http://schemas.microsoft.com/office/drawing/2014/main" id="{A1690DE5-52D4-520E-6FC2-5A3F1D38731E}"/>
              </a:ext>
            </a:extLst>
          </p:cNvPr>
          <p:cNvGrpSpPr/>
          <p:nvPr/>
        </p:nvGrpSpPr>
        <p:grpSpPr>
          <a:xfrm>
            <a:off x="5994607" y="1857909"/>
            <a:ext cx="3053247" cy="2666209"/>
            <a:chOff x="5994607" y="1857909"/>
            <a:chExt cx="3053247" cy="2666209"/>
          </a:xfrm>
        </p:grpSpPr>
        <p:pic>
          <p:nvPicPr>
            <p:cNvPr id="28" name="Sisu kohatäide 32" descr="Badge Tick1 with solid fill">
              <a:extLst>
                <a:ext uri="{FF2B5EF4-FFF2-40B4-BE49-F238E27FC236}">
                  <a16:creationId xmlns:a16="http://schemas.microsoft.com/office/drawing/2014/main" id="{E7C92C3A-2043-C737-19C5-226C52ADB0D9}"/>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287710" y="4071562"/>
              <a:ext cx="452556" cy="452556"/>
            </a:xfrm>
            <a:prstGeom prst="rect">
              <a:avLst/>
            </a:prstGeom>
          </p:spPr>
        </p:pic>
        <p:pic>
          <p:nvPicPr>
            <p:cNvPr id="27" name="Sisu kohatäide 32" descr="Badge Tick1 with solid fill">
              <a:extLst>
                <a:ext uri="{FF2B5EF4-FFF2-40B4-BE49-F238E27FC236}">
                  <a16:creationId xmlns:a16="http://schemas.microsoft.com/office/drawing/2014/main" id="{4B8697D9-025B-B1E1-D0B1-324C1047C584}"/>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980122" y="3756387"/>
              <a:ext cx="452556" cy="452556"/>
            </a:xfrm>
            <a:prstGeom prst="rect">
              <a:avLst/>
            </a:prstGeom>
          </p:spPr>
        </p:pic>
        <p:pic>
          <p:nvPicPr>
            <p:cNvPr id="29" name="Sisu kohatäide 32" descr="Badge Tick1 with solid fill">
              <a:extLst>
                <a:ext uri="{FF2B5EF4-FFF2-40B4-BE49-F238E27FC236}">
                  <a16:creationId xmlns:a16="http://schemas.microsoft.com/office/drawing/2014/main" id="{9FE76E97-067B-BB66-371C-4EF969692A70}"/>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595298" y="3894288"/>
              <a:ext cx="452556" cy="452556"/>
            </a:xfrm>
            <a:prstGeom prst="rect">
              <a:avLst/>
            </a:prstGeom>
          </p:spPr>
        </p:pic>
        <p:pic>
          <p:nvPicPr>
            <p:cNvPr id="30" name="Sisu kohatäide 32" descr="Badge Tick1 with solid fill">
              <a:extLst>
                <a:ext uri="{FF2B5EF4-FFF2-40B4-BE49-F238E27FC236}">
                  <a16:creationId xmlns:a16="http://schemas.microsoft.com/office/drawing/2014/main" id="{58F48AB5-18C8-483A-ED30-AAC681B609E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532532" y="2051495"/>
              <a:ext cx="452556" cy="452556"/>
            </a:xfrm>
            <a:prstGeom prst="rect">
              <a:avLst/>
            </a:prstGeom>
          </p:spPr>
        </p:pic>
        <p:pic>
          <p:nvPicPr>
            <p:cNvPr id="31" name="Sisu kohatäide 32" descr="Badge Tick1 with solid fill">
              <a:extLst>
                <a:ext uri="{FF2B5EF4-FFF2-40B4-BE49-F238E27FC236}">
                  <a16:creationId xmlns:a16="http://schemas.microsoft.com/office/drawing/2014/main" id="{88A620CB-2067-F8F0-4D0D-0D047DEB182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994607" y="1857909"/>
              <a:ext cx="452556" cy="452556"/>
            </a:xfrm>
            <a:prstGeom prst="rect">
              <a:avLst/>
            </a:prstGeom>
          </p:spPr>
        </p:pic>
      </p:grpSp>
    </p:spTree>
    <p:extLst>
      <p:ext uri="{BB962C8B-B14F-4D97-AF65-F5344CB8AC3E}">
        <p14:creationId xmlns:p14="http://schemas.microsoft.com/office/powerpoint/2010/main" val="26965658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500"/>
                                  </p:stCondLst>
                                  <p:childTnLst>
                                    <p:set>
                                      <p:cBhvr>
                                        <p:cTn id="6" dur="1" fill="hold">
                                          <p:stCondLst>
                                            <p:cond delay="0"/>
                                          </p:stCondLst>
                                        </p:cTn>
                                        <p:tgtEl>
                                          <p:spTgt spid="95"/>
                                        </p:tgtEl>
                                        <p:attrNameLst>
                                          <p:attrName>style.visibility</p:attrName>
                                        </p:attrNameLst>
                                      </p:cBhvr>
                                      <p:to>
                                        <p:strVal val="visible"/>
                                      </p:to>
                                    </p:set>
                                    <p:animEffect transition="in" filter="fade">
                                      <p:cBhvr>
                                        <p:cTn id="7" dur="500"/>
                                        <p:tgtEl>
                                          <p:spTgt spid="95"/>
                                        </p:tgtEl>
                                      </p:cBhvr>
                                    </p:animEffect>
                                    <p:anim calcmode="lin" valueType="num">
                                      <p:cBhvr>
                                        <p:cTn id="8" dur="500" fill="hold"/>
                                        <p:tgtEl>
                                          <p:spTgt spid="95"/>
                                        </p:tgtEl>
                                        <p:attrNameLst>
                                          <p:attrName>ppt_x</p:attrName>
                                        </p:attrNameLst>
                                      </p:cBhvr>
                                      <p:tavLst>
                                        <p:tav tm="0">
                                          <p:val>
                                            <p:strVal val="#ppt_x"/>
                                          </p:val>
                                        </p:tav>
                                        <p:tav tm="100000">
                                          <p:val>
                                            <p:strVal val="#ppt_x"/>
                                          </p:val>
                                        </p:tav>
                                      </p:tavLst>
                                    </p:anim>
                                    <p:anim calcmode="lin" valueType="num">
                                      <p:cBhvr>
                                        <p:cTn id="9" dur="500" fill="hold"/>
                                        <p:tgtEl>
                                          <p:spTgt spid="9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100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500"/>
                                        <p:tgtEl>
                                          <p:spTgt spid="6">
                                            <p:txEl>
                                              <p:pRg st="0" end="0"/>
                                            </p:txEl>
                                          </p:spTgt>
                                        </p:tgtEl>
                                      </p:cBhvr>
                                    </p:animEffect>
                                  </p:childTnLst>
                                </p:cTn>
                              </p:par>
                              <p:par>
                                <p:cTn id="14" presetID="10" presetClass="entr" presetSubtype="0" fill="hold" grpId="0" nodeType="withEffect">
                                  <p:stCondLst>
                                    <p:cond delay="100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nodeType="withEffect">
                                  <p:stCondLst>
                                    <p:cond delay="100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500"/>
                            </p:stCondLst>
                            <p:childTnLst>
                              <p:par>
                                <p:cTn id="21" presetID="10" presetClass="entr" presetSubtype="0" fill="hold" nodeType="afterEffect">
                                  <p:stCondLst>
                                    <p:cond delay="1000"/>
                                  </p:stCondLst>
                                  <p:childTnLst>
                                    <p:set>
                                      <p:cBhvr>
                                        <p:cTn id="22" dur="1" fill="hold">
                                          <p:stCondLst>
                                            <p:cond delay="0"/>
                                          </p:stCondLst>
                                        </p:cTn>
                                        <p:tgtEl>
                                          <p:spTgt spid="6">
                                            <p:txEl>
                                              <p:pRg st="1" end="1"/>
                                            </p:txEl>
                                          </p:spTgt>
                                        </p:tgtEl>
                                        <p:attrNameLst>
                                          <p:attrName>style.visibility</p:attrName>
                                        </p:attrNameLst>
                                      </p:cBhvr>
                                      <p:to>
                                        <p:strVal val="visible"/>
                                      </p:to>
                                    </p:set>
                                    <p:animEffect transition="in" filter="fade">
                                      <p:cBhvr>
                                        <p:cTn id="23" dur="500"/>
                                        <p:tgtEl>
                                          <p:spTgt spid="6">
                                            <p:txEl>
                                              <p:pRg st="1" end="1"/>
                                            </p:txEl>
                                          </p:spTgt>
                                        </p:tgtEl>
                                      </p:cBhvr>
                                    </p:animEffect>
                                  </p:childTnLst>
                                </p:cTn>
                              </p:par>
                              <p:par>
                                <p:cTn id="24" presetID="10" presetClass="entr" presetSubtype="0" fill="hold" grpId="0" nodeType="withEffect">
                                  <p:stCondLst>
                                    <p:cond delay="100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par>
                                <p:cTn id="27" presetID="10" presetClass="entr" presetSubtype="0" fill="hold" nodeType="withEffect">
                                  <p:stCondLst>
                                    <p:cond delay="100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500"/>
                                        <p:tgtEl>
                                          <p:spTgt spid="22"/>
                                        </p:tgtEl>
                                      </p:cBhvr>
                                    </p:animEffect>
                                  </p:childTnLst>
                                </p:cTn>
                              </p:par>
                            </p:childTnLst>
                          </p:cTn>
                        </p:par>
                        <p:par>
                          <p:cTn id="30" fill="hold">
                            <p:stCondLst>
                              <p:cond delay="4000"/>
                            </p:stCondLst>
                            <p:childTnLst>
                              <p:par>
                                <p:cTn id="31" presetID="10" presetClass="entr" presetSubtype="0" fill="hold" nodeType="afterEffect">
                                  <p:stCondLst>
                                    <p:cond delay="1000"/>
                                  </p:stCondLst>
                                  <p:childTnLst>
                                    <p:set>
                                      <p:cBhvr>
                                        <p:cTn id="32" dur="1" fill="hold">
                                          <p:stCondLst>
                                            <p:cond delay="0"/>
                                          </p:stCondLst>
                                        </p:cTn>
                                        <p:tgtEl>
                                          <p:spTgt spid="6">
                                            <p:txEl>
                                              <p:pRg st="2" end="2"/>
                                            </p:txEl>
                                          </p:spTgt>
                                        </p:tgtEl>
                                        <p:attrNameLst>
                                          <p:attrName>style.visibility</p:attrName>
                                        </p:attrNameLst>
                                      </p:cBhvr>
                                      <p:to>
                                        <p:strVal val="visible"/>
                                      </p:to>
                                    </p:set>
                                    <p:animEffect transition="in" filter="fade">
                                      <p:cBhvr>
                                        <p:cTn id="33" dur="500"/>
                                        <p:tgtEl>
                                          <p:spTgt spid="6">
                                            <p:txEl>
                                              <p:pRg st="2" end="2"/>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childTnLst>
                                </p:cTn>
                              </p:par>
                              <p:par>
                                <p:cTn id="37" presetID="10" presetClass="entr" presetSubtype="0" fill="hold" nodeType="withEffect">
                                  <p:stCondLst>
                                    <p:cond delay="1000"/>
                                  </p:stCondLst>
                                  <p:childTnLst>
                                    <p:set>
                                      <p:cBhvr>
                                        <p:cTn id="38" dur="1" fill="hold">
                                          <p:stCondLst>
                                            <p:cond delay="0"/>
                                          </p:stCondLst>
                                        </p:cTn>
                                        <p:tgtEl>
                                          <p:spTgt spid="24"/>
                                        </p:tgtEl>
                                        <p:attrNameLst>
                                          <p:attrName>style.visibility</p:attrName>
                                        </p:attrNameLst>
                                      </p:cBhvr>
                                      <p:to>
                                        <p:strVal val="visible"/>
                                      </p:to>
                                    </p:set>
                                    <p:animEffect transition="in" filter="fade">
                                      <p:cBhvr>
                                        <p:cTn id="39" dur="500"/>
                                        <p:tgtEl>
                                          <p:spTgt spid="24"/>
                                        </p:tgtEl>
                                      </p:cBhvr>
                                    </p:animEffect>
                                  </p:childTnLst>
                                </p:cTn>
                              </p:par>
                            </p:childTnLst>
                          </p:cTn>
                        </p:par>
                        <p:par>
                          <p:cTn id="40" fill="hold">
                            <p:stCondLst>
                              <p:cond delay="5500"/>
                            </p:stCondLst>
                            <p:childTnLst>
                              <p:par>
                                <p:cTn id="41" presetID="42" presetClass="entr" presetSubtype="0" fill="hold" nodeType="afterEffect">
                                  <p:stCondLst>
                                    <p:cond delay="1000"/>
                                  </p:stCondLst>
                                  <p:childTnLst>
                                    <p:set>
                                      <p:cBhvr>
                                        <p:cTn id="42" dur="1" fill="hold">
                                          <p:stCondLst>
                                            <p:cond delay="0"/>
                                          </p:stCondLst>
                                        </p:cTn>
                                        <p:tgtEl>
                                          <p:spTgt spid="39"/>
                                        </p:tgtEl>
                                        <p:attrNameLst>
                                          <p:attrName>style.visibility</p:attrName>
                                        </p:attrNameLst>
                                      </p:cBhvr>
                                      <p:to>
                                        <p:strVal val="visible"/>
                                      </p:to>
                                    </p:set>
                                    <p:animEffect transition="in" filter="fade">
                                      <p:cBhvr>
                                        <p:cTn id="43" dur="500"/>
                                        <p:tgtEl>
                                          <p:spTgt spid="39"/>
                                        </p:tgtEl>
                                      </p:cBhvr>
                                    </p:animEffect>
                                    <p:anim calcmode="lin" valueType="num">
                                      <p:cBhvr>
                                        <p:cTn id="44" dur="500" fill="hold"/>
                                        <p:tgtEl>
                                          <p:spTgt spid="39"/>
                                        </p:tgtEl>
                                        <p:attrNameLst>
                                          <p:attrName>ppt_x</p:attrName>
                                        </p:attrNameLst>
                                      </p:cBhvr>
                                      <p:tavLst>
                                        <p:tav tm="0">
                                          <p:val>
                                            <p:strVal val="#ppt_x"/>
                                          </p:val>
                                        </p:tav>
                                        <p:tav tm="100000">
                                          <p:val>
                                            <p:strVal val="#ppt_x"/>
                                          </p:val>
                                        </p:tav>
                                      </p:tavLst>
                                    </p:anim>
                                    <p:anim calcmode="lin" valueType="num">
                                      <p:cBhvr>
                                        <p:cTn id="45" dur="500" fill="hold"/>
                                        <p:tgtEl>
                                          <p:spTgt spid="39"/>
                                        </p:tgtEl>
                                        <p:attrNameLst>
                                          <p:attrName>ppt_y</p:attrName>
                                        </p:attrNameLst>
                                      </p:cBhvr>
                                      <p:tavLst>
                                        <p:tav tm="0">
                                          <p:val>
                                            <p:strVal val="#ppt_y+.1"/>
                                          </p:val>
                                        </p:tav>
                                        <p:tav tm="100000">
                                          <p:val>
                                            <p:strVal val="#ppt_y"/>
                                          </p:val>
                                        </p:tav>
                                      </p:tavLst>
                                    </p:anim>
                                  </p:childTnLst>
                                </p:cTn>
                              </p:par>
                              <p:par>
                                <p:cTn id="46" presetID="10" presetClass="entr" presetSubtype="0" fill="hold" nodeType="withEffect">
                                  <p:stCondLst>
                                    <p:cond delay="100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500"/>
                                        <p:tgtEl>
                                          <p:spTgt spid="34"/>
                                        </p:tgtEl>
                                      </p:cBhvr>
                                    </p:animEffect>
                                  </p:childTnLst>
                                </p:cTn>
                              </p:par>
                            </p:childTnLst>
                          </p:cTn>
                        </p:par>
                        <p:par>
                          <p:cTn id="49" fill="hold">
                            <p:stCondLst>
                              <p:cond delay="7000"/>
                            </p:stCondLst>
                            <p:childTnLst>
                              <p:par>
                                <p:cTn id="50" presetID="42" presetClass="entr" presetSubtype="0" fill="hold" nodeType="afterEffect">
                                  <p:stCondLst>
                                    <p:cond delay="1000"/>
                                  </p:stCondLst>
                                  <p:childTnLst>
                                    <p:set>
                                      <p:cBhvr>
                                        <p:cTn id="51" dur="1" fill="hold">
                                          <p:stCondLst>
                                            <p:cond delay="0"/>
                                          </p:stCondLst>
                                        </p:cTn>
                                        <p:tgtEl>
                                          <p:spTgt spid="114"/>
                                        </p:tgtEl>
                                        <p:attrNameLst>
                                          <p:attrName>style.visibility</p:attrName>
                                        </p:attrNameLst>
                                      </p:cBhvr>
                                      <p:to>
                                        <p:strVal val="visible"/>
                                      </p:to>
                                    </p:set>
                                    <p:animEffect transition="in" filter="fade">
                                      <p:cBhvr>
                                        <p:cTn id="52" dur="500"/>
                                        <p:tgtEl>
                                          <p:spTgt spid="114"/>
                                        </p:tgtEl>
                                      </p:cBhvr>
                                    </p:animEffect>
                                    <p:anim calcmode="lin" valueType="num">
                                      <p:cBhvr>
                                        <p:cTn id="53" dur="500" fill="hold"/>
                                        <p:tgtEl>
                                          <p:spTgt spid="114"/>
                                        </p:tgtEl>
                                        <p:attrNameLst>
                                          <p:attrName>ppt_x</p:attrName>
                                        </p:attrNameLst>
                                      </p:cBhvr>
                                      <p:tavLst>
                                        <p:tav tm="0">
                                          <p:val>
                                            <p:strVal val="#ppt_x"/>
                                          </p:val>
                                        </p:tav>
                                        <p:tav tm="100000">
                                          <p:val>
                                            <p:strVal val="#ppt_x"/>
                                          </p:val>
                                        </p:tav>
                                      </p:tavLst>
                                    </p:anim>
                                    <p:anim calcmode="lin" valueType="num">
                                      <p:cBhvr>
                                        <p:cTn id="54" dur="500" fill="hold"/>
                                        <p:tgtEl>
                                          <p:spTgt spid="114"/>
                                        </p:tgtEl>
                                        <p:attrNameLst>
                                          <p:attrName>ppt_y</p:attrName>
                                        </p:attrNameLst>
                                      </p:cBhvr>
                                      <p:tavLst>
                                        <p:tav tm="0">
                                          <p:val>
                                            <p:strVal val="#ppt_y+.1"/>
                                          </p:val>
                                        </p:tav>
                                        <p:tav tm="100000">
                                          <p:val>
                                            <p:strVal val="#ppt_y"/>
                                          </p:val>
                                        </p:tav>
                                      </p:tavLst>
                                    </p:anim>
                                  </p:childTnLst>
                                </p:cTn>
                              </p:par>
                            </p:childTnLst>
                          </p:cTn>
                        </p:par>
                        <p:par>
                          <p:cTn id="55" fill="hold">
                            <p:stCondLst>
                              <p:cond delay="8500"/>
                            </p:stCondLst>
                            <p:childTnLst>
                              <p:par>
                                <p:cTn id="56" presetID="42" presetClass="entr" presetSubtype="0" fill="hold" nodeType="afterEffect">
                                  <p:stCondLst>
                                    <p:cond delay="1000"/>
                                  </p:stCondLst>
                                  <p:childTnLst>
                                    <p:set>
                                      <p:cBhvr>
                                        <p:cTn id="57" dur="1" fill="hold">
                                          <p:stCondLst>
                                            <p:cond delay="0"/>
                                          </p:stCondLst>
                                        </p:cTn>
                                        <p:tgtEl>
                                          <p:spTgt spid="118"/>
                                        </p:tgtEl>
                                        <p:attrNameLst>
                                          <p:attrName>style.visibility</p:attrName>
                                        </p:attrNameLst>
                                      </p:cBhvr>
                                      <p:to>
                                        <p:strVal val="visible"/>
                                      </p:to>
                                    </p:set>
                                    <p:animEffect transition="in" filter="fade">
                                      <p:cBhvr>
                                        <p:cTn id="58" dur="500"/>
                                        <p:tgtEl>
                                          <p:spTgt spid="118"/>
                                        </p:tgtEl>
                                      </p:cBhvr>
                                    </p:animEffect>
                                    <p:anim calcmode="lin" valueType="num">
                                      <p:cBhvr>
                                        <p:cTn id="59" dur="500" fill="hold"/>
                                        <p:tgtEl>
                                          <p:spTgt spid="118"/>
                                        </p:tgtEl>
                                        <p:attrNameLst>
                                          <p:attrName>ppt_x</p:attrName>
                                        </p:attrNameLst>
                                      </p:cBhvr>
                                      <p:tavLst>
                                        <p:tav tm="0">
                                          <p:val>
                                            <p:strVal val="#ppt_x"/>
                                          </p:val>
                                        </p:tav>
                                        <p:tav tm="100000">
                                          <p:val>
                                            <p:strVal val="#ppt_x"/>
                                          </p:val>
                                        </p:tav>
                                      </p:tavLst>
                                    </p:anim>
                                    <p:anim calcmode="lin" valueType="num">
                                      <p:cBhvr>
                                        <p:cTn id="60" dur="5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1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lt 3">
            <a:extLst>
              <a:ext uri="{FF2B5EF4-FFF2-40B4-BE49-F238E27FC236}">
                <a16:creationId xmlns:a16="http://schemas.microsoft.com/office/drawing/2014/main" id="{2541E8EF-6C28-4211-9CB5-7B578E76A0B5}"/>
              </a:ext>
            </a:extLst>
          </p:cNvPr>
          <p:cNvPicPr>
            <a:picLocks noChangeAspect="1"/>
          </p:cNvPicPr>
          <p:nvPr/>
        </p:nvPicPr>
        <p:blipFill rotWithShape="1">
          <a:blip r:embed="rId3" cstate="hqprint">
            <a:alphaModFix amt="59000"/>
            <a:extLst>
              <a:ext uri="{28A0092B-C50C-407E-A947-70E740481C1C}">
                <a14:useLocalDpi xmlns:a14="http://schemas.microsoft.com/office/drawing/2010/main"/>
              </a:ext>
            </a:extLst>
          </a:blip>
          <a:srcRect/>
          <a:stretch/>
        </p:blipFill>
        <p:spPr>
          <a:xfrm>
            <a:off x="0" y="0"/>
            <a:ext cx="12192000" cy="6856425"/>
          </a:xfrm>
          <a:prstGeom prst="rect">
            <a:avLst/>
          </a:prstGeom>
        </p:spPr>
      </p:pic>
      <p:sp>
        <p:nvSpPr>
          <p:cNvPr id="8" name="CustomShape 1">
            <a:extLst>
              <a:ext uri="{FF2B5EF4-FFF2-40B4-BE49-F238E27FC236}">
                <a16:creationId xmlns:a16="http://schemas.microsoft.com/office/drawing/2014/main" id="{5A2A01AA-F975-4B8B-8A50-B165CD32CE95}"/>
              </a:ext>
            </a:extLst>
          </p:cNvPr>
          <p:cNvSpPr/>
          <p:nvPr/>
        </p:nvSpPr>
        <p:spPr>
          <a:xfrm>
            <a:off x="4429" y="0"/>
            <a:ext cx="12191999" cy="6856425"/>
          </a:xfrm>
          <a:prstGeom prst="rect">
            <a:avLst/>
          </a:prstGeom>
          <a:gradFill flip="none" rotWithShape="1">
            <a:gsLst>
              <a:gs pos="16000">
                <a:schemeClr val="accent1">
                  <a:alpha val="0"/>
                </a:schemeClr>
              </a:gs>
              <a:gs pos="67834">
                <a:srgbClr val="000096"/>
              </a:gs>
              <a:gs pos="54000">
                <a:schemeClr val="accent1">
                  <a:alpha val="74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p:style>
        <p:txBody>
          <a:bodyPr/>
          <a:lstStyle/>
          <a:p>
            <a:endParaRPr lang="et-EE"/>
          </a:p>
        </p:txBody>
      </p:sp>
      <p:sp>
        <p:nvSpPr>
          <p:cNvPr id="7" name="Title 6"/>
          <p:cNvSpPr>
            <a:spLocks noGrp="1"/>
          </p:cNvSpPr>
          <p:nvPr>
            <p:ph type="title"/>
          </p:nvPr>
        </p:nvSpPr>
        <p:spPr>
          <a:xfrm>
            <a:off x="623887" y="658801"/>
            <a:ext cx="10481260" cy="974638"/>
          </a:xfrm>
        </p:spPr>
        <p:txBody>
          <a:bodyPr/>
          <a:lstStyle/>
          <a:p>
            <a:r>
              <a:rPr lang="et-EE" dirty="0">
                <a:effectLst>
                  <a:outerShdw blurRad="38100" dist="38100" dir="2700000" algn="tl">
                    <a:srgbClr val="000000">
                      <a:alpha val="43137"/>
                    </a:srgbClr>
                  </a:outerShdw>
                </a:effectLst>
              </a:rPr>
              <a:t>VET </a:t>
            </a:r>
            <a:r>
              <a:rPr lang="et-EE" dirty="0" err="1">
                <a:effectLst>
                  <a:outerShdw blurRad="38100" dist="38100" dir="2700000" algn="tl">
                    <a:srgbClr val="000000">
                      <a:alpha val="43137"/>
                    </a:srgbClr>
                  </a:outerShdw>
                </a:effectLst>
              </a:rPr>
              <a:t>education</a:t>
            </a:r>
            <a:r>
              <a:rPr lang="et-EE" dirty="0">
                <a:effectLst>
                  <a:outerShdw blurRad="38100" dist="38100" dir="2700000" algn="tl">
                    <a:srgbClr val="000000">
                      <a:alpha val="43137"/>
                    </a:srgbClr>
                  </a:outerShdw>
                </a:effectLst>
              </a:rPr>
              <a:t>. </a:t>
            </a:r>
            <a:br>
              <a:rPr lang="et-EE" dirty="0">
                <a:effectLst>
                  <a:outerShdw blurRad="38100" dist="38100" dir="2700000" algn="tl">
                    <a:srgbClr val="000000">
                      <a:alpha val="43137"/>
                    </a:srgbClr>
                  </a:outerShdw>
                </a:effectLst>
              </a:rPr>
            </a:br>
            <a:r>
              <a:rPr lang="et-EE" dirty="0" err="1">
                <a:effectLst>
                  <a:outerShdw blurRad="38100" dist="38100" dir="2700000" algn="tl">
                    <a:srgbClr val="000000">
                      <a:alpha val="43137"/>
                    </a:srgbClr>
                  </a:outerShdw>
                </a:effectLst>
              </a:rPr>
              <a:t>Practical</a:t>
            </a:r>
            <a:r>
              <a:rPr lang="et-EE" dirty="0">
                <a:effectLst>
                  <a:outerShdw blurRad="38100" dist="38100" dir="2700000" algn="tl">
                    <a:srgbClr val="000000">
                      <a:alpha val="43137"/>
                    </a:srgbClr>
                  </a:outerShdw>
                </a:effectLst>
              </a:rPr>
              <a:t>, </a:t>
            </a:r>
            <a:r>
              <a:rPr lang="et-EE" dirty="0" err="1">
                <a:effectLst>
                  <a:outerShdw blurRad="38100" dist="38100" dir="2700000" algn="tl">
                    <a:srgbClr val="000000">
                      <a:alpha val="43137"/>
                    </a:srgbClr>
                  </a:outerShdw>
                </a:effectLst>
              </a:rPr>
              <a:t>flexible</a:t>
            </a:r>
            <a:r>
              <a:rPr lang="et-EE" dirty="0">
                <a:effectLst>
                  <a:outerShdw blurRad="38100" dist="38100" dir="2700000" algn="tl">
                    <a:srgbClr val="000000">
                      <a:alpha val="43137"/>
                    </a:srgbClr>
                  </a:outerShdw>
                </a:effectLst>
              </a:rPr>
              <a:t> and </a:t>
            </a:r>
            <a:r>
              <a:rPr lang="et-EE" dirty="0" err="1">
                <a:effectLst>
                  <a:outerShdw blurRad="38100" dist="38100" dir="2700000" algn="tl">
                    <a:srgbClr val="000000">
                      <a:alpha val="43137"/>
                    </a:srgbClr>
                  </a:outerShdw>
                </a:effectLst>
              </a:rPr>
              <a:t>available</a:t>
            </a:r>
            <a:endParaRPr lang="en-GB" dirty="0">
              <a:effectLst>
                <a:outerShdw blurRad="38100" dist="38100" dir="2700000" algn="tl">
                  <a:srgbClr val="000000">
                    <a:alpha val="43137"/>
                  </a:srgbClr>
                </a:outerShdw>
              </a:effectLst>
            </a:endParaRPr>
          </a:p>
        </p:txBody>
      </p:sp>
      <p:sp>
        <p:nvSpPr>
          <p:cNvPr id="9" name="Text Placeholder 8"/>
          <p:cNvSpPr>
            <a:spLocks noGrp="1"/>
          </p:cNvSpPr>
          <p:nvPr>
            <p:ph type="body" sz="quarter" idx="12"/>
          </p:nvPr>
        </p:nvSpPr>
        <p:spPr>
          <a:xfrm>
            <a:off x="623889" y="3015576"/>
            <a:ext cx="4824413" cy="3085649"/>
          </a:xfrm>
        </p:spPr>
        <p:txBody>
          <a:bodyPr/>
          <a:lstStyle/>
          <a:p>
            <a:pPr indent="-269280">
              <a:buClr>
                <a:srgbClr val="FFFFFF"/>
              </a:buClr>
              <a:buFont typeface="Aino"/>
              <a:buChar char="+"/>
            </a:pPr>
            <a:r>
              <a:rPr lang="en-US" dirty="0"/>
              <a:t>Access to VET </a:t>
            </a:r>
            <a:r>
              <a:rPr lang="en-US" dirty="0" err="1"/>
              <a:t>programmes</a:t>
            </a:r>
            <a:r>
              <a:rPr lang="en-US" dirty="0"/>
              <a:t> and additional training is free for all ages</a:t>
            </a:r>
            <a:r>
              <a:rPr lang="et-EE" dirty="0"/>
              <a:t>, </a:t>
            </a:r>
            <a:br>
              <a:rPr lang="et-EE" dirty="0"/>
            </a:br>
            <a:r>
              <a:rPr lang="et-EE" dirty="0" err="1"/>
              <a:t>with</a:t>
            </a:r>
            <a:r>
              <a:rPr lang="et-EE" dirty="0"/>
              <a:t> </a:t>
            </a:r>
            <a:r>
              <a:rPr lang="et-EE" dirty="0" err="1"/>
              <a:t>limited</a:t>
            </a:r>
            <a:r>
              <a:rPr lang="et-EE" dirty="0"/>
              <a:t> </a:t>
            </a:r>
            <a:r>
              <a:rPr lang="et-EE" dirty="0" err="1"/>
              <a:t>exceptions</a:t>
            </a:r>
            <a:r>
              <a:rPr lang="et-EE" dirty="0"/>
              <a:t>.</a:t>
            </a:r>
          </a:p>
          <a:p>
            <a:pPr indent="-269280">
              <a:buClr>
                <a:srgbClr val="FFFFFF"/>
              </a:buClr>
              <a:buFont typeface="Aino"/>
              <a:buChar char="+"/>
            </a:pPr>
            <a:endParaRPr lang="et-EE" dirty="0">
              <a:effectLst>
                <a:outerShdw blurRad="38100" dist="38100" dir="2700000" algn="tl">
                  <a:srgbClr val="000000">
                    <a:alpha val="43137"/>
                  </a:srgbClr>
                </a:outerShdw>
              </a:effectLst>
            </a:endParaRPr>
          </a:p>
          <a:p>
            <a:pPr indent="-269280">
              <a:buClr>
                <a:srgbClr val="FFFFFF"/>
              </a:buClr>
              <a:buFont typeface="Aino"/>
              <a:buChar char="+"/>
            </a:pPr>
            <a:r>
              <a:rPr lang="en-US" dirty="0">
                <a:effectLst>
                  <a:outerShdw blurRad="38100" dist="38100" dir="2700000" algn="tl">
                    <a:srgbClr val="000000">
                      <a:alpha val="43137"/>
                    </a:srgbClr>
                  </a:outerShdw>
                </a:effectLst>
              </a:rPr>
              <a:t>With over 130 </a:t>
            </a:r>
            <a:r>
              <a:rPr lang="en-US" dirty="0" err="1">
                <a:effectLst>
                  <a:outerShdw blurRad="38100" dist="38100" dir="2700000" algn="tl">
                    <a:srgbClr val="000000">
                      <a:alpha val="43137"/>
                    </a:srgbClr>
                  </a:outerShdw>
                </a:effectLst>
              </a:rPr>
              <a:t>specialities</a:t>
            </a:r>
            <a:r>
              <a:rPr lang="en-US" dirty="0">
                <a:effectLst>
                  <a:outerShdw blurRad="38100" dist="38100" dir="2700000" algn="tl">
                    <a:srgbClr val="000000">
                      <a:alpha val="43137"/>
                    </a:srgbClr>
                  </a:outerShdw>
                </a:effectLst>
              </a:rPr>
              <a:t> to choose from, Estonian vocational education offers a comprehensive range of options</a:t>
            </a:r>
            <a:r>
              <a:rPr lang="et-EE" dirty="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rPr>
              <a:t> </a:t>
            </a:r>
            <a:endParaRPr lang="et-EE" dirty="0">
              <a:effectLst>
                <a:outerShdw blurRad="38100" dist="38100" dir="2700000" algn="tl">
                  <a:srgbClr val="000000">
                    <a:alpha val="43137"/>
                  </a:srgbClr>
                </a:outerShdw>
              </a:effectLst>
            </a:endParaRPr>
          </a:p>
          <a:p>
            <a:pPr indent="-269280">
              <a:buClr>
                <a:srgbClr val="FFFFFF"/>
              </a:buClr>
              <a:buFont typeface="Aino"/>
              <a:buChar char="+"/>
            </a:pPr>
            <a:endParaRPr lang="et-EE" spc="-1" dirty="0">
              <a:effectLst>
                <a:outerShdw blurRad="38100" dist="38100" dir="2700000" algn="tl">
                  <a:srgbClr val="000000">
                    <a:alpha val="43137"/>
                  </a:srgbClr>
                </a:outerShdw>
              </a:effectLst>
              <a:latin typeface="Calibri"/>
            </a:endParaRPr>
          </a:p>
          <a:p>
            <a:pPr marL="269875" indent="-269240">
              <a:buClr>
                <a:srgbClr val="FFFFFF"/>
              </a:buClr>
              <a:buFont typeface="Aino"/>
              <a:buChar char="+"/>
            </a:pPr>
            <a:r>
              <a:rPr lang="et-EE" dirty="0" err="1">
                <a:effectLst>
                  <a:outerShdw blurRad="38100" dist="38100" dir="2700000" algn="tl">
                    <a:srgbClr val="000000">
                      <a:alpha val="43137"/>
                    </a:srgbClr>
                  </a:outerShdw>
                </a:effectLst>
              </a:rPr>
              <a:t>Flexible</a:t>
            </a:r>
            <a:r>
              <a:rPr lang="et-EE" dirty="0">
                <a:effectLst>
                  <a:outerShdw blurRad="38100" dist="38100" dir="2700000" algn="tl">
                    <a:srgbClr val="000000">
                      <a:alpha val="43137"/>
                    </a:srgbClr>
                  </a:outerShdw>
                </a:effectLst>
              </a:rPr>
              <a:t> </a:t>
            </a:r>
            <a:r>
              <a:rPr lang="en-US" dirty="0">
                <a:effectLst>
                  <a:outerShdw blurRad="38100" dist="38100" dir="2700000" algn="tl">
                    <a:srgbClr val="000000">
                      <a:alpha val="43137"/>
                    </a:srgbClr>
                  </a:outerShdw>
                </a:effectLst>
              </a:rPr>
              <a:t>study formats</a:t>
            </a:r>
            <a:r>
              <a:rPr lang="et-EE" dirty="0">
                <a:effectLst>
                  <a:outerShdw blurRad="38100" dist="38100" dir="2700000" algn="tl">
                    <a:srgbClr val="000000">
                      <a:alpha val="43137"/>
                    </a:srgbClr>
                  </a:outerShdw>
                </a:effectLst>
              </a:rPr>
              <a:t> </a:t>
            </a:r>
            <a:r>
              <a:rPr lang="et-EE" dirty="0" err="1">
                <a:effectLst>
                  <a:outerShdw blurRad="38100" dist="38100" dir="2700000" algn="tl">
                    <a:srgbClr val="000000">
                      <a:alpha val="43137"/>
                    </a:srgbClr>
                  </a:outerShdw>
                </a:effectLst>
              </a:rPr>
              <a:t>offer</a:t>
            </a:r>
            <a:r>
              <a:rPr lang="et-EE" dirty="0">
                <a:effectLst>
                  <a:outerShdw blurRad="38100" dist="38100" dir="2700000" algn="tl">
                    <a:srgbClr val="000000">
                      <a:alpha val="43137"/>
                    </a:srgbClr>
                  </a:outerShdw>
                </a:effectLst>
              </a:rPr>
              <a:t> </a:t>
            </a:r>
            <a:r>
              <a:rPr lang="et-EE" dirty="0" err="1">
                <a:effectLst>
                  <a:outerShdw blurRad="38100" dist="38100" dir="2700000" algn="tl">
                    <a:srgbClr val="000000">
                      <a:alpha val="43137"/>
                    </a:srgbClr>
                  </a:outerShdw>
                </a:effectLst>
              </a:rPr>
              <a:t>wide</a:t>
            </a:r>
            <a:r>
              <a:rPr lang="et-EE" dirty="0">
                <a:effectLst>
                  <a:outerShdw blurRad="38100" dist="38100" dir="2700000" algn="tl">
                    <a:srgbClr val="000000">
                      <a:alpha val="43137"/>
                    </a:srgbClr>
                  </a:outerShdw>
                </a:effectLst>
              </a:rPr>
              <a:t> range of </a:t>
            </a:r>
            <a:r>
              <a:rPr lang="et-EE" dirty="0" err="1">
                <a:effectLst>
                  <a:outerShdw blurRad="38100" dist="38100" dir="2700000" algn="tl">
                    <a:srgbClr val="000000">
                      <a:alpha val="43137"/>
                    </a:srgbClr>
                  </a:outerShdw>
                </a:effectLst>
              </a:rPr>
              <a:t>possibilities</a:t>
            </a:r>
            <a:r>
              <a:rPr lang="en-US" dirty="0">
                <a:effectLst>
                  <a:outerShdw blurRad="38100" dist="38100" dir="2700000" algn="tl">
                    <a:srgbClr val="000000">
                      <a:alpha val="43137"/>
                    </a:srgbClr>
                  </a:outerShdw>
                </a:effectLst>
              </a:rPr>
              <a:t>, including full-time, part-time, and distance learning.</a:t>
            </a:r>
            <a:endParaRPr lang="et-EE" sz="1800" spc="-1" dirty="0">
              <a:effectLst>
                <a:outerShdw blurRad="38100" dist="38100" dir="2700000" algn="tl">
                  <a:srgbClr val="000000">
                    <a:alpha val="43137"/>
                  </a:srgbClr>
                </a:outerShdw>
              </a:effectLst>
              <a:latin typeface="Calibri"/>
              <a:cs typeface="Calibri"/>
            </a:endParaRPr>
          </a:p>
        </p:txBody>
      </p:sp>
      <p:sp>
        <p:nvSpPr>
          <p:cNvPr id="2" name="Teksti kohatäide 1">
            <a:extLst>
              <a:ext uri="{FF2B5EF4-FFF2-40B4-BE49-F238E27FC236}">
                <a16:creationId xmlns:a16="http://schemas.microsoft.com/office/drawing/2014/main" id="{A6D037A4-D275-4BE4-A065-B1B9A72A8CDF}"/>
              </a:ext>
            </a:extLst>
          </p:cNvPr>
          <p:cNvSpPr>
            <a:spLocks noGrp="1"/>
          </p:cNvSpPr>
          <p:nvPr>
            <p:ph type="body" sz="quarter" idx="13"/>
          </p:nvPr>
        </p:nvSpPr>
        <p:spPr>
          <a:xfrm>
            <a:off x="6743699" y="2728686"/>
            <a:ext cx="4824414" cy="3579851"/>
          </a:xfrm>
        </p:spPr>
        <p:txBody>
          <a:bodyPr/>
          <a:lstStyle/>
          <a:p>
            <a:pPr indent="-269280">
              <a:buClr>
                <a:srgbClr val="FFFFFF"/>
              </a:buClr>
              <a:buFont typeface="Aino"/>
              <a:buChar char="+"/>
            </a:pPr>
            <a:r>
              <a:rPr lang="et-EE">
                <a:effectLst>
                  <a:outerShdw blurRad="38100" dist="38100" dir="2700000" algn="tl">
                    <a:srgbClr val="000000">
                      <a:alpha val="43137"/>
                    </a:srgbClr>
                  </a:outerShdw>
                </a:effectLst>
              </a:rPr>
              <a:t>The </a:t>
            </a:r>
            <a:r>
              <a:rPr lang="et-EE" err="1">
                <a:effectLst>
                  <a:outerShdw blurRad="38100" dist="38100" dir="2700000" algn="tl">
                    <a:srgbClr val="000000">
                      <a:alpha val="43137"/>
                    </a:srgbClr>
                  </a:outerShdw>
                </a:effectLst>
              </a:rPr>
              <a:t>state</a:t>
            </a:r>
            <a:r>
              <a:rPr lang="et-EE">
                <a:effectLst>
                  <a:outerShdw blurRad="38100" dist="38100" dir="2700000" algn="tl">
                    <a:srgbClr val="000000">
                      <a:alpha val="43137"/>
                    </a:srgbClr>
                  </a:outerShdw>
                </a:effectLst>
              </a:rPr>
              <a:t> </a:t>
            </a:r>
            <a:r>
              <a:rPr lang="et-EE" err="1">
                <a:effectLst>
                  <a:outerShdw blurRad="38100" dist="38100" dir="2700000" algn="tl">
                    <a:srgbClr val="000000">
                      <a:alpha val="43137"/>
                    </a:srgbClr>
                  </a:outerShdw>
                </a:effectLst>
              </a:rPr>
              <a:t>has</a:t>
            </a:r>
            <a:r>
              <a:rPr lang="et-EE">
                <a:effectLst>
                  <a:outerShdw blurRad="38100" dist="38100" dir="2700000" algn="tl">
                    <a:srgbClr val="000000">
                      <a:alpha val="43137"/>
                    </a:srgbClr>
                  </a:outerShdw>
                </a:effectLst>
              </a:rPr>
              <a:t> </a:t>
            </a:r>
            <a:r>
              <a:rPr lang="et-EE" err="1">
                <a:effectLst>
                  <a:outerShdw blurRad="38100" dist="38100" dir="2700000" algn="tl">
                    <a:srgbClr val="000000">
                      <a:alpha val="43137"/>
                    </a:srgbClr>
                  </a:outerShdw>
                </a:effectLst>
              </a:rPr>
              <a:t>special</a:t>
            </a:r>
            <a:r>
              <a:rPr lang="et-EE">
                <a:effectLst>
                  <a:outerShdw blurRad="38100" dist="38100" dir="2700000" algn="tl">
                    <a:srgbClr val="000000">
                      <a:alpha val="43137"/>
                    </a:srgbClr>
                  </a:outerShdw>
                </a:effectLst>
              </a:rPr>
              <a:t> </a:t>
            </a:r>
            <a:r>
              <a:rPr lang="et-EE" err="1">
                <a:effectLst>
                  <a:outerShdw blurRad="38100" dist="38100" dir="2700000" algn="tl">
                    <a:srgbClr val="000000">
                      <a:alpha val="43137"/>
                    </a:srgbClr>
                  </a:outerShdw>
                </a:effectLst>
              </a:rPr>
              <a:t>project</a:t>
            </a:r>
            <a:r>
              <a:rPr lang="et-EE">
                <a:effectLst>
                  <a:outerShdw blurRad="38100" dist="38100" dir="2700000" algn="tl">
                    <a:srgbClr val="000000">
                      <a:alpha val="43137"/>
                    </a:srgbClr>
                  </a:outerShdw>
                </a:effectLst>
              </a:rPr>
              <a:t> (OSKA) </a:t>
            </a:r>
            <a:r>
              <a:rPr lang="et-EE" err="1">
                <a:effectLst>
                  <a:outerShdw blurRad="38100" dist="38100" dir="2700000" algn="tl">
                    <a:srgbClr val="000000">
                      <a:alpha val="43137"/>
                    </a:srgbClr>
                  </a:outerShdw>
                </a:effectLst>
              </a:rPr>
              <a:t>to</a:t>
            </a:r>
            <a:r>
              <a:rPr lang="et-EE">
                <a:effectLst>
                  <a:outerShdw blurRad="38100" dist="38100" dir="2700000" algn="tl">
                    <a:srgbClr val="000000">
                      <a:alpha val="43137"/>
                    </a:srgbClr>
                  </a:outerShdw>
                </a:effectLst>
              </a:rPr>
              <a:t> </a:t>
            </a:r>
            <a:r>
              <a:rPr lang="en-US">
                <a:effectLst>
                  <a:outerShdw blurRad="38100" dist="38100" dir="2700000" algn="tl">
                    <a:srgbClr val="000000">
                      <a:alpha val="43137"/>
                    </a:srgbClr>
                  </a:outerShdw>
                </a:effectLst>
              </a:rPr>
              <a:t>ANALYSE THE LABOUR MARKET to </a:t>
            </a:r>
            <a:r>
              <a:rPr lang="et-EE" err="1">
                <a:effectLst>
                  <a:outerShdw blurRad="38100" dist="38100" dir="2700000" algn="tl">
                    <a:srgbClr val="000000">
                      <a:alpha val="43137"/>
                    </a:srgbClr>
                  </a:outerShdw>
                </a:effectLst>
              </a:rPr>
              <a:t>find</a:t>
            </a:r>
            <a:r>
              <a:rPr lang="et-EE">
                <a:effectLst>
                  <a:outerShdw blurRad="38100" dist="38100" dir="2700000" algn="tl">
                    <a:srgbClr val="000000">
                      <a:alpha val="43137"/>
                    </a:srgbClr>
                  </a:outerShdw>
                </a:effectLst>
              </a:rPr>
              <a:t> </a:t>
            </a:r>
            <a:r>
              <a:rPr lang="et-EE" err="1">
                <a:effectLst>
                  <a:outerShdw blurRad="38100" dist="38100" dir="2700000" algn="tl">
                    <a:srgbClr val="000000">
                      <a:alpha val="43137"/>
                    </a:srgbClr>
                  </a:outerShdw>
                </a:effectLst>
              </a:rPr>
              <a:t>out</a:t>
            </a:r>
            <a:r>
              <a:rPr lang="en-US">
                <a:effectLst>
                  <a:outerShdw blurRad="38100" dist="38100" dir="2700000" algn="tl">
                    <a:srgbClr val="000000">
                      <a:alpha val="43137"/>
                    </a:srgbClr>
                  </a:outerShdw>
                </a:effectLst>
              </a:rPr>
              <a:t> </a:t>
            </a:r>
            <a:r>
              <a:rPr lang="et-EE" err="1">
                <a:effectLst>
                  <a:outerShdw blurRad="38100" dist="38100" dir="2700000" algn="tl">
                    <a:srgbClr val="000000">
                      <a:alpha val="43137"/>
                    </a:srgbClr>
                  </a:outerShdw>
                </a:effectLst>
              </a:rPr>
              <a:t>what</a:t>
            </a:r>
            <a:r>
              <a:rPr lang="et-EE">
                <a:effectLst>
                  <a:outerShdw blurRad="38100" dist="38100" dir="2700000" algn="tl">
                    <a:srgbClr val="000000">
                      <a:alpha val="43137"/>
                    </a:srgbClr>
                  </a:outerShdw>
                </a:effectLst>
              </a:rPr>
              <a:t> </a:t>
            </a:r>
            <a:r>
              <a:rPr lang="en-US">
                <a:effectLst>
                  <a:outerShdw blurRad="38100" dist="38100" dir="2700000" algn="tl">
                    <a:srgbClr val="000000">
                      <a:alpha val="43137"/>
                    </a:srgbClr>
                  </a:outerShdw>
                </a:effectLst>
              </a:rPr>
              <a:t>skills </a:t>
            </a:r>
            <a:r>
              <a:rPr lang="et-EE">
                <a:effectLst>
                  <a:outerShdw blurRad="38100" dist="38100" dir="2700000" algn="tl">
                    <a:srgbClr val="000000">
                      <a:alpha val="43137"/>
                    </a:srgbClr>
                  </a:outerShdw>
                </a:effectLst>
              </a:rPr>
              <a:t>are </a:t>
            </a:r>
            <a:r>
              <a:rPr lang="en-US">
                <a:effectLst>
                  <a:outerShdw blurRad="38100" dist="38100" dir="2700000" algn="tl">
                    <a:srgbClr val="000000">
                      <a:alpha val="43137"/>
                    </a:srgbClr>
                  </a:outerShdw>
                </a:effectLst>
              </a:rPr>
              <a:t>needed in the future.</a:t>
            </a:r>
            <a:endParaRPr lang="et-EE" spc="-1">
              <a:solidFill>
                <a:srgbClr val="FFFFFF"/>
              </a:solidFill>
              <a:effectLst>
                <a:outerShdw blurRad="38100" dist="38100" dir="2700000" algn="tl">
                  <a:srgbClr val="000000">
                    <a:alpha val="43137"/>
                  </a:srgbClr>
                </a:outerShdw>
              </a:effectLst>
            </a:endParaRPr>
          </a:p>
          <a:p>
            <a:pPr indent="-269280">
              <a:buClr>
                <a:srgbClr val="FFFFFF"/>
              </a:buClr>
              <a:buFont typeface="Aino"/>
              <a:buChar char="+"/>
            </a:pPr>
            <a:endParaRPr lang="et-EE">
              <a:effectLst>
                <a:outerShdw blurRad="38100" dist="38100" dir="2700000" algn="tl">
                  <a:srgbClr val="000000">
                    <a:alpha val="43137"/>
                  </a:srgbClr>
                </a:outerShdw>
              </a:effectLst>
            </a:endParaRPr>
          </a:p>
          <a:p>
            <a:pPr indent="-269280">
              <a:buClr>
                <a:srgbClr val="FFFFFF"/>
              </a:buClr>
              <a:buFont typeface="Aino"/>
              <a:buChar char="+"/>
            </a:pPr>
            <a:r>
              <a:rPr lang="en-US">
                <a:effectLst>
                  <a:outerShdw blurRad="38100" dist="38100" dir="2700000" algn="tl">
                    <a:srgbClr val="000000">
                      <a:alpha val="43137"/>
                    </a:srgbClr>
                  </a:outerShdw>
                </a:effectLst>
              </a:rPr>
              <a:t>Much of vocational education consists </a:t>
            </a:r>
            <a:br>
              <a:rPr lang="et-EE">
                <a:effectLst>
                  <a:outerShdw blurRad="38100" dist="38100" dir="2700000" algn="tl">
                    <a:srgbClr val="000000">
                      <a:alpha val="43137"/>
                    </a:srgbClr>
                  </a:outerShdw>
                </a:effectLst>
              </a:rPr>
            </a:br>
            <a:r>
              <a:rPr lang="en-US">
                <a:effectLst>
                  <a:outerShdw blurRad="38100" dist="38100" dir="2700000" algn="tl">
                    <a:srgbClr val="000000">
                      <a:alpha val="43137"/>
                    </a:srgbClr>
                  </a:outerShdw>
                </a:effectLst>
              </a:rPr>
              <a:t>of WORK-BASED</a:t>
            </a:r>
            <a:r>
              <a:rPr lang="et-EE">
                <a:effectLst>
                  <a:outerShdw blurRad="38100" dist="38100" dir="2700000" algn="tl">
                    <a:srgbClr val="000000">
                      <a:alpha val="43137"/>
                    </a:srgbClr>
                  </a:outerShdw>
                </a:effectLst>
              </a:rPr>
              <a:t> LEARNING</a:t>
            </a:r>
            <a:r>
              <a:rPr lang="en-US">
                <a:effectLst>
                  <a:outerShdw blurRad="38100" dist="38100" dir="2700000" algn="tl">
                    <a:srgbClr val="000000">
                      <a:alpha val="43137"/>
                    </a:srgbClr>
                  </a:outerShdw>
                </a:effectLst>
              </a:rPr>
              <a:t>, allowing students to better prepare for the job market. </a:t>
            </a:r>
            <a:endParaRPr lang="et-EE">
              <a:effectLst>
                <a:outerShdw blurRad="38100" dist="38100" dir="2700000" algn="tl">
                  <a:srgbClr val="000000">
                    <a:alpha val="43137"/>
                  </a:srgbClr>
                </a:outerShdw>
              </a:effectLst>
            </a:endParaRPr>
          </a:p>
          <a:p>
            <a:pPr indent="-269280">
              <a:buClr>
                <a:srgbClr val="FFFFFF"/>
              </a:buClr>
              <a:buFont typeface="Aino"/>
              <a:buChar char="+"/>
            </a:pPr>
            <a:endParaRPr lang="et-EE">
              <a:effectLst>
                <a:outerShdw blurRad="38100" dist="38100" dir="2700000" algn="tl">
                  <a:srgbClr val="000000">
                    <a:alpha val="43137"/>
                  </a:srgbClr>
                </a:outerShdw>
              </a:effectLst>
            </a:endParaRPr>
          </a:p>
          <a:p>
            <a:pPr indent="-269280">
              <a:buClr>
                <a:srgbClr val="FFFFFF"/>
              </a:buClr>
              <a:buFont typeface="Aino"/>
              <a:buChar char="+"/>
            </a:pPr>
            <a:r>
              <a:rPr lang="et-EE" spc="-1">
                <a:solidFill>
                  <a:srgbClr val="FFFFFF"/>
                </a:solidFill>
                <a:effectLst>
                  <a:outerShdw blurRad="38100" dist="38100" dir="2700000" algn="tl">
                    <a:srgbClr val="000000">
                      <a:alpha val="43137"/>
                    </a:srgbClr>
                  </a:outerShdw>
                </a:effectLst>
              </a:rPr>
              <a:t>C</a:t>
            </a:r>
            <a:r>
              <a:rPr lang="en-US" spc="-1">
                <a:solidFill>
                  <a:srgbClr val="FFFFFF"/>
                </a:solidFill>
                <a:effectLst>
                  <a:outerShdw blurRad="38100" dist="38100" dir="2700000" algn="tl">
                    <a:srgbClr val="000000">
                      <a:alpha val="43137"/>
                    </a:srgbClr>
                  </a:outerShdw>
                </a:effectLst>
              </a:rPr>
              <a:t>lose COOPERATION WITH THE PRIVATE SECTOR</a:t>
            </a:r>
            <a:r>
              <a:rPr lang="et-EE" spc="-1">
                <a:solidFill>
                  <a:srgbClr val="FFFFFF"/>
                </a:solidFill>
                <a:effectLst>
                  <a:outerShdw blurRad="38100" dist="38100" dir="2700000" algn="tl">
                    <a:srgbClr val="000000">
                      <a:alpha val="43137"/>
                    </a:srgbClr>
                  </a:outerShdw>
                </a:effectLst>
              </a:rPr>
              <a:t> </a:t>
            </a:r>
            <a:r>
              <a:rPr lang="et-EE" spc="-1" err="1">
                <a:solidFill>
                  <a:srgbClr val="FFFFFF"/>
                </a:solidFill>
                <a:effectLst>
                  <a:outerShdw blurRad="38100" dist="38100" dir="2700000" algn="tl">
                    <a:srgbClr val="000000">
                      <a:alpha val="43137"/>
                    </a:srgbClr>
                  </a:outerShdw>
                </a:effectLst>
              </a:rPr>
              <a:t>provides</a:t>
            </a:r>
            <a:r>
              <a:rPr lang="et-EE" spc="-1">
                <a:solidFill>
                  <a:srgbClr val="FFFFFF"/>
                </a:solidFill>
                <a:effectLst>
                  <a:outerShdw blurRad="38100" dist="38100" dir="2700000" algn="tl">
                    <a:srgbClr val="000000">
                      <a:alpha val="43137"/>
                    </a:srgbClr>
                  </a:outerShdw>
                </a:effectLst>
              </a:rPr>
              <a:t> </a:t>
            </a:r>
            <a:r>
              <a:rPr lang="et-EE" spc="-1" err="1">
                <a:solidFill>
                  <a:srgbClr val="FFFFFF"/>
                </a:solidFill>
                <a:effectLst>
                  <a:outerShdw blurRad="38100" dist="38100" dir="2700000" algn="tl">
                    <a:srgbClr val="000000">
                      <a:alpha val="43137"/>
                    </a:srgbClr>
                  </a:outerShdw>
                </a:effectLst>
              </a:rPr>
              <a:t>students</a:t>
            </a:r>
            <a:r>
              <a:rPr lang="et-EE" spc="-1">
                <a:solidFill>
                  <a:srgbClr val="FFFFFF"/>
                </a:solidFill>
                <a:effectLst>
                  <a:outerShdw blurRad="38100" dist="38100" dir="2700000" algn="tl">
                    <a:srgbClr val="000000">
                      <a:alpha val="43137"/>
                    </a:srgbClr>
                  </a:outerShdw>
                </a:effectLst>
              </a:rPr>
              <a:t> r</a:t>
            </a:r>
            <a:r>
              <a:rPr lang="en-US" spc="-1" err="1">
                <a:solidFill>
                  <a:srgbClr val="FFFFFF"/>
                </a:solidFill>
                <a:effectLst>
                  <a:outerShdw blurRad="38100" dist="38100" dir="2700000" algn="tl">
                    <a:srgbClr val="000000">
                      <a:alpha val="43137"/>
                    </a:srgbClr>
                  </a:outerShdw>
                </a:effectLst>
              </a:rPr>
              <a:t>eal</a:t>
            </a:r>
            <a:r>
              <a:rPr lang="en-US" spc="-1">
                <a:solidFill>
                  <a:srgbClr val="FFFFFF"/>
                </a:solidFill>
                <a:effectLst>
                  <a:outerShdw blurRad="38100" dist="38100" dir="2700000" algn="tl">
                    <a:srgbClr val="000000">
                      <a:alpha val="43137"/>
                    </a:srgbClr>
                  </a:outerShdw>
                </a:effectLst>
              </a:rPr>
              <a:t> workplace experience</a:t>
            </a:r>
            <a:r>
              <a:rPr lang="et-EE" spc="-1">
                <a:solidFill>
                  <a:srgbClr val="FFFFFF"/>
                </a:solidFill>
                <a:effectLst>
                  <a:outerShdw blurRad="38100" dist="38100" dir="2700000" algn="tl">
                    <a:srgbClr val="000000">
                      <a:alpha val="43137"/>
                    </a:srgbClr>
                  </a:outerShdw>
                </a:effectLst>
              </a:rPr>
              <a:t>. </a:t>
            </a:r>
            <a:endParaRPr lang="et-EE" sz="1800">
              <a:effectLst>
                <a:outerShdw blurRad="38100" dist="38100" dir="2700000" algn="tl">
                  <a:srgbClr val="000000">
                    <a:alpha val="43137"/>
                  </a:srgbClr>
                </a:outerShdw>
              </a:effectLst>
              <a:latin typeface="Aino" panose="02000603040504020204" pitchFamily="50" charset="-70"/>
            </a:endParaRPr>
          </a:p>
        </p:txBody>
      </p:sp>
    </p:spTree>
    <p:extLst>
      <p:ext uri="{BB962C8B-B14F-4D97-AF65-F5344CB8AC3E}">
        <p14:creationId xmlns:p14="http://schemas.microsoft.com/office/powerpoint/2010/main" val="1713101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animEffect transition="in" filter="fade">
                                      <p:cBhvr>
                                        <p:cTn id="17" dur="500"/>
                                        <p:tgtEl>
                                          <p:spTgt spid="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0" end="0"/>
                                            </p:txEl>
                                          </p:spTgt>
                                        </p:tgtEl>
                                        <p:attrNameLst>
                                          <p:attrName>style.visibility</p:attrName>
                                        </p:attrNameLst>
                                      </p:cBhvr>
                                      <p:to>
                                        <p:strVal val="visible"/>
                                      </p:to>
                                    </p:set>
                                    <p:animEffect transition="in" filter="fade">
                                      <p:cBhvr>
                                        <p:cTn id="22" dur="500"/>
                                        <p:tgtEl>
                                          <p:spTgt spid="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Effect transition="in" filter="fade">
                                      <p:cBhvr>
                                        <p:cTn id="27" dur="500"/>
                                        <p:tgtEl>
                                          <p:spTgt spid="2">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fade">
                                      <p:cBhvr>
                                        <p:cTn id="3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P spid="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lt 10" descr="Pilt, millel on kujutatud ring, Graafika, kuvatõmmis, disain&#10;&#10;Kirjeldus on genereeritud automaatselt">
            <a:extLst>
              <a:ext uri="{FF2B5EF4-FFF2-40B4-BE49-F238E27FC236}">
                <a16:creationId xmlns:a16="http://schemas.microsoft.com/office/drawing/2014/main" id="{93D6D721-C9A3-8B46-1E1E-BF057F8C26EB}"/>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2048221" y="2276475"/>
            <a:ext cx="8288876" cy="4180351"/>
          </a:xfrm>
          <a:prstGeom prst="rect">
            <a:avLst/>
          </a:prstGeom>
        </p:spPr>
      </p:pic>
      <p:sp>
        <p:nvSpPr>
          <p:cNvPr id="2" name="Pealkiri 1">
            <a:extLst>
              <a:ext uri="{FF2B5EF4-FFF2-40B4-BE49-F238E27FC236}">
                <a16:creationId xmlns:a16="http://schemas.microsoft.com/office/drawing/2014/main" id="{6D73CA7A-8B83-E90D-0B46-04A5351F8BEE}"/>
              </a:ext>
            </a:extLst>
          </p:cNvPr>
          <p:cNvSpPr>
            <a:spLocks noGrp="1"/>
          </p:cNvSpPr>
          <p:nvPr>
            <p:ph type="title"/>
          </p:nvPr>
        </p:nvSpPr>
        <p:spPr>
          <a:xfrm>
            <a:off x="623887" y="658801"/>
            <a:ext cx="10944226" cy="1617674"/>
          </a:xfrm>
        </p:spPr>
        <p:txBody>
          <a:bodyPr/>
          <a:lstStyle/>
          <a:p>
            <a:pPr algn="ctr"/>
            <a:r>
              <a:rPr lang="et-EE" dirty="0"/>
              <a:t>VET </a:t>
            </a:r>
            <a:r>
              <a:rPr lang="et-EE" dirty="0" err="1"/>
              <a:t>curricula</a:t>
            </a:r>
            <a:r>
              <a:rPr lang="et-EE" dirty="0"/>
              <a:t> </a:t>
            </a:r>
            <a:r>
              <a:rPr lang="et-EE" dirty="0" err="1"/>
              <a:t>is</a:t>
            </a:r>
            <a:r>
              <a:rPr lang="et-EE" baseline="0" dirty="0"/>
              <a:t> </a:t>
            </a:r>
            <a:r>
              <a:rPr lang="et-EE" baseline="0" dirty="0" err="1"/>
              <a:t>directly</a:t>
            </a:r>
            <a:r>
              <a:rPr lang="et-EE" baseline="0" dirty="0"/>
              <a:t> </a:t>
            </a:r>
            <a:br>
              <a:rPr lang="et-EE" baseline="0" dirty="0"/>
            </a:br>
            <a:r>
              <a:rPr lang="et-EE" baseline="0" dirty="0" err="1"/>
              <a:t>driven</a:t>
            </a:r>
            <a:r>
              <a:rPr lang="et-EE" baseline="0" dirty="0"/>
              <a:t> by </a:t>
            </a:r>
            <a:r>
              <a:rPr lang="et-EE" baseline="0" dirty="0" err="1"/>
              <a:t>professional</a:t>
            </a:r>
            <a:r>
              <a:rPr lang="et-EE" baseline="0" dirty="0"/>
              <a:t> </a:t>
            </a:r>
            <a:r>
              <a:rPr lang="et-EE" baseline="0" dirty="0" err="1"/>
              <a:t>standards</a:t>
            </a:r>
            <a:br>
              <a:rPr lang="et-EE" dirty="0"/>
            </a:br>
            <a:endParaRPr lang="et-EE" dirty="0"/>
          </a:p>
        </p:txBody>
      </p:sp>
    </p:spTree>
    <p:extLst>
      <p:ext uri="{BB962C8B-B14F-4D97-AF65-F5344CB8AC3E}">
        <p14:creationId xmlns:p14="http://schemas.microsoft.com/office/powerpoint/2010/main" val="13869706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lt 2">
            <a:extLst>
              <a:ext uri="{FF2B5EF4-FFF2-40B4-BE49-F238E27FC236}">
                <a16:creationId xmlns:a16="http://schemas.microsoft.com/office/drawing/2014/main" id="{58275A12-7397-DA44-53E8-8A9580B0918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991474" y="688399"/>
            <a:ext cx="8200525" cy="5699153"/>
          </a:xfrm>
          <a:prstGeom prst="rect">
            <a:avLst/>
          </a:prstGeom>
        </p:spPr>
      </p:pic>
      <p:sp>
        <p:nvSpPr>
          <p:cNvPr id="9" name="Pealkiri 8">
            <a:extLst>
              <a:ext uri="{FF2B5EF4-FFF2-40B4-BE49-F238E27FC236}">
                <a16:creationId xmlns:a16="http://schemas.microsoft.com/office/drawing/2014/main" id="{C2136416-E5EF-FB0C-1807-A43DBC2AA2AC}"/>
              </a:ext>
            </a:extLst>
          </p:cNvPr>
          <p:cNvSpPr>
            <a:spLocks noGrp="1"/>
          </p:cNvSpPr>
          <p:nvPr>
            <p:ph type="title"/>
          </p:nvPr>
        </p:nvSpPr>
        <p:spPr/>
        <p:txBody>
          <a:bodyPr/>
          <a:lstStyle/>
          <a:p>
            <a:r>
              <a:rPr lang="et-EE" dirty="0"/>
              <a:t>F</a:t>
            </a:r>
            <a:r>
              <a:rPr lang="en-US" dirty="0" err="1"/>
              <a:t>lexible</a:t>
            </a:r>
            <a:r>
              <a:rPr lang="en-US" dirty="0"/>
              <a:t> </a:t>
            </a:r>
            <a:br>
              <a:rPr lang="et-EE" dirty="0"/>
            </a:br>
            <a:r>
              <a:rPr lang="en-US" dirty="0"/>
              <a:t>learning </a:t>
            </a:r>
            <a:br>
              <a:rPr lang="et-EE" dirty="0"/>
            </a:br>
            <a:r>
              <a:rPr lang="en-US" dirty="0"/>
              <a:t>possibilities </a:t>
            </a:r>
            <a:br>
              <a:rPr lang="et-EE" dirty="0"/>
            </a:br>
            <a:endParaRPr lang="et-EE" dirty="0"/>
          </a:p>
        </p:txBody>
      </p:sp>
      <p:sp>
        <p:nvSpPr>
          <p:cNvPr id="10" name="Teksti kohatäide 9">
            <a:extLst>
              <a:ext uri="{FF2B5EF4-FFF2-40B4-BE49-F238E27FC236}">
                <a16:creationId xmlns:a16="http://schemas.microsoft.com/office/drawing/2014/main" id="{A793579B-8128-5F2C-82DB-AF532EB94A7F}"/>
              </a:ext>
            </a:extLst>
          </p:cNvPr>
          <p:cNvSpPr>
            <a:spLocks noGrp="1"/>
          </p:cNvSpPr>
          <p:nvPr>
            <p:ph type="body" sz="quarter" idx="12"/>
          </p:nvPr>
        </p:nvSpPr>
        <p:spPr>
          <a:xfrm>
            <a:off x="623887" y="2981739"/>
            <a:ext cx="3497539" cy="3255549"/>
          </a:xfrm>
        </p:spPr>
        <p:txBody>
          <a:bodyPr/>
          <a:lstStyle/>
          <a:p>
            <a:endParaRPr lang="et-EE" dirty="0"/>
          </a:p>
        </p:txBody>
      </p:sp>
    </p:spTree>
    <p:extLst>
      <p:ext uri="{BB962C8B-B14F-4D97-AF65-F5344CB8AC3E}">
        <p14:creationId xmlns:p14="http://schemas.microsoft.com/office/powerpoint/2010/main" val="27535205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0F1F2"/>
        </a:solidFill>
        <a:effectLst/>
      </p:bgPr>
    </p:bg>
    <p:spTree>
      <p:nvGrpSpPr>
        <p:cNvPr id="1" name=""/>
        <p:cNvGrpSpPr/>
        <p:nvPr/>
      </p:nvGrpSpPr>
      <p:grpSpPr>
        <a:xfrm>
          <a:off x="0" y="0"/>
          <a:ext cx="0" cy="0"/>
          <a:chOff x="0" y="0"/>
          <a:chExt cx="0" cy="0"/>
        </a:xfrm>
      </p:grpSpPr>
      <p:pic>
        <p:nvPicPr>
          <p:cNvPr id="7" name="Pilt 6">
            <a:extLst>
              <a:ext uri="{FF2B5EF4-FFF2-40B4-BE49-F238E27FC236}">
                <a16:creationId xmlns:a16="http://schemas.microsoft.com/office/drawing/2014/main" id="{23E0D381-9E05-D152-759E-061F12012861}"/>
              </a:ext>
            </a:extLst>
          </p:cNvPr>
          <p:cNvPicPr>
            <a:picLocks noChangeAspect="1"/>
          </p:cNvPicPr>
          <p:nvPr/>
        </p:nvPicPr>
        <p:blipFill>
          <a:blip r:embed="rId2"/>
          <a:srcRect/>
          <a:stretch/>
        </p:blipFill>
        <p:spPr>
          <a:xfrm>
            <a:off x="1056038" y="-278083"/>
            <a:ext cx="10872437" cy="6523461"/>
          </a:xfrm>
          <a:prstGeom prst="rect">
            <a:avLst/>
          </a:prstGeom>
        </p:spPr>
      </p:pic>
      <p:sp>
        <p:nvSpPr>
          <p:cNvPr id="3" name="Pealkiri 2">
            <a:extLst>
              <a:ext uri="{FF2B5EF4-FFF2-40B4-BE49-F238E27FC236}">
                <a16:creationId xmlns:a16="http://schemas.microsoft.com/office/drawing/2014/main" id="{BE7108FC-CBB9-1565-1DB5-FD7E092B2574}"/>
              </a:ext>
            </a:extLst>
          </p:cNvPr>
          <p:cNvSpPr>
            <a:spLocks noGrp="1"/>
          </p:cNvSpPr>
          <p:nvPr>
            <p:ph type="title"/>
          </p:nvPr>
        </p:nvSpPr>
        <p:spPr>
          <a:xfrm>
            <a:off x="400863" y="238919"/>
            <a:ext cx="7559676" cy="6237287"/>
          </a:xfrm>
        </p:spPr>
        <p:txBody>
          <a:bodyPr vert="vert270"/>
          <a:lstStyle/>
          <a:p>
            <a:r>
              <a:rPr lang="et-EE" dirty="0" err="1"/>
              <a:t>Competence</a:t>
            </a:r>
            <a:r>
              <a:rPr lang="et-EE" dirty="0"/>
              <a:t> </a:t>
            </a:r>
            <a:r>
              <a:rPr lang="et-EE" dirty="0" err="1"/>
              <a:t>circle</a:t>
            </a:r>
            <a:endParaRPr lang="et-EE" dirty="0"/>
          </a:p>
        </p:txBody>
      </p:sp>
      <p:sp>
        <p:nvSpPr>
          <p:cNvPr id="5" name="Teksti kohatäide 4">
            <a:extLst>
              <a:ext uri="{FF2B5EF4-FFF2-40B4-BE49-F238E27FC236}">
                <a16:creationId xmlns:a16="http://schemas.microsoft.com/office/drawing/2014/main" id="{582AD6B0-82BB-95C4-B30A-5F1FAF4BF487}"/>
              </a:ext>
            </a:extLst>
          </p:cNvPr>
          <p:cNvSpPr>
            <a:spLocks noGrp="1"/>
          </p:cNvSpPr>
          <p:nvPr>
            <p:ph type="body" sz="quarter" idx="12"/>
          </p:nvPr>
        </p:nvSpPr>
        <p:spPr>
          <a:xfrm>
            <a:off x="8183563" y="6236591"/>
            <a:ext cx="3384550" cy="800100"/>
          </a:xfrm>
        </p:spPr>
        <p:txBody>
          <a:bodyPr/>
          <a:lstStyle/>
          <a:p>
            <a:r>
              <a:rPr lang="et-EE" sz="900">
                <a:solidFill>
                  <a:schemeClr val="bg1">
                    <a:lumMod val="65000"/>
                  </a:schemeClr>
                </a:solidFill>
              </a:rPr>
              <a:t>Graph: Estonian </a:t>
            </a:r>
            <a:r>
              <a:rPr lang="et-EE" sz="900" err="1">
                <a:solidFill>
                  <a:schemeClr val="bg1">
                    <a:lumMod val="65000"/>
                  </a:schemeClr>
                </a:solidFill>
              </a:rPr>
              <a:t>Qualifications</a:t>
            </a:r>
            <a:r>
              <a:rPr lang="et-EE" sz="900">
                <a:solidFill>
                  <a:schemeClr val="bg1">
                    <a:lumMod val="65000"/>
                  </a:schemeClr>
                </a:solidFill>
              </a:rPr>
              <a:t> </a:t>
            </a:r>
            <a:r>
              <a:rPr lang="et-EE" sz="900" err="1">
                <a:solidFill>
                  <a:schemeClr val="bg1">
                    <a:lumMod val="65000"/>
                  </a:schemeClr>
                </a:solidFill>
              </a:rPr>
              <a:t>Authority</a:t>
            </a:r>
            <a:endParaRPr lang="et-EE" sz="900">
              <a:solidFill>
                <a:schemeClr val="bg1">
                  <a:lumMod val="65000"/>
                </a:schemeClr>
              </a:solidFill>
            </a:endParaRPr>
          </a:p>
        </p:txBody>
      </p:sp>
    </p:spTree>
    <p:extLst>
      <p:ext uri="{BB962C8B-B14F-4D97-AF65-F5344CB8AC3E}">
        <p14:creationId xmlns:p14="http://schemas.microsoft.com/office/powerpoint/2010/main" val="33370026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aphicFrame>
        <p:nvGraphicFramePr>
          <p:cNvPr id="4" name="Diagramm 3">
            <a:extLst>
              <a:ext uri="{FF2B5EF4-FFF2-40B4-BE49-F238E27FC236}">
                <a16:creationId xmlns:a16="http://schemas.microsoft.com/office/drawing/2014/main" id="{83B91713-E9C9-196C-F03F-F3D9ED5128D1}"/>
              </a:ext>
            </a:extLst>
          </p:cNvPr>
          <p:cNvGraphicFramePr/>
          <p:nvPr>
            <p:extLst>
              <p:ext uri="{D42A27DB-BD31-4B8C-83A1-F6EECF244321}">
                <p14:modId xmlns:p14="http://schemas.microsoft.com/office/powerpoint/2010/main" val="291140122"/>
              </p:ext>
            </p:extLst>
          </p:nvPr>
        </p:nvGraphicFramePr>
        <p:xfrm>
          <a:off x="4839629" y="576985"/>
          <a:ext cx="8051182" cy="6838576"/>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hlinkClick r:id="rId4"/>
            <a:extLst>
              <a:ext uri="{FF2B5EF4-FFF2-40B4-BE49-F238E27FC236}">
                <a16:creationId xmlns:a16="http://schemas.microsoft.com/office/drawing/2014/main" id="{3E2662F9-BE66-5AD0-434A-3844085E6A7A}"/>
              </a:ext>
            </a:extLst>
          </p:cNvPr>
          <p:cNvSpPr txBox="1"/>
          <p:nvPr/>
        </p:nvSpPr>
        <p:spPr>
          <a:xfrm>
            <a:off x="5863893" y="6347897"/>
            <a:ext cx="5765180" cy="230832"/>
          </a:xfrm>
          <a:prstGeom prst="rect">
            <a:avLst/>
          </a:prstGeom>
          <a:noFill/>
        </p:spPr>
        <p:txBody>
          <a:bodyPr wrap="square" rtlCol="0">
            <a:spAutoFit/>
          </a:bodyPr>
          <a:lstStyle/>
          <a:p>
            <a:pPr algn="r"/>
            <a:r>
              <a:rPr lang="et-EE" sz="900" dirty="0">
                <a:solidFill>
                  <a:schemeClr val="bg1">
                    <a:lumMod val="65000"/>
                  </a:schemeClr>
                </a:solidFill>
              </a:rPr>
              <a:t>https://haridussilm.ee/ee/tasemeharidus/oppetasemed/yldharidus/lopetajad</a:t>
            </a:r>
          </a:p>
        </p:txBody>
      </p:sp>
      <p:sp>
        <p:nvSpPr>
          <p:cNvPr id="6" name="Pealkiri 5">
            <a:extLst>
              <a:ext uri="{FF2B5EF4-FFF2-40B4-BE49-F238E27FC236}">
                <a16:creationId xmlns:a16="http://schemas.microsoft.com/office/drawing/2014/main" id="{862E13C0-2DED-5B5A-EF73-A175694ECBF0}"/>
              </a:ext>
            </a:extLst>
          </p:cNvPr>
          <p:cNvSpPr>
            <a:spLocks noGrp="1"/>
          </p:cNvSpPr>
          <p:nvPr>
            <p:ph type="title"/>
          </p:nvPr>
        </p:nvSpPr>
        <p:spPr/>
        <p:txBody>
          <a:bodyPr/>
          <a:lstStyle/>
          <a:p>
            <a:r>
              <a:rPr lang="en-US" dirty="0"/>
              <a:t>Basic education </a:t>
            </a:r>
            <a:br>
              <a:rPr lang="et-EE" dirty="0"/>
            </a:br>
            <a:r>
              <a:rPr lang="en-US" dirty="0"/>
              <a:t>graduates </a:t>
            </a:r>
            <a:br>
              <a:rPr lang="et-EE" dirty="0"/>
            </a:br>
            <a:r>
              <a:rPr lang="en-US" dirty="0"/>
              <a:t>choices</a:t>
            </a:r>
            <a:r>
              <a:rPr lang="et-EE" dirty="0"/>
              <a:t> </a:t>
            </a:r>
            <a:r>
              <a:rPr lang="en-US" sz="1400" dirty="0">
                <a:latin typeface="+mn-lt"/>
              </a:rPr>
              <a:t>EHIS 202</a:t>
            </a:r>
            <a:r>
              <a:rPr lang="et-EE" sz="1400" dirty="0">
                <a:latin typeface="+mn-lt"/>
              </a:rPr>
              <a:t>4</a:t>
            </a:r>
            <a:br>
              <a:rPr lang="en-US" dirty="0"/>
            </a:br>
            <a:endParaRPr lang="et-EE" dirty="0"/>
          </a:p>
        </p:txBody>
      </p:sp>
    </p:spTree>
    <p:extLst>
      <p:ext uri="{BB962C8B-B14F-4D97-AF65-F5344CB8AC3E}">
        <p14:creationId xmlns:p14="http://schemas.microsoft.com/office/powerpoint/2010/main" val="26338552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0F1F2"/>
        </a:solidFill>
        <a:effectLst/>
      </p:bgPr>
    </p:bg>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B662741C-7CCC-4362-A9E1-21C15705096F}"/>
              </a:ext>
            </a:extLst>
          </p:cNvPr>
          <p:cNvSpPr>
            <a:spLocks noGrp="1"/>
          </p:cNvSpPr>
          <p:nvPr>
            <p:ph type="title"/>
          </p:nvPr>
        </p:nvSpPr>
        <p:spPr>
          <a:xfrm>
            <a:off x="623887" y="658801"/>
            <a:ext cx="10944226" cy="1617674"/>
          </a:xfrm>
        </p:spPr>
        <p:txBody>
          <a:bodyPr/>
          <a:lstStyle/>
          <a:p>
            <a:pPr algn="ctr"/>
            <a:r>
              <a:rPr lang="et-EE" dirty="0" err="1"/>
              <a:t>Students</a:t>
            </a:r>
            <a:endParaRPr lang="et-EE" dirty="0"/>
          </a:p>
        </p:txBody>
      </p:sp>
      <p:graphicFrame>
        <p:nvGraphicFramePr>
          <p:cNvPr id="5" name="Sisu kohatäide 6">
            <a:extLst>
              <a:ext uri="{FF2B5EF4-FFF2-40B4-BE49-F238E27FC236}">
                <a16:creationId xmlns:a16="http://schemas.microsoft.com/office/drawing/2014/main" id="{395F14C6-A0DC-4386-94EE-1E0B43519CA9}"/>
              </a:ext>
            </a:extLst>
          </p:cNvPr>
          <p:cNvGraphicFramePr>
            <a:graphicFrameLocks noGrp="1"/>
          </p:cNvGraphicFramePr>
          <p:nvPr>
            <p:ph sz="half" idx="4294967295"/>
            <p:extLst>
              <p:ext uri="{D42A27DB-BD31-4B8C-83A1-F6EECF244321}">
                <p14:modId xmlns:p14="http://schemas.microsoft.com/office/powerpoint/2010/main" val="1114450126"/>
              </p:ext>
            </p:extLst>
          </p:nvPr>
        </p:nvGraphicFramePr>
        <p:xfrm>
          <a:off x="623888" y="2018676"/>
          <a:ext cx="10944225" cy="47625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19952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0F1F2"/>
        </a:solidFill>
        <a:effectLst/>
      </p:bgPr>
    </p:bg>
    <p:spTree>
      <p:nvGrpSpPr>
        <p:cNvPr id="1" name="Shape 248"/>
        <p:cNvGrpSpPr/>
        <p:nvPr/>
      </p:nvGrpSpPr>
      <p:grpSpPr>
        <a:xfrm>
          <a:off x="0" y="0"/>
          <a:ext cx="0" cy="0"/>
          <a:chOff x="0" y="0"/>
          <a:chExt cx="0" cy="0"/>
        </a:xfrm>
      </p:grpSpPr>
      <p:sp>
        <p:nvSpPr>
          <p:cNvPr id="249" name="Google Shape;249;g274763807b0_1_0"/>
          <p:cNvSpPr txBox="1">
            <a:spLocks noGrp="1"/>
          </p:cNvSpPr>
          <p:nvPr>
            <p:ph type="title"/>
          </p:nvPr>
        </p:nvSpPr>
        <p:spPr>
          <a:xfrm>
            <a:off x="623888" y="658813"/>
            <a:ext cx="10944225" cy="1617662"/>
          </a:xfrm>
        </p:spPr>
        <p:txBody>
          <a:bodyPr spcFirstLastPara="1" wrap="square" lIns="0" tIns="0" rIns="0" bIns="0" anchor="t" anchorCtr="0">
            <a:noAutofit/>
          </a:bodyPr>
          <a:lstStyle/>
          <a:p>
            <a:pPr lvl="0" algn="ctr"/>
            <a:r>
              <a:rPr lang="et-EE" dirty="0"/>
              <a:t>Management of VET </a:t>
            </a:r>
            <a:r>
              <a:rPr lang="et-EE" dirty="0" err="1"/>
              <a:t>schools</a:t>
            </a:r>
            <a:endParaRPr lang="et-EE" dirty="0"/>
          </a:p>
        </p:txBody>
      </p:sp>
      <p:pic>
        <p:nvPicPr>
          <p:cNvPr id="14" name="Pilt 13">
            <a:extLst>
              <a:ext uri="{FF2B5EF4-FFF2-40B4-BE49-F238E27FC236}">
                <a16:creationId xmlns:a16="http://schemas.microsoft.com/office/drawing/2014/main" id="{D5A46F6D-59FD-1D05-4455-54E7719A309D}"/>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882803" y="1990089"/>
            <a:ext cx="10201508" cy="4667190"/>
          </a:xfrm>
          <a:prstGeom prst="rect">
            <a:avLst/>
          </a:prstGeom>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S_UNIQUEID" val="831"/>
</p:tagLst>
</file>

<file path=ppt/tags/tag2.xml><?xml version="1.0" encoding="utf-8"?>
<p:tagLst xmlns:a="http://schemas.openxmlformats.org/drawingml/2006/main" xmlns:r="http://schemas.openxmlformats.org/officeDocument/2006/relationships" xmlns:p="http://schemas.openxmlformats.org/presentationml/2006/main">
  <p:tag name="AS_UNIQUEID" val="831"/>
</p:tagLst>
</file>

<file path=ppt/theme/theme1.xml><?xml version="1.0" encoding="utf-8"?>
<a:theme xmlns:a="http://schemas.openxmlformats.org/drawingml/2006/main" name="Manual_Master">
  <a:themeElements>
    <a:clrScheme name="BrandEstonia">
      <a:dk1>
        <a:srgbClr val="575A5D"/>
      </a:dk1>
      <a:lt1>
        <a:srgbClr val="FFFFFF"/>
      </a:lt1>
      <a:dk2>
        <a:srgbClr val="0000F0"/>
      </a:dk2>
      <a:lt2>
        <a:srgbClr val="BAE6E8"/>
      </a:lt2>
      <a:accent1>
        <a:srgbClr val="000096"/>
      </a:accent1>
      <a:accent2>
        <a:srgbClr val="2E6347"/>
      </a:accent2>
      <a:accent3>
        <a:srgbClr val="FF2DB4"/>
      </a:accent3>
      <a:accent4>
        <a:srgbClr val="964542"/>
      </a:accent4>
      <a:accent5>
        <a:srgbClr val="C1BC76"/>
      </a:accent5>
      <a:accent6>
        <a:srgbClr val="FF4800"/>
      </a:accent6>
      <a:hlink>
        <a:srgbClr val="0000F0"/>
      </a:hlink>
      <a:folHlink>
        <a:srgbClr val="0000F0"/>
      </a:folHlink>
    </a:clrScheme>
    <a:fontScheme name="Aino">
      <a:majorFont>
        <a:latin typeface="Aino Headline"/>
        <a:ea typeface=""/>
        <a:cs typeface=""/>
      </a:majorFont>
      <a:minorFont>
        <a:latin typeface="Ain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000F0"/>
      </a:dk2>
      <a:lt2>
        <a:srgbClr val="BAE6E8"/>
      </a:lt2>
      <a:accent1>
        <a:srgbClr val="0000F0"/>
      </a:accent1>
      <a:accent2>
        <a:srgbClr val="2E6347"/>
      </a:accent2>
      <a:accent3>
        <a:srgbClr val="FF2DB4"/>
      </a:accent3>
      <a:accent4>
        <a:srgbClr val="964542"/>
      </a:accent4>
      <a:accent5>
        <a:srgbClr val="C1BC76"/>
      </a:accent5>
      <a:accent6>
        <a:srgbClr val="FF4800"/>
      </a:accent6>
      <a:hlink>
        <a:srgbClr val="0000F0"/>
      </a:hlink>
      <a:folHlink>
        <a:srgbClr val="0000F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i kujundu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F84D338B25BE840A60C576DAB63411D" ma:contentTypeVersion="13" ma:contentTypeDescription="Create a new document." ma:contentTypeScope="" ma:versionID="2cc201a51fcf9538c13e9b33bbafa098">
  <xsd:schema xmlns:xsd="http://www.w3.org/2001/XMLSchema" xmlns:xs="http://www.w3.org/2001/XMLSchema" xmlns:p="http://schemas.microsoft.com/office/2006/metadata/properties" xmlns:ns3="f528634e-1f2b-485b-87ff-f65e308745fe" xmlns:ns4="6a0d3001-f57b-4e1f-a759-4f20e43b3fa5" targetNamespace="http://schemas.microsoft.com/office/2006/metadata/properties" ma:root="true" ma:fieldsID="eb7a757cf15926d70709643390d504d9" ns3:_="" ns4:_="">
    <xsd:import namespace="f528634e-1f2b-485b-87ff-f65e308745fe"/>
    <xsd:import namespace="6a0d3001-f57b-4e1f-a759-4f20e43b3fa5"/>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28634e-1f2b-485b-87ff-f65e308745f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a0d3001-f57b-4e1f-a759-4f20e43b3fa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CF1C0B2-D16F-4659-8BC4-0BF34B5971DD}">
  <ds:schemaRefs>
    <ds:schemaRef ds:uri="http://schemas.microsoft.com/sharepoint/v3/contenttype/forms"/>
  </ds:schemaRefs>
</ds:datastoreItem>
</file>

<file path=customXml/itemProps2.xml><?xml version="1.0" encoding="utf-8"?>
<ds:datastoreItem xmlns:ds="http://schemas.openxmlformats.org/officeDocument/2006/customXml" ds:itemID="{0617BB47-F83E-4C9A-9EA2-FD5AFABF233C}">
  <ds:schemaRefs>
    <ds:schemaRef ds:uri="http://purl.org/dc/elements/1.1/"/>
    <ds:schemaRef ds:uri="http://purl.org/dc/dcmitype/"/>
    <ds:schemaRef ds:uri="http://schemas.microsoft.com/office/2006/documentManagement/types"/>
    <ds:schemaRef ds:uri="http://schemas.microsoft.com/office/2006/metadata/properties"/>
    <ds:schemaRef ds:uri="http://schemas.microsoft.com/office/infopath/2007/PartnerControls"/>
    <ds:schemaRef ds:uri="http://purl.org/dc/terms/"/>
    <ds:schemaRef ds:uri="http://schemas.openxmlformats.org/package/2006/metadata/core-properties"/>
    <ds:schemaRef ds:uri="6a0d3001-f57b-4e1f-a759-4f20e43b3fa5"/>
    <ds:schemaRef ds:uri="f528634e-1f2b-485b-87ff-f65e308745fe"/>
    <ds:schemaRef ds:uri="http://www.w3.org/XML/1998/namespace"/>
  </ds:schemaRefs>
</ds:datastoreItem>
</file>

<file path=customXml/itemProps3.xml><?xml version="1.0" encoding="utf-8"?>
<ds:datastoreItem xmlns:ds="http://schemas.openxmlformats.org/officeDocument/2006/customXml" ds:itemID="{CCA70544-5E86-4517-B8CD-FD2F99EE834F}">
  <ds:schemaRefs>
    <ds:schemaRef ds:uri="6a0d3001-f57b-4e1f-a759-4f20e43b3fa5"/>
    <ds:schemaRef ds:uri="f528634e-1f2b-485b-87ff-f65e308745f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4012</TotalTime>
  <Words>3029</Words>
  <Application>Microsoft Office PowerPoint</Application>
  <PresentationFormat>Laiekraan</PresentationFormat>
  <Paragraphs>218</Paragraphs>
  <Slides>18</Slides>
  <Notes>15</Notes>
  <HiddenSlides>0</HiddenSlides>
  <MMClips>0</MMClips>
  <ScaleCrop>false</ScaleCrop>
  <HeadingPairs>
    <vt:vector size="6" baseType="variant">
      <vt:variant>
        <vt:lpstr>Kasutatud fondid</vt:lpstr>
      </vt:variant>
      <vt:variant>
        <vt:i4>8</vt:i4>
      </vt:variant>
      <vt:variant>
        <vt:lpstr>Kujundus</vt:lpstr>
      </vt:variant>
      <vt:variant>
        <vt:i4>1</vt:i4>
      </vt:variant>
      <vt:variant>
        <vt:lpstr>Slaidipealkirjad</vt:lpstr>
      </vt:variant>
      <vt:variant>
        <vt:i4>18</vt:i4>
      </vt:variant>
    </vt:vector>
  </HeadingPairs>
  <TitlesOfParts>
    <vt:vector size="27" baseType="lpstr">
      <vt:lpstr>Aino</vt:lpstr>
      <vt:lpstr>Aino Headline</vt:lpstr>
      <vt:lpstr>-apple-system</vt:lpstr>
      <vt:lpstr>Arial</vt:lpstr>
      <vt:lpstr>Calibri</vt:lpstr>
      <vt:lpstr>Corbel</vt:lpstr>
      <vt:lpstr>Open Sans</vt:lpstr>
      <vt:lpstr>Söhne</vt:lpstr>
      <vt:lpstr>Manual_Master</vt:lpstr>
      <vt:lpstr>Vocational Education  in Estonia</vt:lpstr>
      <vt:lpstr>VET. Accessible  in every county</vt:lpstr>
      <vt:lpstr>VET education.  Practical, flexible and available</vt:lpstr>
      <vt:lpstr>VET curricula is directly  driven by professional standards </vt:lpstr>
      <vt:lpstr>Flexible  learning  possibilities  </vt:lpstr>
      <vt:lpstr>Competence circle</vt:lpstr>
      <vt:lpstr>Basic education  graduates  choices EHIS 2024 </vt:lpstr>
      <vt:lpstr>Students</vt:lpstr>
      <vt:lpstr>Management of VET schools</vt:lpstr>
      <vt:lpstr>Funding  model</vt:lpstr>
      <vt:lpstr>Quality  assessment</vt:lpstr>
      <vt:lpstr>Competitions drive excellence</vt:lpstr>
      <vt:lpstr>OSKA: Bridging skills  and labour market needs </vt:lpstr>
      <vt:lpstr>Navigating  the challenges </vt:lpstr>
      <vt:lpstr>Vocational education reform</vt:lpstr>
      <vt:lpstr>New learning paths in secondary education</vt:lpstr>
      <vt:lpstr>Legal framework</vt:lpstr>
      <vt:lpstr>Aitäh!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Education Estonia. Smart Solutions</dc:title>
  <dc:creator>Eva Toome</dc:creator>
  <cp:lastModifiedBy>Eva Toome - HARNO</cp:lastModifiedBy>
  <cp:revision>4</cp:revision>
  <dcterms:created xsi:type="dcterms:W3CDTF">2021-03-18T16:27:43Z</dcterms:created>
  <dcterms:modified xsi:type="dcterms:W3CDTF">2026-01-01T15:29:35Z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0x010100EF84D338B25BE840A60C576DAB63411D</vt:lpwstr>
  </property>
  <property fmtid="{D5CDD505-2E9C-101B-9397-08002B2CF9AE}" pid="3" name="MSIP_Label_defa4170-0d19-0005-0004-bc88714345d2_Enabled">
    <vt:lpwstr>true</vt:lpwstr>
  </property>
  <property fmtid="{D5CDD505-2E9C-101B-9397-08002B2CF9AE}" pid="4" name="MSIP_Label_defa4170-0d19-0005-0004-bc88714345d2_SetDate">
    <vt:lpwstr>2026-01-01T15:29:07Z</vt:lpwstr>
  </property>
  <property fmtid="{D5CDD505-2E9C-101B-9397-08002B2CF9AE}" pid="5" name="MSIP_Label_defa4170-0d19-0005-0004-bc88714345d2_Method">
    <vt:lpwstr>Standard</vt:lpwstr>
  </property>
  <property fmtid="{D5CDD505-2E9C-101B-9397-08002B2CF9AE}" pid="6" name="MSIP_Label_defa4170-0d19-0005-0004-bc88714345d2_Name">
    <vt:lpwstr>defa4170-0d19-0005-0004-bc88714345d2</vt:lpwstr>
  </property>
  <property fmtid="{D5CDD505-2E9C-101B-9397-08002B2CF9AE}" pid="7" name="MSIP_Label_defa4170-0d19-0005-0004-bc88714345d2_SiteId">
    <vt:lpwstr>8fe098d2-428d-4bd4-9803-7195fe96f0e2</vt:lpwstr>
  </property>
  <property fmtid="{D5CDD505-2E9C-101B-9397-08002B2CF9AE}" pid="8" name="MSIP_Label_defa4170-0d19-0005-0004-bc88714345d2_ActionId">
    <vt:lpwstr>dbeb4f14-93e6-4398-8731-39d209989399</vt:lpwstr>
  </property>
  <property fmtid="{D5CDD505-2E9C-101B-9397-08002B2CF9AE}" pid="9" name="MSIP_Label_defa4170-0d19-0005-0004-bc88714345d2_ContentBits">
    <vt:lpwstr>0</vt:lpwstr>
  </property>
  <property fmtid="{D5CDD505-2E9C-101B-9397-08002B2CF9AE}" pid="10" name="MSIP_Label_defa4170-0d19-0005-0004-bc88714345d2_Tag">
    <vt:lpwstr>10, 3, 0, 1</vt:lpwstr>
  </property>
</Properties>
</file>