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243_A0BA5472.xml" ContentType="application/vnd.ms-powerpoint.comments+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7" r:id="rId4"/>
  </p:sldMasterIdLst>
  <p:notesMasterIdLst>
    <p:notesMasterId r:id="rId18"/>
  </p:notesMasterIdLst>
  <p:handoutMasterIdLst>
    <p:handoutMasterId r:id="rId19"/>
  </p:handoutMasterIdLst>
  <p:sldIdLst>
    <p:sldId id="576" r:id="rId5"/>
    <p:sldId id="431" r:id="rId6"/>
    <p:sldId id="578" r:id="rId7"/>
    <p:sldId id="588" r:id="rId8"/>
    <p:sldId id="579" r:id="rId9"/>
    <p:sldId id="580" r:id="rId10"/>
    <p:sldId id="586" r:id="rId11"/>
    <p:sldId id="572" r:id="rId12"/>
    <p:sldId id="574" r:id="rId13"/>
    <p:sldId id="573" r:id="rId14"/>
    <p:sldId id="589" r:id="rId15"/>
    <p:sldId id="482" r:id="rId16"/>
    <p:sldId id="420" r:id="rId17"/>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6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9E127B-106F-9F10-54A1-0BE2FDBD0FFE}" name="Eva Toome" initials="ET" userId="S::e.toome@harno.ee::65131506-3e0f-46b6-9df2-d52bf8eb10d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utor" initials="A" lastIdx="6" clrIdx="0"/>
  <p:cmAuthor id="1" name="Eva Toome" initials="ET" lastIdx="46" clrIdx="1">
    <p:extLst>
      <p:ext uri="{19B8F6BF-5375-455C-9EA6-DF929625EA0E}">
        <p15:presenceInfo xmlns:p15="http://schemas.microsoft.com/office/powerpoint/2012/main" userId="S::e.toome@harno.ee::65131506-3e0f-46b6-9df2-d52bf8eb10d0" providerId="AD"/>
      </p:ext>
    </p:extLst>
  </p:cmAuthor>
  <p:cmAuthor id="2" name="Kristel Mõistus" initials="KM" lastIdx="22" clrIdx="2">
    <p:extLst>
      <p:ext uri="{19B8F6BF-5375-455C-9EA6-DF929625EA0E}">
        <p15:presenceInfo xmlns:p15="http://schemas.microsoft.com/office/powerpoint/2012/main" userId="S::kristel.moistus@harno.ee::26b329dc-e2d2-45aa-b4a7-1e8e897805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0078"/>
    <a:srgbClr val="0078FF"/>
    <a:srgbClr val="FFCA9F"/>
    <a:srgbClr val="F321BC"/>
    <a:srgbClr val="F0F1F2"/>
    <a:srgbClr val="D2C3D4"/>
    <a:srgbClr val="2B7AA1"/>
    <a:srgbClr val="FCEDC5"/>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82A657-1925-4C06-AB26-60D8F4F91086}" v="1" dt="2023-10-26T11:36:34.0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6" autoAdjust="0"/>
    <p:restoredTop sz="86386" autoAdjust="0"/>
  </p:normalViewPr>
  <p:slideViewPr>
    <p:cSldViewPr snapToGrid="0">
      <p:cViewPr>
        <p:scale>
          <a:sx n="288" d="100"/>
          <a:sy n="288" d="100"/>
        </p:scale>
        <p:origin x="-10888" y="-4960"/>
      </p:cViewPr>
      <p:guideLst>
        <p:guide orient="horz" pos="2115"/>
        <p:guide pos="3863"/>
      </p:guideLst>
    </p:cSldViewPr>
  </p:slideViewPr>
  <p:outlineViewPr>
    <p:cViewPr>
      <p:scale>
        <a:sx n="33" d="100"/>
        <a:sy n="33" d="100"/>
      </p:scale>
      <p:origin x="0" y="-744"/>
    </p:cViewPr>
  </p:outlineViewPr>
  <p:notesTextViewPr>
    <p:cViewPr>
      <p:scale>
        <a:sx n="1" d="1"/>
        <a:sy n="1" d="1"/>
      </p:scale>
      <p:origin x="0" y="0"/>
    </p:cViewPr>
  </p:notesTextViewPr>
  <p:sorterViewPr>
    <p:cViewPr>
      <p:scale>
        <a:sx n="59" d="100"/>
        <a:sy n="59" d="100"/>
      </p:scale>
      <p:origin x="0" y="0"/>
    </p:cViewPr>
  </p:sorterViewPr>
  <p:notesViewPr>
    <p:cSldViewPr snapToGrid="0">
      <p:cViewPr>
        <p:scale>
          <a:sx n="100" d="100"/>
          <a:sy n="100" d="100"/>
        </p:scale>
        <p:origin x="1555" y="-150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Toome" userId="65131506-3e0f-46b6-9df2-d52bf8eb10d0" providerId="ADAL" clId="{DC82A657-1925-4C06-AB26-60D8F4F91086}"/>
    <pc:docChg chg="modSld">
      <pc:chgData name="Eva Toome" userId="65131506-3e0f-46b6-9df2-d52bf8eb10d0" providerId="ADAL" clId="{DC82A657-1925-4C06-AB26-60D8F4F91086}" dt="2023-10-26T11:36:44.509" v="1" actId="1076"/>
      <pc:docMkLst>
        <pc:docMk/>
      </pc:docMkLst>
      <pc:sldChg chg="modSp mod">
        <pc:chgData name="Eva Toome" userId="65131506-3e0f-46b6-9df2-d52bf8eb10d0" providerId="ADAL" clId="{DC82A657-1925-4C06-AB26-60D8F4F91086}" dt="2023-10-26T11:36:44.509" v="1" actId="1076"/>
        <pc:sldMkLst>
          <pc:docMk/>
          <pc:sldMk cId="2698138559" sldId="576"/>
        </pc:sldMkLst>
        <pc:spChg chg="mod">
          <ac:chgData name="Eva Toome" userId="65131506-3e0f-46b6-9df2-d52bf8eb10d0" providerId="ADAL" clId="{DC82A657-1925-4C06-AB26-60D8F4F91086}" dt="2023-10-26T11:36:44.509" v="1" actId="1076"/>
          <ac:spMkLst>
            <pc:docMk/>
            <pc:sldMk cId="2698138559" sldId="576"/>
            <ac:spMk id="2" creationId="{245AC13E-BE8C-1CC2-4E47-D73567FCE56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GB" dirty="0">
                <a:solidFill>
                  <a:schemeClr val="accent1"/>
                </a:solidFill>
              </a:rPr>
              <a:t>By age group</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t-EE"/>
        </a:p>
      </c:txPr>
    </c:title>
    <c:autoTitleDeleted val="0"/>
    <c:plotArea>
      <c:layout>
        <c:manualLayout>
          <c:layoutTarget val="inner"/>
          <c:xMode val="edge"/>
          <c:yMode val="edge"/>
          <c:x val="9.1298868584514692E-2"/>
          <c:y val="0.13650963166050215"/>
          <c:w val="0.9047965535592789"/>
          <c:h val="0.70302186563976987"/>
        </c:manualLayout>
      </c:layout>
      <c:barChart>
        <c:barDir val="col"/>
        <c:grouping val="stacked"/>
        <c:varyColors val="0"/>
        <c:ser>
          <c:idx val="0"/>
          <c:order val="0"/>
          <c:tx>
            <c:strRef>
              <c:f>Leht1!$B$1</c:f>
              <c:strCache>
                <c:ptCount val="1"/>
                <c:pt idx="0">
                  <c:v>0-19</c:v>
                </c:pt>
              </c:strCache>
            </c:strRef>
          </c:tx>
          <c:spPr>
            <a:solidFill>
              <a:srgbClr val="3C00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Leht1!$A$3:$A$9</c:f>
              <c:strCache>
                <c:ptCount val="7"/>
                <c:pt idx="0">
                  <c:v>2016/17</c:v>
                </c:pt>
                <c:pt idx="1">
                  <c:v>2017/18</c:v>
                </c:pt>
                <c:pt idx="2">
                  <c:v>2018/19</c:v>
                </c:pt>
                <c:pt idx="3">
                  <c:v>2019/20</c:v>
                </c:pt>
                <c:pt idx="4">
                  <c:v>2020/21</c:v>
                </c:pt>
                <c:pt idx="5">
                  <c:v>2021/22</c:v>
                </c:pt>
                <c:pt idx="6">
                  <c:v>2022/23</c:v>
                </c:pt>
              </c:strCache>
            </c:strRef>
          </c:cat>
          <c:val>
            <c:numRef>
              <c:f>Leht1!$B$3:$B$9</c:f>
              <c:numCache>
                <c:formatCode>#,##0</c:formatCode>
                <c:ptCount val="7"/>
                <c:pt idx="0">
                  <c:v>11562</c:v>
                </c:pt>
                <c:pt idx="1">
                  <c:v>11071</c:v>
                </c:pt>
                <c:pt idx="2">
                  <c:v>10549</c:v>
                </c:pt>
                <c:pt idx="3">
                  <c:v>10577</c:v>
                </c:pt>
                <c:pt idx="4">
                  <c:v>11078</c:v>
                </c:pt>
                <c:pt idx="5">
                  <c:v>11443</c:v>
                </c:pt>
                <c:pt idx="6">
                  <c:v>12073</c:v>
                </c:pt>
              </c:numCache>
            </c:numRef>
          </c:val>
          <c:extLst>
            <c:ext xmlns:c16="http://schemas.microsoft.com/office/drawing/2014/chart" uri="{C3380CC4-5D6E-409C-BE32-E72D297353CC}">
              <c16:uniqueId val="{00000006-844E-4FE7-B014-C25AEEACC386}"/>
            </c:ext>
          </c:extLst>
        </c:ser>
        <c:ser>
          <c:idx val="1"/>
          <c:order val="1"/>
          <c:tx>
            <c:strRef>
              <c:f>Leht1!$C$1</c:f>
              <c:strCache>
                <c:ptCount val="1"/>
                <c:pt idx="0">
                  <c:v>20-24</c:v>
                </c:pt>
              </c:strCache>
            </c:strRef>
          </c:tx>
          <c:spPr>
            <a:solidFill>
              <a:srgbClr val="F321B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Leht1!$A$3:$A$9</c:f>
              <c:strCache>
                <c:ptCount val="7"/>
                <c:pt idx="0">
                  <c:v>2016/17</c:v>
                </c:pt>
                <c:pt idx="1">
                  <c:v>2017/18</c:v>
                </c:pt>
                <c:pt idx="2">
                  <c:v>2018/19</c:v>
                </c:pt>
                <c:pt idx="3">
                  <c:v>2019/20</c:v>
                </c:pt>
                <c:pt idx="4">
                  <c:v>2020/21</c:v>
                </c:pt>
                <c:pt idx="5">
                  <c:v>2021/22</c:v>
                </c:pt>
                <c:pt idx="6">
                  <c:v>2022/23</c:v>
                </c:pt>
              </c:strCache>
            </c:strRef>
          </c:cat>
          <c:val>
            <c:numRef>
              <c:f>Leht1!$C$3:$C$9</c:f>
              <c:numCache>
                <c:formatCode>#,##0</c:formatCode>
                <c:ptCount val="7"/>
                <c:pt idx="0">
                  <c:v>4708</c:v>
                </c:pt>
                <c:pt idx="1">
                  <c:v>4206</c:v>
                </c:pt>
                <c:pt idx="2">
                  <c:v>3579</c:v>
                </c:pt>
                <c:pt idx="3">
                  <c:v>3433</c:v>
                </c:pt>
                <c:pt idx="4">
                  <c:v>3640</c:v>
                </c:pt>
                <c:pt idx="5">
                  <c:v>3780</c:v>
                </c:pt>
                <c:pt idx="6">
                  <c:v>3601</c:v>
                </c:pt>
              </c:numCache>
            </c:numRef>
          </c:val>
          <c:extLst>
            <c:ext xmlns:c16="http://schemas.microsoft.com/office/drawing/2014/chart" uri="{C3380CC4-5D6E-409C-BE32-E72D297353CC}">
              <c16:uniqueId val="{00000007-844E-4FE7-B014-C25AEEACC386}"/>
            </c:ext>
          </c:extLst>
        </c:ser>
        <c:ser>
          <c:idx val="2"/>
          <c:order val="2"/>
          <c:tx>
            <c:strRef>
              <c:f>Leht1!$D$1</c:f>
              <c:strCache>
                <c:ptCount val="1"/>
                <c:pt idx="0">
                  <c:v>25+</c:v>
                </c:pt>
              </c:strCache>
            </c:strRef>
          </c:tx>
          <c:spPr>
            <a:solidFill>
              <a:srgbClr val="FFCA9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Leht1!$A$3:$A$9</c:f>
              <c:strCache>
                <c:ptCount val="7"/>
                <c:pt idx="0">
                  <c:v>2016/17</c:v>
                </c:pt>
                <c:pt idx="1">
                  <c:v>2017/18</c:v>
                </c:pt>
                <c:pt idx="2">
                  <c:v>2018/19</c:v>
                </c:pt>
                <c:pt idx="3">
                  <c:v>2019/20</c:v>
                </c:pt>
                <c:pt idx="4">
                  <c:v>2020/21</c:v>
                </c:pt>
                <c:pt idx="5">
                  <c:v>2021/22</c:v>
                </c:pt>
                <c:pt idx="6">
                  <c:v>2022/23</c:v>
                </c:pt>
              </c:strCache>
            </c:strRef>
          </c:cat>
          <c:val>
            <c:numRef>
              <c:f>Leht1!$D$3:$D$9</c:f>
              <c:numCache>
                <c:formatCode>#,##0</c:formatCode>
                <c:ptCount val="7"/>
                <c:pt idx="0">
                  <c:v>8801</c:v>
                </c:pt>
                <c:pt idx="1">
                  <c:v>8866</c:v>
                </c:pt>
                <c:pt idx="2">
                  <c:v>9259</c:v>
                </c:pt>
                <c:pt idx="3">
                  <c:v>10007</c:v>
                </c:pt>
                <c:pt idx="4">
                  <c:v>10830</c:v>
                </c:pt>
                <c:pt idx="5">
                  <c:v>10636</c:v>
                </c:pt>
                <c:pt idx="6">
                  <c:v>9795</c:v>
                </c:pt>
              </c:numCache>
            </c:numRef>
          </c:val>
          <c:extLst>
            <c:ext xmlns:c16="http://schemas.microsoft.com/office/drawing/2014/chart" uri="{C3380CC4-5D6E-409C-BE32-E72D297353CC}">
              <c16:uniqueId val="{00000008-844E-4FE7-B014-C25AEEACC386}"/>
            </c:ext>
          </c:extLst>
        </c:ser>
        <c:dLbls>
          <c:dLblPos val="ctr"/>
          <c:showLegendKey val="0"/>
          <c:showVal val="1"/>
          <c:showCatName val="0"/>
          <c:showSerName val="0"/>
          <c:showPercent val="0"/>
          <c:showBubbleSize val="0"/>
        </c:dLbls>
        <c:gapWidth val="79"/>
        <c:overlap val="100"/>
        <c:axId val="1465571759"/>
        <c:axId val="1465565935"/>
      </c:barChart>
      <c:catAx>
        <c:axId val="146557175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accent1"/>
                </a:solidFill>
                <a:latin typeface="+mn-lt"/>
                <a:ea typeface="+mn-ea"/>
                <a:cs typeface="+mn-cs"/>
              </a:defRPr>
            </a:pPr>
            <a:endParaRPr lang="et-EE"/>
          </a:p>
        </c:txPr>
        <c:crossAx val="1465565935"/>
        <c:crosses val="autoZero"/>
        <c:auto val="1"/>
        <c:lblAlgn val="ctr"/>
        <c:lblOffset val="100"/>
        <c:noMultiLvlLbl val="0"/>
      </c:catAx>
      <c:valAx>
        <c:axId val="1465565935"/>
        <c:scaling>
          <c:orientation val="minMax"/>
        </c:scaling>
        <c:delete val="1"/>
        <c:axPos val="l"/>
        <c:numFmt formatCode="#,##0" sourceLinked="1"/>
        <c:majorTickMark val="none"/>
        <c:minorTickMark val="none"/>
        <c:tickLblPos val="nextTo"/>
        <c:crossAx val="146557175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t-E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t-E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omments/modernComment_243_A0BA5472.xml><?xml version="1.0" encoding="utf-8"?>
<p188:cmLst xmlns:a="http://schemas.openxmlformats.org/drawingml/2006/main" xmlns:r="http://schemas.openxmlformats.org/officeDocument/2006/relationships" xmlns:p188="http://schemas.microsoft.com/office/powerpoint/2018/8/main">
  <p188:cm id="{8309BBE8-34D4-45CB-AD73-0F2C15006899}" authorId="{B89E127B-106F-9F10-54A1-0BE2FDBD0FFE}" created="2023-10-23T18:16:37.433">
    <pc:sldMkLst xmlns:pc="http://schemas.microsoft.com/office/powerpoint/2013/main/command">
      <pc:docMk/>
      <pc:sldMk cId="2696565874" sldId="579"/>
    </pc:sldMkLst>
    <p188:txBody>
      <a:bodyPr/>
      <a:lstStyle/>
      <a:p>
        <a:r>
          <a:rPr lang="et-EE"/>
          <a:t>Kas erialade arv (160) on muutunud?</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a:extLst>
              <a:ext uri="{FF2B5EF4-FFF2-40B4-BE49-F238E27FC236}">
                <a16:creationId xmlns:a16="http://schemas.microsoft.com/office/drawing/2014/main" id="{C79D11F1-4DD8-4A8E-8F51-565DE9F481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a:extLst>
              <a:ext uri="{FF2B5EF4-FFF2-40B4-BE49-F238E27FC236}">
                <a16:creationId xmlns:a16="http://schemas.microsoft.com/office/drawing/2014/main" id="{6B2C9E2A-B03C-427F-B33B-E941927F21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1837E7-0275-4007-B22A-2327F76756BE}" type="datetimeFigureOut">
              <a:rPr lang="et-EE" smtClean="0"/>
              <a:t>26.10.2023</a:t>
            </a:fld>
            <a:endParaRPr lang="et-EE"/>
          </a:p>
        </p:txBody>
      </p:sp>
      <p:sp>
        <p:nvSpPr>
          <p:cNvPr id="4" name="Jaluse kohatäide 3">
            <a:extLst>
              <a:ext uri="{FF2B5EF4-FFF2-40B4-BE49-F238E27FC236}">
                <a16:creationId xmlns:a16="http://schemas.microsoft.com/office/drawing/2014/main" id="{2CEC324F-F095-424C-8AB2-D87C50D746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5" name="Slaidinumbri kohatäide 4">
            <a:extLst>
              <a:ext uri="{FF2B5EF4-FFF2-40B4-BE49-F238E27FC236}">
                <a16:creationId xmlns:a16="http://schemas.microsoft.com/office/drawing/2014/main" id="{EE1F84CD-527C-46D4-8AA1-D5F1CDC094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4731F4-AAA6-4D5D-9352-734FDC6BBD4F}" type="slidenum">
              <a:rPr lang="et-EE" smtClean="0"/>
              <a:t>‹#›</a:t>
            </a:fld>
            <a:endParaRPr lang="et-EE"/>
          </a:p>
        </p:txBody>
      </p:sp>
    </p:spTree>
    <p:extLst>
      <p:ext uri="{BB962C8B-B14F-4D97-AF65-F5344CB8AC3E}">
        <p14:creationId xmlns:p14="http://schemas.microsoft.com/office/powerpoint/2010/main" val="32817243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8"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et-EE" sz="4400" b="0" strike="noStrike" spc="-1">
                <a:latin typeface="Calibri"/>
              </a:rPr>
              <a:t>Click to move the slide</a:t>
            </a:r>
          </a:p>
        </p:txBody>
      </p:sp>
      <p:sp>
        <p:nvSpPr>
          <p:cNvPr id="229" name="PlaceHolder 2"/>
          <p:cNvSpPr>
            <a:spLocks noGrp="1"/>
          </p:cNvSpPr>
          <p:nvPr>
            <p:ph type="body"/>
          </p:nvPr>
        </p:nvSpPr>
        <p:spPr>
          <a:xfrm>
            <a:off x="756000" y="5078520"/>
            <a:ext cx="6047640" cy="4811040"/>
          </a:xfrm>
          <a:prstGeom prst="rect">
            <a:avLst/>
          </a:prstGeom>
        </p:spPr>
        <p:txBody>
          <a:bodyPr lIns="0" tIns="0" rIns="0" bIns="0">
            <a:noAutofit/>
          </a:bodyPr>
          <a:lstStyle/>
          <a:p>
            <a:r>
              <a:rPr lang="et-EE" sz="2000" b="0" strike="noStrike" spc="-1">
                <a:latin typeface="Calibri"/>
              </a:rPr>
              <a:t>Click to edit the notes format</a:t>
            </a:r>
          </a:p>
        </p:txBody>
      </p:sp>
      <p:sp>
        <p:nvSpPr>
          <p:cNvPr id="230" name="PlaceHolder 3"/>
          <p:cNvSpPr>
            <a:spLocks noGrp="1"/>
          </p:cNvSpPr>
          <p:nvPr>
            <p:ph type="hdr"/>
          </p:nvPr>
        </p:nvSpPr>
        <p:spPr>
          <a:xfrm>
            <a:off x="0" y="0"/>
            <a:ext cx="3280680" cy="534240"/>
          </a:xfrm>
          <a:prstGeom prst="rect">
            <a:avLst/>
          </a:prstGeom>
        </p:spPr>
        <p:txBody>
          <a:bodyPr lIns="0" tIns="0" rIns="0" bIns="0">
            <a:noAutofit/>
          </a:bodyPr>
          <a:lstStyle/>
          <a:p>
            <a:r>
              <a:rPr lang="et-EE" sz="1400" b="0" strike="noStrike" spc="-1">
                <a:latin typeface="Calibri"/>
              </a:rPr>
              <a:t>&lt;header&gt;</a:t>
            </a:r>
          </a:p>
        </p:txBody>
      </p:sp>
      <p:sp>
        <p:nvSpPr>
          <p:cNvPr id="231"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t-EE" sz="1400" b="0" strike="noStrike" spc="-1">
                <a:latin typeface="Calibri"/>
              </a:rPr>
              <a:t>&lt;date/time&gt;</a:t>
            </a:r>
          </a:p>
        </p:txBody>
      </p:sp>
      <p:sp>
        <p:nvSpPr>
          <p:cNvPr id="232"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t-EE" sz="1400" b="0" strike="noStrike" spc="-1">
                <a:latin typeface="Calibri"/>
              </a:rPr>
              <a:t>&lt;footer&gt;</a:t>
            </a:r>
          </a:p>
        </p:txBody>
      </p:sp>
      <p:sp>
        <p:nvSpPr>
          <p:cNvPr id="233"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05547988-5C97-40E4-AB08-72A9B1AEC557}" type="slidenum">
              <a:rPr lang="et-EE" sz="1400" b="0" strike="noStrike" spc="-1">
                <a:latin typeface="Calibri"/>
              </a:rPr>
              <a:t>‹#›</a:t>
            </a:fld>
            <a:endParaRPr lang="et-EE" sz="1400" b="0" strike="noStrike" spc="-1">
              <a:latin typeface="Calibri"/>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haka.ee/kutsekoolile/hindamin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1</a:t>
            </a:fld>
            <a:endParaRPr lang="et-EE" sz="1400" b="0" strike="noStrike" spc="-1">
              <a:latin typeface="Calibri"/>
            </a:endParaRPr>
          </a:p>
        </p:txBody>
      </p:sp>
    </p:spTree>
    <p:extLst>
      <p:ext uri="{BB962C8B-B14F-4D97-AF65-F5344CB8AC3E}">
        <p14:creationId xmlns:p14="http://schemas.microsoft.com/office/powerpoint/2010/main" val="2113440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2</a:t>
            </a:fld>
            <a:endParaRPr lang="et-EE" sz="1400" b="0" strike="noStrike" spc="-1">
              <a:latin typeface="Calibri"/>
            </a:endParaRPr>
          </a:p>
        </p:txBody>
      </p:sp>
    </p:spTree>
    <p:extLst>
      <p:ext uri="{BB962C8B-B14F-4D97-AF65-F5344CB8AC3E}">
        <p14:creationId xmlns:p14="http://schemas.microsoft.com/office/powerpoint/2010/main" val="3140887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r>
              <a:rPr lang="et-EE" dirty="0" err="1"/>
              <a:t>Biggest</a:t>
            </a:r>
            <a:r>
              <a:rPr lang="et-EE" dirty="0"/>
              <a:t> </a:t>
            </a:r>
            <a:r>
              <a:rPr lang="et-EE" dirty="0" err="1"/>
              <a:t>share</a:t>
            </a:r>
            <a:r>
              <a:rPr lang="et-EE" dirty="0"/>
              <a:t> of </a:t>
            </a:r>
            <a:r>
              <a:rPr lang="et-EE" dirty="0" err="1"/>
              <a:t>students</a:t>
            </a:r>
            <a:r>
              <a:rPr lang="et-EE" dirty="0"/>
              <a:t> are </a:t>
            </a:r>
            <a:r>
              <a:rPr lang="et-EE" dirty="0" err="1"/>
              <a:t>studying</a:t>
            </a:r>
            <a:r>
              <a:rPr lang="et-EE" dirty="0"/>
              <a:t> at </a:t>
            </a:r>
            <a:r>
              <a:rPr lang="et-EE" dirty="0" err="1"/>
              <a:t>the</a:t>
            </a:r>
            <a:r>
              <a:rPr lang="et-EE" dirty="0"/>
              <a:t> </a:t>
            </a:r>
            <a:r>
              <a:rPr lang="et-EE" dirty="0" err="1"/>
              <a:t>level</a:t>
            </a:r>
            <a:r>
              <a:rPr lang="et-EE" dirty="0"/>
              <a:t> 4</a:t>
            </a:r>
          </a:p>
          <a:p>
            <a:r>
              <a:rPr lang="et-EE" dirty="0" err="1"/>
              <a:t>Vocational</a:t>
            </a:r>
            <a:r>
              <a:rPr lang="et-EE" dirty="0"/>
              <a:t> </a:t>
            </a:r>
            <a:r>
              <a:rPr lang="et-EE" dirty="0" err="1"/>
              <a:t>secondary</a:t>
            </a:r>
            <a:r>
              <a:rPr lang="et-EE" dirty="0"/>
              <a:t> </a:t>
            </a:r>
            <a:r>
              <a:rPr lang="et-EE" dirty="0" err="1"/>
              <a:t>education</a:t>
            </a:r>
            <a:r>
              <a:rPr lang="et-EE" dirty="0"/>
              <a:t> </a:t>
            </a:r>
            <a:r>
              <a:rPr lang="et-EE" dirty="0" err="1"/>
              <a:t>gives</a:t>
            </a:r>
            <a:r>
              <a:rPr lang="et-EE" dirty="0"/>
              <a:t> </a:t>
            </a:r>
            <a:r>
              <a:rPr lang="et-EE" dirty="0" err="1"/>
              <a:t>access</a:t>
            </a:r>
            <a:r>
              <a:rPr lang="et-EE" dirty="0"/>
              <a:t> </a:t>
            </a:r>
            <a:r>
              <a:rPr lang="et-EE" dirty="0" err="1"/>
              <a:t>to</a:t>
            </a:r>
            <a:r>
              <a:rPr lang="et-EE" dirty="0"/>
              <a:t> </a:t>
            </a:r>
            <a:r>
              <a:rPr lang="et-EE" dirty="0" err="1"/>
              <a:t>higher</a:t>
            </a:r>
            <a:r>
              <a:rPr lang="et-EE" dirty="0"/>
              <a:t> </a:t>
            </a:r>
            <a:r>
              <a:rPr lang="et-EE" dirty="0" err="1"/>
              <a:t>education</a:t>
            </a:r>
            <a:r>
              <a:rPr lang="et-EE" dirty="0"/>
              <a:t> (</a:t>
            </a:r>
            <a:r>
              <a:rPr lang="et-EE" dirty="0" err="1"/>
              <a:t>level</a:t>
            </a:r>
            <a:r>
              <a:rPr lang="et-EE" dirty="0"/>
              <a:t> 6)</a:t>
            </a:r>
          </a:p>
          <a:p>
            <a:endParaRPr lang="et-EE" dirty="0"/>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4</a:t>
            </a:fld>
            <a:endParaRPr lang="et-EE" sz="1400" b="0" strike="noStrike" spc="-1">
              <a:latin typeface="Calibri"/>
            </a:endParaRPr>
          </a:p>
        </p:txBody>
      </p:sp>
    </p:spTree>
    <p:extLst>
      <p:ext uri="{BB962C8B-B14F-4D97-AF65-F5344CB8AC3E}">
        <p14:creationId xmlns:p14="http://schemas.microsoft.com/office/powerpoint/2010/main" val="3621396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a:t>
            </a:r>
            <a:r>
              <a:rPr lang="et-EE" dirty="0" err="1"/>
              <a:t>Data</a:t>
            </a:r>
            <a:r>
              <a:rPr lang="et-EE" dirty="0"/>
              <a:t>: 2023)</a:t>
            </a:r>
            <a:br>
              <a:rPr lang="et-EE" dirty="0"/>
            </a:br>
            <a:r>
              <a:rPr lang="et-EE" dirty="0" err="1"/>
              <a:t>Vocational</a:t>
            </a:r>
            <a:r>
              <a:rPr lang="et-EE" dirty="0"/>
              <a:t> </a:t>
            </a:r>
            <a:r>
              <a:rPr lang="et-EE" dirty="0" err="1"/>
              <a:t>education</a:t>
            </a:r>
            <a:r>
              <a:rPr lang="et-EE" dirty="0"/>
              <a:t> </a:t>
            </a:r>
            <a:r>
              <a:rPr lang="et-EE" dirty="0" err="1"/>
              <a:t>can</a:t>
            </a:r>
            <a:r>
              <a:rPr lang="et-EE" dirty="0"/>
              <a:t> </a:t>
            </a:r>
            <a:r>
              <a:rPr lang="et-EE" dirty="0" err="1"/>
              <a:t>be</a:t>
            </a:r>
            <a:r>
              <a:rPr lang="et-EE" dirty="0"/>
              <a:t> </a:t>
            </a:r>
            <a:r>
              <a:rPr lang="et-EE" dirty="0" err="1"/>
              <a:t>acquired</a:t>
            </a:r>
            <a:r>
              <a:rPr lang="et-EE" dirty="0"/>
              <a:t> in </a:t>
            </a:r>
            <a:r>
              <a:rPr lang="et-EE" dirty="0" err="1"/>
              <a:t>vocational</a:t>
            </a:r>
            <a:r>
              <a:rPr lang="et-EE" dirty="0"/>
              <a:t> </a:t>
            </a:r>
            <a:r>
              <a:rPr lang="et-EE" dirty="0" err="1"/>
              <a:t>education</a:t>
            </a:r>
            <a:r>
              <a:rPr lang="et-EE" dirty="0"/>
              <a:t> </a:t>
            </a:r>
            <a:r>
              <a:rPr lang="et-EE" dirty="0" err="1"/>
              <a:t>centres</a:t>
            </a:r>
            <a:r>
              <a:rPr lang="et-EE" dirty="0"/>
              <a:t>. In </a:t>
            </a:r>
            <a:r>
              <a:rPr lang="et-EE" dirty="0" err="1"/>
              <a:t>few</a:t>
            </a:r>
            <a:r>
              <a:rPr lang="et-EE" dirty="0"/>
              <a:t> </a:t>
            </a:r>
            <a:r>
              <a:rPr lang="et-EE" dirty="0" err="1"/>
              <a:t>cases</a:t>
            </a:r>
            <a:r>
              <a:rPr lang="et-EE" dirty="0"/>
              <a:t> </a:t>
            </a:r>
            <a:r>
              <a:rPr lang="et-EE" dirty="0" err="1"/>
              <a:t>also</a:t>
            </a:r>
            <a:r>
              <a:rPr lang="et-EE" dirty="0"/>
              <a:t> in </a:t>
            </a:r>
            <a:r>
              <a:rPr lang="et-EE" dirty="0" err="1"/>
              <a:t>professional</a:t>
            </a:r>
            <a:r>
              <a:rPr lang="et-EE" dirty="0"/>
              <a:t> </a:t>
            </a:r>
            <a:r>
              <a:rPr lang="et-EE" dirty="0" err="1"/>
              <a:t>higher</a:t>
            </a:r>
            <a:r>
              <a:rPr lang="et-EE" dirty="0"/>
              <a:t> </a:t>
            </a:r>
            <a:r>
              <a:rPr lang="et-EE" dirty="0" err="1"/>
              <a:t>education</a:t>
            </a:r>
            <a:r>
              <a:rPr lang="et-EE" dirty="0"/>
              <a:t> </a:t>
            </a:r>
            <a:r>
              <a:rPr lang="et-EE" dirty="0" err="1"/>
              <a:t>institutions</a:t>
            </a:r>
            <a:r>
              <a:rPr lang="et-EE" dirty="0"/>
              <a:t> </a:t>
            </a:r>
          </a:p>
          <a:p>
            <a:pPr marL="171450" indent="-171450">
              <a:buFont typeface="Arial" panose="020B0604020202020204" pitchFamily="34" charset="0"/>
              <a:buChar char="•"/>
            </a:pPr>
            <a:r>
              <a:rPr lang="et-EE" dirty="0" err="1"/>
              <a:t>Schools</a:t>
            </a:r>
            <a:r>
              <a:rPr lang="et-EE" dirty="0"/>
              <a:t> </a:t>
            </a:r>
            <a:r>
              <a:rPr lang="et-EE" dirty="0" err="1"/>
              <a:t>can</a:t>
            </a:r>
            <a:r>
              <a:rPr lang="et-EE" dirty="0"/>
              <a:t> </a:t>
            </a:r>
            <a:r>
              <a:rPr lang="et-EE" dirty="0" err="1"/>
              <a:t>be</a:t>
            </a:r>
            <a:r>
              <a:rPr lang="et-EE" dirty="0"/>
              <a:t> </a:t>
            </a:r>
            <a:r>
              <a:rPr lang="et-EE" dirty="0" err="1"/>
              <a:t>owned</a:t>
            </a:r>
            <a:r>
              <a:rPr lang="et-EE" dirty="0"/>
              <a:t> by </a:t>
            </a:r>
            <a:r>
              <a:rPr lang="et-EE" dirty="0" err="1"/>
              <a:t>state</a:t>
            </a:r>
            <a:r>
              <a:rPr lang="et-EE" dirty="0"/>
              <a:t>, </a:t>
            </a:r>
            <a:r>
              <a:rPr lang="et-EE" dirty="0" err="1"/>
              <a:t>local</a:t>
            </a:r>
            <a:r>
              <a:rPr lang="et-EE" dirty="0"/>
              <a:t> </a:t>
            </a:r>
            <a:r>
              <a:rPr lang="et-EE" dirty="0" err="1"/>
              <a:t>municipality</a:t>
            </a:r>
            <a:r>
              <a:rPr lang="et-EE" dirty="0"/>
              <a:t> </a:t>
            </a:r>
            <a:r>
              <a:rPr lang="et-EE" dirty="0" err="1"/>
              <a:t>or</a:t>
            </a:r>
            <a:r>
              <a:rPr lang="et-EE" dirty="0"/>
              <a:t> </a:t>
            </a:r>
            <a:r>
              <a:rPr lang="et-EE" dirty="0" err="1"/>
              <a:t>be</a:t>
            </a:r>
            <a:r>
              <a:rPr lang="et-EE" dirty="0"/>
              <a:t> </a:t>
            </a:r>
            <a:r>
              <a:rPr lang="et-EE" dirty="0" err="1"/>
              <a:t>based</a:t>
            </a:r>
            <a:r>
              <a:rPr lang="et-EE" dirty="0"/>
              <a:t> on </a:t>
            </a:r>
            <a:r>
              <a:rPr lang="et-EE" dirty="0" err="1"/>
              <a:t>private</a:t>
            </a:r>
            <a:r>
              <a:rPr lang="et-EE" dirty="0"/>
              <a:t> </a:t>
            </a:r>
            <a:r>
              <a:rPr lang="et-EE" dirty="0" err="1"/>
              <a:t>funds</a:t>
            </a:r>
            <a:r>
              <a:rPr lang="et-EE" dirty="0"/>
              <a:t> </a:t>
            </a:r>
          </a:p>
          <a:p>
            <a:pPr marL="171450" indent="-171450">
              <a:buFont typeface="Arial" panose="020B0604020202020204" pitchFamily="34" charset="0"/>
              <a:buChar char="•"/>
            </a:pPr>
            <a:r>
              <a:rPr lang="en-US" dirty="0"/>
              <a:t>Most</a:t>
            </a:r>
            <a:r>
              <a:rPr lang="et-EE" dirty="0"/>
              <a:t> of</a:t>
            </a:r>
            <a:r>
              <a:rPr lang="en-US" dirty="0"/>
              <a:t> </a:t>
            </a:r>
            <a:r>
              <a:rPr lang="et-EE" dirty="0" err="1"/>
              <a:t>vocational</a:t>
            </a:r>
            <a:r>
              <a:rPr lang="et-EE" dirty="0"/>
              <a:t> </a:t>
            </a:r>
            <a:r>
              <a:rPr lang="et-EE" dirty="0" err="1"/>
              <a:t>education</a:t>
            </a:r>
            <a:r>
              <a:rPr lang="en-US" dirty="0"/>
              <a:t> studies are school-based</a:t>
            </a:r>
            <a:endParaRPr lang="et-EE" dirty="0"/>
          </a:p>
          <a:p>
            <a:endParaRPr lang="et-EE" dirty="0">
              <a:solidFill>
                <a:schemeClr val="accent1"/>
              </a:solidFill>
            </a:endParaRPr>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5</a:t>
            </a:fld>
            <a:endParaRPr lang="et-EE" sz="1400" b="0" strike="noStrike" spc="-1">
              <a:latin typeface="Calibri"/>
            </a:endParaRPr>
          </a:p>
        </p:txBody>
      </p:sp>
    </p:spTree>
    <p:extLst>
      <p:ext uri="{BB962C8B-B14F-4D97-AF65-F5344CB8AC3E}">
        <p14:creationId xmlns:p14="http://schemas.microsoft.com/office/powerpoint/2010/main" val="154740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r>
              <a:rPr lang="et-EE" dirty="0"/>
              <a:t>Haridussilm, </a:t>
            </a:r>
            <a:r>
              <a:rPr lang="et-EE" dirty="0" err="1"/>
              <a:t>Oct</a:t>
            </a:r>
            <a:r>
              <a:rPr lang="et-EE" dirty="0"/>
              <a:t> 2023</a:t>
            </a:r>
          </a:p>
        </p:txBody>
      </p:sp>
      <p:sp>
        <p:nvSpPr>
          <p:cNvPr id="4" name="Slaidinumbri kohatäid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3199CD-3E1B-4AE6-990F-76F925F5EA9F}" type="slidenum">
              <a:rPr kumimoji="0" lang="et-EE"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t-EE" sz="1200" b="0" i="0" u="none" strike="noStrike" kern="1200" cap="none" spc="0" normalizeH="0" baseline="0" noProof="0" dirty="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323699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algn="l">
              <a:buFont typeface="Arial" panose="020B0604020202020204" pitchFamily="34" charset="0"/>
              <a:buChar char="•"/>
            </a:pPr>
            <a:r>
              <a:rPr lang="en-US" b="1" i="0" dirty="0">
                <a:solidFill>
                  <a:srgbClr val="374151"/>
                </a:solidFill>
                <a:effectLst/>
                <a:latin typeface="Söhne"/>
              </a:rPr>
              <a:t>Internal and External Evaluations</a:t>
            </a:r>
            <a:r>
              <a:rPr lang="en-US" b="0" i="0" dirty="0">
                <a:solidFill>
                  <a:srgbClr val="374151"/>
                </a:solidFill>
                <a:effectLst/>
                <a:latin typeface="Söhne"/>
              </a:rPr>
              <a:t>: Vocational schools undergo both internal and external evaluations to ensure quality. Internal evaluations are conducted by the schools themselves, focusing on continuous improvement. External evaluations are carried out by the Estonian Quality Agency for Higher and Vocational Education to ensure compliance with national standards.</a:t>
            </a:r>
          </a:p>
          <a:p>
            <a:pPr algn="l">
              <a:buFont typeface="Arial" panose="020B0604020202020204" pitchFamily="34" charset="0"/>
              <a:buChar char="•"/>
            </a:pPr>
            <a:r>
              <a:rPr lang="en-US" b="1" i="0" dirty="0">
                <a:solidFill>
                  <a:srgbClr val="374151"/>
                </a:solidFill>
                <a:effectLst/>
                <a:latin typeface="Söhne"/>
              </a:rPr>
              <a:t>Student and Employer Feedback</a:t>
            </a:r>
            <a:r>
              <a:rPr lang="en-US" b="0" i="0" dirty="0">
                <a:solidFill>
                  <a:srgbClr val="374151"/>
                </a:solidFill>
                <a:effectLst/>
                <a:latin typeface="Söhne"/>
              </a:rPr>
              <a:t>: An essential part of the quality assessment process involves gathering feedback from both students and employers. This feedback is used to make necessary adjustments to the curriculum and teaching methods, ensuring that the education provided is both high-quality and relevant to the job market.</a:t>
            </a:r>
          </a:p>
          <a:p>
            <a:pPr algn="l"/>
            <a:r>
              <a:rPr lang="en-US" b="0" i="0" dirty="0">
                <a:solidFill>
                  <a:srgbClr val="374151"/>
                </a:solidFill>
                <a:effectLst/>
                <a:latin typeface="Söhne"/>
              </a:rPr>
              <a:t>Source: </a:t>
            </a:r>
            <a:r>
              <a:rPr lang="en-US" b="0" i="0" u="none" strike="noStrike" dirty="0">
                <a:solidFill>
                  <a:srgbClr val="374151"/>
                </a:solidFill>
                <a:effectLst/>
                <a:latin typeface="Söhne"/>
                <a:hlinkClick r:id="rId3"/>
              </a:rPr>
              <a:t>HAKA - </a:t>
            </a:r>
            <a:r>
              <a:rPr lang="en-US" b="0" i="0" u="none" strike="noStrike" dirty="0" err="1">
                <a:solidFill>
                  <a:srgbClr val="374151"/>
                </a:solidFill>
                <a:effectLst/>
                <a:latin typeface="Söhne"/>
                <a:hlinkClick r:id="rId3"/>
              </a:rPr>
              <a:t>Hindamine</a:t>
            </a:r>
            <a:endParaRPr lang="en-US" b="0" i="0" dirty="0">
              <a:solidFill>
                <a:srgbClr val="374151"/>
              </a:solidFill>
              <a:effectLst/>
              <a:latin typeface="Söhne"/>
            </a:endParaRPr>
          </a:p>
          <a:p>
            <a:endParaRPr lang="et-EE" dirty="0"/>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7</a:t>
            </a:fld>
            <a:endParaRPr lang="et-EE" sz="1400" b="0" strike="noStrike" spc="-1">
              <a:latin typeface="Calibri"/>
            </a:endParaRPr>
          </a:p>
        </p:txBody>
      </p:sp>
    </p:spTree>
    <p:extLst>
      <p:ext uri="{BB962C8B-B14F-4D97-AF65-F5344CB8AC3E}">
        <p14:creationId xmlns:p14="http://schemas.microsoft.com/office/powerpoint/2010/main" val="3506512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algn="l"/>
            <a:r>
              <a:rPr lang="en-US" b="1" i="0" dirty="0" err="1">
                <a:solidFill>
                  <a:srgbClr val="374151"/>
                </a:solidFill>
                <a:effectLst/>
                <a:latin typeface="Söhne"/>
              </a:rPr>
              <a:t>Märkused</a:t>
            </a:r>
            <a:r>
              <a:rPr lang="en-US" b="1" i="0" dirty="0">
                <a:solidFill>
                  <a:srgbClr val="374151"/>
                </a:solidFill>
                <a:effectLst/>
                <a:latin typeface="Söhne"/>
              </a:rPr>
              <a:t>:</a:t>
            </a:r>
            <a:endParaRPr lang="en-US" b="0" i="0" dirty="0">
              <a:solidFill>
                <a:srgbClr val="374151"/>
              </a:solidFill>
              <a:effectLst/>
              <a:latin typeface="Söhne"/>
            </a:endParaRPr>
          </a:p>
          <a:p>
            <a:pPr algn="l">
              <a:buFont typeface="Arial" panose="020B0604020202020204" pitchFamily="34" charset="0"/>
              <a:buChar char="•"/>
            </a:pPr>
            <a:r>
              <a:rPr lang="en-US" b="1" i="0" dirty="0">
                <a:solidFill>
                  <a:srgbClr val="374151"/>
                </a:solidFill>
                <a:effectLst/>
                <a:latin typeface="Söhne"/>
              </a:rPr>
              <a:t>Skill development and assessment</a:t>
            </a:r>
            <a:r>
              <a:rPr lang="en-US" b="0" i="0" dirty="0">
                <a:solidFill>
                  <a:srgbClr val="374151"/>
                </a:solidFill>
                <a:effectLst/>
                <a:latin typeface="Söhne"/>
              </a:rPr>
              <a:t>: Competitions offer students an invaluable opportunity to put their skills to the test, develop them further, and have them assessed in a professional setting. These competitions highlight the practical value of vocational education and help students gain a deeper understanding of the demands and opportunities associated with their chosen fields.</a:t>
            </a:r>
          </a:p>
          <a:p>
            <a:pPr algn="l">
              <a:buFont typeface="Arial" panose="020B0604020202020204" pitchFamily="34" charset="0"/>
              <a:buChar char="•"/>
            </a:pPr>
            <a:r>
              <a:rPr lang="en-US" b="1" i="0" dirty="0" err="1">
                <a:solidFill>
                  <a:srgbClr val="374151"/>
                </a:solidFill>
                <a:effectLst/>
                <a:latin typeface="Söhne"/>
              </a:rPr>
              <a:t>Popularising</a:t>
            </a:r>
            <a:r>
              <a:rPr lang="en-US" b="1" i="0" dirty="0">
                <a:solidFill>
                  <a:srgbClr val="374151"/>
                </a:solidFill>
                <a:effectLst/>
                <a:latin typeface="Söhne"/>
              </a:rPr>
              <a:t> vocational education</a:t>
            </a:r>
            <a:r>
              <a:rPr lang="en-US" b="0" i="0" dirty="0">
                <a:solidFill>
                  <a:srgbClr val="374151"/>
                </a:solidFill>
                <a:effectLst/>
                <a:latin typeface="Söhne"/>
              </a:rPr>
              <a:t>: Competitions such as "Noor Meister" and other international skills contests serve to elevate the status of vocational education. They play a crucial role in making vocational fields more appealing to young people, thereby boosting enrolment rates.</a:t>
            </a:r>
          </a:p>
          <a:p>
            <a:pPr algn="l">
              <a:buFont typeface="Arial" panose="020B0604020202020204" pitchFamily="34" charset="0"/>
              <a:buChar char="•"/>
            </a:pPr>
            <a:r>
              <a:rPr lang="en-US" b="1" i="0" dirty="0">
                <a:solidFill>
                  <a:srgbClr val="374151"/>
                </a:solidFill>
                <a:effectLst/>
                <a:latin typeface="Söhne"/>
              </a:rPr>
              <a:t>International collaboration</a:t>
            </a:r>
            <a:r>
              <a:rPr lang="en-US" b="0" i="0" dirty="0">
                <a:solidFill>
                  <a:srgbClr val="374151"/>
                </a:solidFill>
                <a:effectLst/>
                <a:latin typeface="Söhne"/>
              </a:rPr>
              <a:t>: International platforms like </a:t>
            </a:r>
            <a:r>
              <a:rPr lang="en-US" b="0" i="0" dirty="0" err="1">
                <a:solidFill>
                  <a:srgbClr val="374151"/>
                </a:solidFill>
                <a:effectLst/>
                <a:latin typeface="Söhne"/>
              </a:rPr>
              <a:t>EuroSkills</a:t>
            </a:r>
            <a:r>
              <a:rPr lang="en-US" b="0" i="0" dirty="0">
                <a:solidFill>
                  <a:srgbClr val="374151"/>
                </a:solidFill>
                <a:effectLst/>
                <a:latin typeface="Söhne"/>
              </a:rPr>
              <a:t> and WorldSkills offer a venue for global cooperation. They provide Estonian students and educators with the opportunity to interact with and learn from their counterparts in other countries. Success in these international arenas serves to enhance Estonia's reputation in the field of vocational education on a global scale.</a:t>
            </a:r>
          </a:p>
          <a:p>
            <a:endParaRPr lang="et-EE" dirty="0"/>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11</a:t>
            </a:fld>
            <a:endParaRPr lang="et-EE" sz="1400" b="0" strike="noStrike" spc="-1">
              <a:latin typeface="Calibri"/>
            </a:endParaRPr>
          </a:p>
        </p:txBody>
      </p:sp>
    </p:spTree>
    <p:extLst>
      <p:ext uri="{BB962C8B-B14F-4D97-AF65-F5344CB8AC3E}">
        <p14:creationId xmlns:p14="http://schemas.microsoft.com/office/powerpoint/2010/main" val="2082071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PlaceHolder 1"/>
          <p:cNvSpPr>
            <a:spLocks noGrp="1" noRot="1" noChangeAspect="1"/>
          </p:cNvSpPr>
          <p:nvPr>
            <p:ph type="sldImg"/>
          </p:nvPr>
        </p:nvSpPr>
        <p:spPr>
          <a:xfrm>
            <a:off x="685800" y="1143000"/>
            <a:ext cx="5486400" cy="3086100"/>
          </a:xfrm>
          <a:prstGeom prst="rect">
            <a:avLst/>
          </a:prstGeom>
        </p:spPr>
      </p:sp>
      <p:sp>
        <p:nvSpPr>
          <p:cNvPr id="416" name="PlaceHolder 2"/>
          <p:cNvSpPr>
            <a:spLocks noGrp="1"/>
          </p:cNvSpPr>
          <p:nvPr>
            <p:ph type="body"/>
          </p:nvPr>
        </p:nvSpPr>
        <p:spPr>
          <a:xfrm>
            <a:off x="685800" y="4400640"/>
            <a:ext cx="5485680" cy="3599640"/>
          </a:xfrm>
          <a:prstGeom prst="rect">
            <a:avLst/>
          </a:prstGeom>
        </p:spPr>
        <p:txBody>
          <a:bodyPr lIns="0" tIns="0" rIns="0" bIns="0">
            <a:noAutofit/>
          </a:bodyPr>
          <a:lstStyle/>
          <a:p>
            <a:pPr>
              <a:lnSpc>
                <a:spcPct val="107000"/>
              </a:lnSpc>
              <a:spcAft>
                <a:spcPts val="799"/>
              </a:spcAft>
              <a:tabLst>
                <a:tab pos="457200" algn="l"/>
              </a:tabLst>
            </a:pPr>
            <a:endParaRPr lang="et-EE" sz="1200" b="0" strike="noStrike" spc="-1" dirty="0">
              <a:latin typeface="Calibri"/>
            </a:endParaRPr>
          </a:p>
        </p:txBody>
      </p:sp>
      <p:sp>
        <p:nvSpPr>
          <p:cNvPr id="417"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C89E21F-80ED-45C4-BDF5-9DA2864F28BE}" type="slidenum">
              <a:rPr lang="en-US" sz="1200" b="0" strike="noStrike" spc="-1">
                <a:latin typeface="Calibri"/>
              </a:rPr>
              <a:t>12</a:t>
            </a:fld>
            <a:endParaRPr lang="et-EE" sz="1200" b="0" strike="noStrike" spc="-1">
              <a:latin typeface="Calibri"/>
            </a:endParaRPr>
          </a:p>
        </p:txBody>
      </p:sp>
    </p:spTree>
    <p:extLst>
      <p:ext uri="{BB962C8B-B14F-4D97-AF65-F5344CB8AC3E}">
        <p14:creationId xmlns:p14="http://schemas.microsoft.com/office/powerpoint/2010/main" val="1362510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13</a:t>
            </a:fld>
            <a:endParaRPr lang="et-EE" sz="1400" b="0" strike="noStrike" spc="-1">
              <a:latin typeface="Calibri"/>
            </a:endParaRPr>
          </a:p>
        </p:txBody>
      </p:sp>
    </p:spTree>
    <p:extLst>
      <p:ext uri="{BB962C8B-B14F-4D97-AF65-F5344CB8AC3E}">
        <p14:creationId xmlns:p14="http://schemas.microsoft.com/office/powerpoint/2010/main" val="381309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able">
    <p:bg>
      <p:bgRef idx="1001">
        <a:schemeClr val="bg1"/>
      </p:bgRef>
    </p:bg>
    <p:spTree>
      <p:nvGrpSpPr>
        <p:cNvPr id="1" name=""/>
        <p:cNvGrpSpPr/>
        <p:nvPr/>
      </p:nvGrpSpPr>
      <p:grpSpPr>
        <a:xfrm>
          <a:off x="0" y="0"/>
          <a:ext cx="0" cy="0"/>
          <a:chOff x="0" y="0"/>
          <a:chExt cx="0" cy="0"/>
        </a:xfrm>
      </p:grpSpPr>
      <p:sp>
        <p:nvSpPr>
          <p:cNvPr id="6" name="Pildi kohatäide 5">
            <a:extLst>
              <a:ext uri="{FF2B5EF4-FFF2-40B4-BE49-F238E27FC236}">
                <a16:creationId xmlns:a16="http://schemas.microsoft.com/office/drawing/2014/main" id="{2E5601E1-6B7A-4715-9E14-29D1A9A49204}"/>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p:nvPr>
        </p:nvSpPr>
        <p:spPr>
          <a:xfrm>
            <a:off x="623888" y="658801"/>
            <a:ext cx="10275340" cy="969974"/>
          </a:xfrm>
        </p:spPr>
        <p:txBody>
          <a:bodyPr/>
          <a:lstStyle>
            <a:lvl1pPr>
              <a:defRPr baseline="0">
                <a:solidFill>
                  <a:schemeClr val="accent1"/>
                </a:solidFill>
              </a:defRPr>
            </a:lvl1pPr>
          </a:lstStyle>
          <a:p>
            <a:r>
              <a:rPr lang="en-US"/>
              <a:t>Click to edit</a:t>
            </a:r>
            <a:endParaRPr lang="en-GB"/>
          </a:p>
        </p:txBody>
      </p:sp>
      <p:sp>
        <p:nvSpPr>
          <p:cNvPr id="7" name="Text Placeholder 6"/>
          <p:cNvSpPr>
            <a:spLocks noGrp="1"/>
          </p:cNvSpPr>
          <p:nvPr>
            <p:ph type="body" sz="quarter" idx="11" hasCustomPrompt="1"/>
          </p:nvPr>
        </p:nvSpPr>
        <p:spPr>
          <a:xfrm>
            <a:off x="623887" y="1397550"/>
            <a:ext cx="10275339" cy="647700"/>
          </a:xfrm>
        </p:spPr>
        <p:txBody>
          <a:bodyPr bIns="0" anchor="t"/>
          <a:lstStyle>
            <a:lvl1pPr marL="0" indent="0">
              <a:buNone/>
              <a:defRPr sz="2200" baseline="0">
                <a:solidFill>
                  <a:schemeClr val="accent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
        <p:nvSpPr>
          <p:cNvPr id="8" name="Text Placeholder 8">
            <a:extLst>
              <a:ext uri="{FF2B5EF4-FFF2-40B4-BE49-F238E27FC236}">
                <a16:creationId xmlns:a16="http://schemas.microsoft.com/office/drawing/2014/main" id="{009BD642-565B-4E2B-8C28-0696AC4A1976}"/>
              </a:ext>
            </a:extLst>
          </p:cNvPr>
          <p:cNvSpPr>
            <a:spLocks noGrp="1"/>
          </p:cNvSpPr>
          <p:nvPr>
            <p:ph type="body" sz="quarter" idx="12" hasCustomPrompt="1"/>
          </p:nvPr>
        </p:nvSpPr>
        <p:spPr>
          <a:xfrm>
            <a:off x="623887" y="2276475"/>
            <a:ext cx="9495473" cy="3960813"/>
          </a:xfrm>
        </p:spPr>
        <p:txBody>
          <a:bodyPr wrap="square" bIns="0"/>
          <a:lstStyle>
            <a:lvl1pPr>
              <a:buClr>
                <a:schemeClr val="bg1"/>
              </a:buClr>
              <a:buNone/>
              <a:defRPr sz="2200">
                <a:solidFill>
                  <a:schemeClr val="accent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Author</a:t>
            </a:r>
            <a:endParaRPr lang="et-EE"/>
          </a:p>
          <a:p>
            <a:pPr lvl="0"/>
            <a:r>
              <a:rPr lang="et-EE" err="1"/>
              <a:t>Date</a:t>
            </a:r>
            <a:endParaRPr lang="en-GB"/>
          </a:p>
        </p:txBody>
      </p:sp>
    </p:spTree>
    <p:extLst>
      <p:ext uri="{BB962C8B-B14F-4D97-AF65-F5344CB8AC3E}">
        <p14:creationId xmlns:p14="http://schemas.microsoft.com/office/powerpoint/2010/main" val="8765140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White_2 Co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endParaRPr lang="en-GB"/>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149403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_White_2 Co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baseline="0">
                <a:solidFill>
                  <a:schemeClr val="bg1"/>
                </a:solidFill>
              </a:defRPr>
            </a:lvl1pPr>
          </a:lstStyle>
          <a:p>
            <a:endParaRPr lang="en-GB" dirty="0"/>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21851813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chemeClr val="bg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bg1"/>
              </a:buClr>
              <a:defRPr sz="2200">
                <a:solidFill>
                  <a:schemeClr val="bg1"/>
                </a:solidFill>
              </a:defRPr>
            </a:lvl1pPr>
            <a:lvl2pPr>
              <a:buClr>
                <a:schemeClr val="bg1"/>
              </a:buClr>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endParaRPr lang="en-GB"/>
          </a:p>
        </p:txBody>
      </p:sp>
    </p:spTree>
    <p:extLst>
      <p:ext uri="{BB962C8B-B14F-4D97-AF65-F5344CB8AC3E}">
        <p14:creationId xmlns:p14="http://schemas.microsoft.com/office/powerpoint/2010/main" val="6686134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BlueTXT_Image">
    <p:bg>
      <p:bgPr>
        <a:solidFill>
          <a:schemeClr val="bg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93DC81ED-C73B-4F9A-9054-D14FC0B7E15A}"/>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p:nvPr>
        </p:nvSpPr>
        <p:spPr>
          <a:xfrm>
            <a:off x="623887" y="658801"/>
            <a:ext cx="7559675" cy="1617674"/>
          </a:xfrm>
        </p:spPr>
        <p:txBody>
          <a:bodyPr/>
          <a:lstStyle>
            <a:lvl1pPr>
              <a:defRPr>
                <a:solidFill>
                  <a:schemeClr val="accent1"/>
                </a:solidFill>
              </a:defRPr>
            </a:lvl1pPr>
          </a:lstStyle>
          <a:p>
            <a:endParaRPr lang="en-GB"/>
          </a:p>
        </p:txBody>
      </p:sp>
      <p:sp>
        <p:nvSpPr>
          <p:cNvPr id="9" name="Text Placeholder 8"/>
          <p:cNvSpPr>
            <a:spLocks noGrp="1"/>
          </p:cNvSpPr>
          <p:nvPr>
            <p:ph type="body" sz="quarter" idx="12" hasCustomPrompt="1"/>
          </p:nvPr>
        </p:nvSpPr>
        <p:spPr>
          <a:xfrm>
            <a:off x="623887" y="2276475"/>
            <a:ext cx="7559675"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4183034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WhiteTXT_Image">
    <p:bg>
      <p:bgPr>
        <a:solidFill>
          <a:schemeClr val="bg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93DC81ED-C73B-4F9A-9054-D14FC0B7E15A}"/>
              </a:ext>
            </a:extLst>
          </p:cNvPr>
          <p:cNvSpPr>
            <a:spLocks noGrp="1"/>
          </p:cNvSpPr>
          <p:nvPr>
            <p:ph type="pic" sz="quarter" idx="15"/>
          </p:nvPr>
        </p:nvSpPr>
        <p:spPr>
          <a:xfrm>
            <a:off x="0" y="0"/>
            <a:ext cx="12192000" cy="6858000"/>
          </a:xfrm>
          <a:solidFill>
            <a:schemeClr val="accent1"/>
          </a:solidFill>
        </p:spPr>
        <p:txBody>
          <a:bodyPr/>
          <a:lstStyle/>
          <a:p>
            <a:endParaRPr lang="et-EE"/>
          </a:p>
        </p:txBody>
      </p:sp>
      <p:sp>
        <p:nvSpPr>
          <p:cNvPr id="2" name="Title 1"/>
          <p:cNvSpPr>
            <a:spLocks noGrp="1"/>
          </p:cNvSpPr>
          <p:nvPr>
            <p:ph type="title"/>
          </p:nvPr>
        </p:nvSpPr>
        <p:spPr>
          <a:xfrm>
            <a:off x="623887" y="658801"/>
            <a:ext cx="7559675" cy="1617674"/>
          </a:xfrm>
        </p:spPr>
        <p:txBody>
          <a:bodyPr/>
          <a:lstStyle>
            <a:lvl1pPr>
              <a:defRPr baseline="0">
                <a:solidFill>
                  <a:schemeClr val="bg1"/>
                </a:solidFill>
              </a:defRPr>
            </a:lvl1pPr>
          </a:lstStyle>
          <a:p>
            <a:endParaRPr lang="en-GB" dirty="0"/>
          </a:p>
        </p:txBody>
      </p:sp>
      <p:sp>
        <p:nvSpPr>
          <p:cNvPr id="9" name="Text Placeholder 8"/>
          <p:cNvSpPr>
            <a:spLocks noGrp="1"/>
          </p:cNvSpPr>
          <p:nvPr>
            <p:ph type="body" sz="quarter" idx="12" hasCustomPrompt="1"/>
          </p:nvPr>
        </p:nvSpPr>
        <p:spPr>
          <a:xfrm>
            <a:off x="623887" y="2276475"/>
            <a:ext cx="7559675" cy="3960813"/>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2133301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bg1"/>
                </a:solidFill>
              </a:defRPr>
            </a:lvl1pPr>
          </a:lstStyle>
          <a:p>
            <a:endParaRPr lang="en-GB" dirty="0"/>
          </a:p>
        </p:txBody>
      </p:sp>
      <p:sp>
        <p:nvSpPr>
          <p:cNvPr id="9" name="Text Placeholder 8"/>
          <p:cNvSpPr>
            <a:spLocks noGrp="1"/>
          </p:cNvSpPr>
          <p:nvPr>
            <p:ph type="body" sz="quarter" idx="12" hasCustomPrompt="1"/>
          </p:nvPr>
        </p:nvSpPr>
        <p:spPr>
          <a:xfrm>
            <a:off x="8183563" y="657225"/>
            <a:ext cx="3384550" cy="800100"/>
          </a:xfrm>
        </p:spPr>
        <p:txBody>
          <a:bodyPr wrap="square" bIns="0" anchor="t" anchorCtr="0"/>
          <a:lstStyle>
            <a:lvl1pPr marL="0" indent="0" algn="r">
              <a:buClr>
                <a:schemeClr val="bg1"/>
              </a:buClr>
              <a:buNone/>
              <a:defRPr sz="1200">
                <a:solidFill>
                  <a:schemeClr val="bg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Source</a:t>
            </a:r>
            <a:endParaRPr lang="en-GB"/>
          </a:p>
        </p:txBody>
      </p:sp>
    </p:spTree>
    <p:extLst>
      <p:ext uri="{BB962C8B-B14F-4D97-AF65-F5344CB8AC3E}">
        <p14:creationId xmlns:p14="http://schemas.microsoft.com/office/powerpoint/2010/main" val="2837557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_Graph_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2828564"/>
            <a:ext cx="10944226" cy="1617674"/>
          </a:xfrm>
        </p:spPr>
        <p:txBody>
          <a:bodyPr anchor="ctr"/>
          <a:lstStyle>
            <a:lvl1pPr algn="ctr">
              <a:defRPr>
                <a:solidFill>
                  <a:schemeClr val="bg1"/>
                </a:solidFill>
              </a:defRPr>
            </a:lvl1pPr>
          </a:lstStyle>
          <a:p>
            <a:endParaRPr lang="en-GB" dirty="0"/>
          </a:p>
        </p:txBody>
      </p:sp>
    </p:spTree>
    <p:extLst>
      <p:ext uri="{BB962C8B-B14F-4D97-AF65-F5344CB8AC3E}">
        <p14:creationId xmlns:p14="http://schemas.microsoft.com/office/powerpoint/2010/main" val="3541093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Graph_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baseline="0">
                <a:solidFill>
                  <a:schemeClr val="accent1"/>
                </a:solidFill>
              </a:defRPr>
            </a:lvl1pPr>
          </a:lstStyle>
          <a:p>
            <a:endParaRPr lang="en-GB"/>
          </a:p>
        </p:txBody>
      </p:sp>
      <p:sp>
        <p:nvSpPr>
          <p:cNvPr id="9" name="Text Placeholder 8"/>
          <p:cNvSpPr>
            <a:spLocks noGrp="1"/>
          </p:cNvSpPr>
          <p:nvPr>
            <p:ph type="body" sz="quarter" idx="12" hasCustomPrompt="1"/>
          </p:nvPr>
        </p:nvSpPr>
        <p:spPr>
          <a:xfrm>
            <a:off x="8183563" y="657225"/>
            <a:ext cx="3384550" cy="800100"/>
          </a:xfrm>
        </p:spPr>
        <p:txBody>
          <a:bodyPr wrap="square" bIns="0" anchor="t" anchorCtr="0"/>
          <a:lstStyle>
            <a:lvl1pPr marL="0" indent="0" algn="r">
              <a:buClr>
                <a:schemeClr val="bg1"/>
              </a:buClr>
              <a:buNone/>
              <a:defRPr sz="1200" baseline="0">
                <a:solidFill>
                  <a:schemeClr val="accent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Source</a:t>
            </a:r>
            <a:endParaRPr lang="en-GB"/>
          </a:p>
        </p:txBody>
      </p:sp>
    </p:spTree>
    <p:extLst>
      <p:ext uri="{BB962C8B-B14F-4D97-AF65-F5344CB8AC3E}">
        <p14:creationId xmlns:p14="http://schemas.microsoft.com/office/powerpoint/2010/main" val="19889497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Blue_Full_Half-Image">
    <p:bg>
      <p:bgPr>
        <a:solidFill>
          <a:schemeClr val="accent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a:t>Click icon to add pictures</a:t>
            </a:r>
          </a:p>
        </p:txBody>
      </p:sp>
      <p:sp>
        <p:nvSpPr>
          <p:cNvPr id="2" name="Title 1"/>
          <p:cNvSpPr>
            <a:spLocks noGrp="1"/>
          </p:cNvSpPr>
          <p:nvPr>
            <p:ph type="title"/>
          </p:nvPr>
        </p:nvSpPr>
        <p:spPr>
          <a:xfrm>
            <a:off x="623887" y="658801"/>
            <a:ext cx="5111750" cy="974638"/>
          </a:xfrm>
        </p:spPr>
        <p:txBody>
          <a:bodyPr/>
          <a:lstStyle>
            <a:lvl1pPr>
              <a:defRPr>
                <a:solidFill>
                  <a:schemeClr val="bg1"/>
                </a:solidFill>
              </a:defRPr>
            </a:lvl1pPr>
          </a:lstStyle>
          <a:p>
            <a:r>
              <a:rPr lang="en-US"/>
              <a:t>Click to</a:t>
            </a:r>
            <a:r>
              <a:rPr lang="et-EE"/>
              <a:t> </a:t>
            </a:r>
            <a:r>
              <a:rPr lang="et-EE" err="1"/>
              <a:t>edit</a:t>
            </a:r>
            <a:endParaRPr lang="en-GB"/>
          </a:p>
        </p:txBody>
      </p:sp>
      <p:sp>
        <p:nvSpPr>
          <p:cNvPr id="6" name="Text Placeholder 5"/>
          <p:cNvSpPr>
            <a:spLocks noGrp="1"/>
          </p:cNvSpPr>
          <p:nvPr>
            <p:ph type="body" sz="quarter" idx="11" hasCustomPrompt="1"/>
          </p:nvPr>
        </p:nvSpPr>
        <p:spPr>
          <a:xfrm>
            <a:off x="623887" y="1633439"/>
            <a:ext cx="5111750" cy="1795561"/>
          </a:xfrm>
        </p:spPr>
        <p:txBody>
          <a:bodyPr bIns="0" anchor="t" anchorCtr="0"/>
          <a:lstStyle>
            <a:lvl1pPr marL="0" indent="0">
              <a:spcBef>
                <a:spcPts val="200"/>
              </a:spcBef>
              <a:buNone/>
              <a:defRPr sz="2200">
                <a:solidFill>
                  <a:schemeClr val="bg1"/>
                </a:solidFill>
              </a:defRPr>
            </a:lvl1pPr>
          </a:lstStyle>
          <a:p>
            <a:pPr lvl="0"/>
            <a:r>
              <a:rPr lang="en-GB"/>
              <a:t>Click to edit</a:t>
            </a:r>
          </a:p>
        </p:txBody>
      </p:sp>
      <p:sp>
        <p:nvSpPr>
          <p:cNvPr id="9" name="Text Placeholder 8"/>
          <p:cNvSpPr>
            <a:spLocks noGrp="1"/>
          </p:cNvSpPr>
          <p:nvPr>
            <p:ph type="body" sz="quarter" idx="12" hasCustomPrompt="1"/>
          </p:nvPr>
        </p:nvSpPr>
        <p:spPr>
          <a:xfrm>
            <a:off x="623888" y="3994150"/>
            <a:ext cx="5111750" cy="2243138"/>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Tree>
    <p:extLst>
      <p:ext uri="{BB962C8B-B14F-4D97-AF65-F5344CB8AC3E}">
        <p14:creationId xmlns:p14="http://schemas.microsoft.com/office/powerpoint/2010/main" val="34571549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White_Half-Image">
    <p:bg>
      <p:bgPr>
        <a:solidFill>
          <a:schemeClr val="bg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A1F15EB4-2BA8-4FAB-9FDD-CE1746C11BF7}"/>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a:t>Click icon to add pictures</a:t>
            </a:r>
          </a:p>
        </p:txBody>
      </p:sp>
      <p:sp>
        <p:nvSpPr>
          <p:cNvPr id="2" name="Title 1"/>
          <p:cNvSpPr>
            <a:spLocks noGrp="1"/>
          </p:cNvSpPr>
          <p:nvPr>
            <p:ph type="title"/>
          </p:nvPr>
        </p:nvSpPr>
        <p:spPr>
          <a:xfrm>
            <a:off x="623888" y="658801"/>
            <a:ext cx="5111750" cy="1617674"/>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8" y="2276475"/>
            <a:ext cx="5111750"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Tree>
    <p:extLst>
      <p:ext uri="{BB962C8B-B14F-4D97-AF65-F5344CB8AC3E}">
        <p14:creationId xmlns:p14="http://schemas.microsoft.com/office/powerpoint/2010/main" val="4183034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apealkirjaga SISU. sinine">
    <p:bg>
      <p:bgPr>
        <a:solidFill>
          <a:srgbClr val="0000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10944225" cy="969974"/>
          </a:xfrm>
        </p:spPr>
        <p:txBody>
          <a:bodyPr/>
          <a:lstStyle>
            <a:lvl1pPr>
              <a:defRPr baseline="0">
                <a:solidFill>
                  <a:schemeClr val="bg1"/>
                </a:solidFill>
              </a:defRPr>
            </a:lvl1pPr>
          </a:lstStyle>
          <a:p>
            <a:r>
              <a:rPr lang="en-US"/>
              <a:t>Click to edit</a:t>
            </a:r>
            <a:endParaRPr lang="en-GB"/>
          </a:p>
        </p:txBody>
      </p:sp>
      <p:sp>
        <p:nvSpPr>
          <p:cNvPr id="7" name="Text Placeholder 6"/>
          <p:cNvSpPr>
            <a:spLocks noGrp="1"/>
          </p:cNvSpPr>
          <p:nvPr>
            <p:ph type="body" sz="quarter" idx="11" hasCustomPrompt="1"/>
          </p:nvPr>
        </p:nvSpPr>
        <p:spPr>
          <a:xfrm>
            <a:off x="623887" y="1466851"/>
            <a:ext cx="9648825"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dirty="0"/>
              <a:t>Click to edit Master subtitle style</a:t>
            </a:r>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hasCustomPrompt="1"/>
          </p:nvPr>
        </p:nvSpPr>
        <p:spPr>
          <a:xfrm>
            <a:off x="623887" y="2276475"/>
            <a:ext cx="9495473" cy="3960813"/>
          </a:xfrm>
        </p:spPr>
        <p:txBody>
          <a:bodyPr wrap="square" bIns="0"/>
          <a:lstStyle>
            <a:lvl1pPr marL="342900" indent="-342900">
              <a:buClr>
                <a:schemeClr val="bg1"/>
              </a:buClr>
              <a:buFont typeface="Aino" panose="02000603040504020204" pitchFamily="50" charset="-70"/>
              <a:buChar char="+"/>
              <a:defRPr sz="2200">
                <a:solidFill>
                  <a:schemeClr val="bg1"/>
                </a:solidFill>
              </a:defRPr>
            </a:lvl1pPr>
            <a:lvl2pPr marL="612900" indent="-342900">
              <a:buClr>
                <a:schemeClr val="bg1"/>
              </a:buClr>
              <a:buFont typeface="Aino" panose="02000603040504020204" pitchFamily="50" charset="-70"/>
              <a:buChar char="+"/>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endParaRPr lang="en-GB"/>
          </a:p>
        </p:txBody>
      </p:sp>
    </p:spTree>
    <p:extLst>
      <p:ext uri="{BB962C8B-B14F-4D97-AF65-F5344CB8AC3E}">
        <p14:creationId xmlns:p14="http://schemas.microsoft.com/office/powerpoint/2010/main" val="3163001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bg>
      <p:bgPr>
        <a:solidFill>
          <a:srgbClr val="0000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1"/>
            <a:ext cx="5472112" cy="969974"/>
          </a:xfrm>
        </p:spPr>
        <p:txBody>
          <a:bodyPr/>
          <a:lstStyle>
            <a:lvl1pPr>
              <a:defRPr>
                <a:solidFill>
                  <a:schemeClr val="bg1"/>
                </a:solidFill>
              </a:defRPr>
            </a:lvl1pPr>
          </a:lstStyle>
          <a:p>
            <a:r>
              <a:rPr lang="en-US"/>
              <a:t>Click to edit</a:t>
            </a:r>
            <a:endParaRPr lang="en-GB"/>
          </a:p>
        </p:txBody>
      </p:sp>
      <p:sp>
        <p:nvSpPr>
          <p:cNvPr id="4" name="Text Placeholder 3"/>
          <p:cNvSpPr>
            <a:spLocks noGrp="1"/>
          </p:cNvSpPr>
          <p:nvPr>
            <p:ph type="body" sz="quarter" idx="10" hasCustomPrompt="1"/>
          </p:nvPr>
        </p:nvSpPr>
        <p:spPr>
          <a:xfrm>
            <a:off x="8183563" y="658800"/>
            <a:ext cx="3475037" cy="969975"/>
          </a:xfrm>
        </p:spPr>
        <p:txBody>
          <a:bodyPr bIns="0" anchor="t" anchorCtr="0"/>
          <a:lstStyle>
            <a:lvl1pPr marL="0" indent="0" algn="r">
              <a:buClr>
                <a:schemeClr val="bg1"/>
              </a:buClr>
              <a:buFont typeface="Aino" panose="02000603040504020204" pitchFamily="50" charset="0"/>
              <a:buNone/>
              <a:defRPr sz="1200">
                <a:solidFill>
                  <a:schemeClr val="bg1"/>
                </a:solidFill>
              </a:defRPr>
            </a:lvl1pPr>
            <a:lvl2pPr marL="180975" indent="0" algn="r">
              <a:buClr>
                <a:schemeClr val="bg1"/>
              </a:buClr>
              <a:buFont typeface="Aino" panose="02000603040504020204" pitchFamily="50" charset="0"/>
              <a:buNone/>
              <a:defRPr sz="1200">
                <a:solidFill>
                  <a:schemeClr val="bg1"/>
                </a:solidFill>
              </a:defRPr>
            </a:lvl2pPr>
            <a:lvl3pPr marL="361950" indent="0" algn="r">
              <a:buClr>
                <a:schemeClr val="bg1"/>
              </a:buClr>
              <a:buFont typeface="Aino" panose="02000603040504020204" pitchFamily="50" charset="0"/>
              <a:buNone/>
              <a:defRPr sz="1200">
                <a:solidFill>
                  <a:schemeClr val="bg1"/>
                </a:solidFill>
              </a:defRPr>
            </a:lvl3pPr>
            <a:lvl4pPr marL="542925" indent="0" algn="r">
              <a:buClr>
                <a:schemeClr val="bg1"/>
              </a:buClr>
              <a:buFont typeface="Aino" panose="02000603040504020204" pitchFamily="50" charset="0"/>
              <a:buNone/>
              <a:defRPr sz="1200">
                <a:solidFill>
                  <a:schemeClr val="bg1"/>
                </a:solidFill>
              </a:defRPr>
            </a:lvl4pPr>
            <a:lvl5pPr marL="714375" indent="0" algn="r">
              <a:buClr>
                <a:schemeClr val="bg1"/>
              </a:buClr>
              <a:buFont typeface="Aino" panose="02000603040504020204" pitchFamily="50" charset="0"/>
              <a:buNone/>
              <a:defRPr sz="1200">
                <a:solidFill>
                  <a:schemeClr val="bg1"/>
                </a:solidFill>
              </a:defRPr>
            </a:lvl5pPr>
          </a:lstStyle>
          <a:p>
            <a:pPr lvl="0"/>
            <a:r>
              <a:rPr lang="en-US"/>
              <a:t>Source</a:t>
            </a:r>
            <a:endParaRPr lang="en-GB"/>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Tree>
    <p:extLst>
      <p:ext uri="{BB962C8B-B14F-4D97-AF65-F5344CB8AC3E}">
        <p14:creationId xmlns:p14="http://schemas.microsoft.com/office/powerpoint/2010/main" val="359896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tmplLst>
          <p:tmpl>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7" grpId="0">
        <p:tmplLst>
          <p:tmpl>
            <p:tnLst>
              <p:par>
                <p:cTn presetID="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ab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1"/>
            <a:ext cx="5472112" cy="969974"/>
          </a:xfrm>
        </p:spPr>
        <p:txBody>
          <a:bodyPr/>
          <a:lstStyle>
            <a:lvl1pPr>
              <a:defRPr baseline="0">
                <a:solidFill>
                  <a:schemeClr val="accent1"/>
                </a:solidFill>
              </a:defRPr>
            </a:lvl1pPr>
          </a:lstStyle>
          <a:p>
            <a:r>
              <a:rPr lang="en-US"/>
              <a:t>Click to edit</a:t>
            </a:r>
            <a:endParaRPr lang="en-GB"/>
          </a:p>
        </p:txBody>
      </p:sp>
      <p:sp>
        <p:nvSpPr>
          <p:cNvPr id="4" name="Text Placeholder 3"/>
          <p:cNvSpPr>
            <a:spLocks noGrp="1"/>
          </p:cNvSpPr>
          <p:nvPr>
            <p:ph type="body" sz="quarter" idx="10" hasCustomPrompt="1"/>
          </p:nvPr>
        </p:nvSpPr>
        <p:spPr>
          <a:xfrm>
            <a:off x="8183563" y="658800"/>
            <a:ext cx="3475037" cy="969975"/>
          </a:xfrm>
        </p:spPr>
        <p:txBody>
          <a:bodyPr bIns="0" anchor="t" anchorCtr="0"/>
          <a:lstStyle>
            <a:lvl1pPr marL="0" indent="0" algn="r">
              <a:buClr>
                <a:schemeClr val="bg1"/>
              </a:buClr>
              <a:buFont typeface="Aino" panose="02000603040504020204" pitchFamily="50" charset="0"/>
              <a:buNone/>
              <a:defRPr sz="1200" baseline="0">
                <a:solidFill>
                  <a:schemeClr val="accent1"/>
                </a:solidFill>
              </a:defRPr>
            </a:lvl1pPr>
            <a:lvl2pPr marL="180975" indent="0" algn="r">
              <a:buClr>
                <a:schemeClr val="bg1"/>
              </a:buClr>
              <a:buFont typeface="Aino" panose="02000603040504020204" pitchFamily="50" charset="0"/>
              <a:buNone/>
              <a:defRPr sz="1200">
                <a:solidFill>
                  <a:schemeClr val="bg1"/>
                </a:solidFill>
              </a:defRPr>
            </a:lvl2pPr>
            <a:lvl3pPr marL="361950" indent="0" algn="r">
              <a:buClr>
                <a:schemeClr val="bg1"/>
              </a:buClr>
              <a:buFont typeface="Aino" panose="02000603040504020204" pitchFamily="50" charset="0"/>
              <a:buNone/>
              <a:defRPr sz="1200">
                <a:solidFill>
                  <a:schemeClr val="bg1"/>
                </a:solidFill>
              </a:defRPr>
            </a:lvl3pPr>
            <a:lvl4pPr marL="542925" indent="0" algn="r">
              <a:buClr>
                <a:schemeClr val="bg1"/>
              </a:buClr>
              <a:buFont typeface="Aino" panose="02000603040504020204" pitchFamily="50" charset="0"/>
              <a:buNone/>
              <a:defRPr sz="1200">
                <a:solidFill>
                  <a:schemeClr val="bg1"/>
                </a:solidFill>
              </a:defRPr>
            </a:lvl4pPr>
            <a:lvl5pPr marL="714375" indent="0" algn="r">
              <a:buClr>
                <a:schemeClr val="bg1"/>
              </a:buClr>
              <a:buFont typeface="Aino" panose="02000603040504020204" pitchFamily="50" charset="0"/>
              <a:buNone/>
              <a:defRPr sz="1200">
                <a:solidFill>
                  <a:schemeClr val="bg1"/>
                </a:solidFill>
              </a:defRPr>
            </a:lvl5pPr>
          </a:lstStyle>
          <a:p>
            <a:pPr lvl="0"/>
            <a:r>
              <a:rPr lang="en-US"/>
              <a:t>Source</a:t>
            </a:r>
            <a:endParaRPr lang="en-GB"/>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baseline="0">
                <a:solidFill>
                  <a:schemeClr val="accent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dirty="0"/>
              <a:t>Click to edit Master subtitle style</a:t>
            </a:r>
          </a:p>
        </p:txBody>
      </p:sp>
    </p:spTree>
    <p:extLst>
      <p:ext uri="{BB962C8B-B14F-4D97-AF65-F5344CB8AC3E}">
        <p14:creationId xmlns:p14="http://schemas.microsoft.com/office/powerpoint/2010/main" val="26174228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tmplLst>
          <p:tmpl>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7" grpId="0">
        <p:tmplLst>
          <p:tmpl>
            <p:tnLst>
              <p:par>
                <p:cTn presetID="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_White_2 Col_Ful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46704" cy="974638"/>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6" name="Text Placeholder 5"/>
          <p:cNvSpPr>
            <a:spLocks noGrp="1"/>
          </p:cNvSpPr>
          <p:nvPr>
            <p:ph type="body" sz="quarter" idx="11" hasCustomPrompt="1"/>
          </p:nvPr>
        </p:nvSpPr>
        <p:spPr>
          <a:xfrm>
            <a:off x="623887" y="1633440"/>
            <a:ext cx="9446704" cy="643036"/>
          </a:xfrm>
        </p:spPr>
        <p:txBody>
          <a:bodyPr bIns="0" anchor="t" anchorCtr="0"/>
          <a:lstStyle>
            <a:lvl1pPr marL="0" indent="0">
              <a:spcBef>
                <a:spcPts val="200"/>
              </a:spcBef>
              <a:buNone/>
              <a:defRPr sz="2200">
                <a:solidFill>
                  <a:schemeClr val="accent1"/>
                </a:solidFill>
              </a:defRPr>
            </a:lvl1pPr>
          </a:lstStyle>
          <a:p>
            <a:pPr lvl="0"/>
            <a:r>
              <a:rPr lang="en-GB"/>
              <a:t>Click to edit</a:t>
            </a:r>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1"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93638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End_Image">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8F73E35-744B-44B8-8AF8-6185A19DB445}"/>
              </a:ext>
            </a:extLst>
          </p:cNvPr>
          <p:cNvSpPr>
            <a:spLocks noGrp="1"/>
          </p:cNvSpPr>
          <p:nvPr>
            <p:ph type="pic" sz="quarter" idx="12" hasCustomPrompt="1"/>
          </p:nvPr>
        </p:nvSpPr>
        <p:spPr>
          <a:xfrm>
            <a:off x="0" y="0"/>
            <a:ext cx="12192000" cy="6858000"/>
          </a:xfrm>
          <a:solidFill>
            <a:srgbClr val="2B7AA1"/>
          </a:solidFill>
        </p:spPr>
        <p:txBody>
          <a:bodyPr anchor="ctr"/>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23887" y="658801"/>
            <a:ext cx="7559676" cy="1617674"/>
          </a:xfrm>
        </p:spPr>
        <p:txBody>
          <a:bodyPr/>
          <a:lstStyle>
            <a:lvl1pPr>
              <a:defRPr sz="6000">
                <a:solidFill>
                  <a:schemeClr val="bg1"/>
                </a:solidFill>
              </a:defRPr>
            </a:lvl1pPr>
          </a:lstStyle>
          <a:p>
            <a:r>
              <a:rPr lang="en-US"/>
              <a:t>Click to</a:t>
            </a:r>
            <a:r>
              <a:rPr lang="et-EE"/>
              <a:t> </a:t>
            </a:r>
            <a:r>
              <a:rPr lang="et-EE" err="1"/>
              <a:t>edit</a:t>
            </a:r>
            <a:endParaRPr lang="en-GB"/>
          </a:p>
        </p:txBody>
      </p:sp>
      <p:sp>
        <p:nvSpPr>
          <p:cNvPr id="6" name="Text Placeholder 5"/>
          <p:cNvSpPr>
            <a:spLocks noGrp="1"/>
          </p:cNvSpPr>
          <p:nvPr>
            <p:ph type="body" sz="quarter" idx="11" hasCustomPrompt="1"/>
          </p:nvPr>
        </p:nvSpPr>
        <p:spPr>
          <a:xfrm>
            <a:off x="623887" y="3429001"/>
            <a:ext cx="7559676" cy="2808288"/>
          </a:xfrm>
        </p:spPr>
        <p:txBody>
          <a:bodyPr bIns="0"/>
          <a:lstStyle>
            <a:lvl1pPr marL="0" indent="0">
              <a:spcBef>
                <a:spcPts val="200"/>
              </a:spcBef>
              <a:buNone/>
              <a:defRPr sz="1800">
                <a:solidFill>
                  <a:schemeClr val="bg1"/>
                </a:solidFill>
              </a:defRPr>
            </a:lvl1pPr>
          </a:lstStyle>
          <a:p>
            <a:pPr lvl="0"/>
            <a:r>
              <a:rPr lang="en-GB" dirty="0"/>
              <a:t>Click to edit</a:t>
            </a:r>
          </a:p>
        </p:txBody>
      </p:sp>
    </p:spTree>
    <p:extLst>
      <p:ext uri="{BB962C8B-B14F-4D97-AF65-F5344CB8AC3E}">
        <p14:creationId xmlns:p14="http://schemas.microsoft.com/office/powerpoint/2010/main" val="15717134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_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4087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ntent_White_2 Co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149403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a:t>Click to</a:t>
            </a:r>
            <a:r>
              <a:rPr lang="et-EE"/>
              <a:t> </a:t>
            </a:r>
            <a:r>
              <a:rPr lang="et-EE" err="1"/>
              <a:t>edit</a:t>
            </a:r>
            <a:endParaRPr lang="en-GB"/>
          </a:p>
        </p:txBody>
      </p:sp>
    </p:spTree>
    <p:extLst>
      <p:ext uri="{BB962C8B-B14F-4D97-AF65-F5344CB8AC3E}">
        <p14:creationId xmlns:p14="http://schemas.microsoft.com/office/powerpoint/2010/main" val="2089725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 Subheading + Text">
    <p:bg>
      <p:bgPr>
        <a:solidFill>
          <a:srgbClr val="0000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1"/>
            <a:ext cx="5472112" cy="969974"/>
          </a:xfrm>
        </p:spPr>
        <p:txBody>
          <a:bodyPr/>
          <a:lstStyle>
            <a:lvl1pPr>
              <a:defRPr>
                <a:solidFill>
                  <a:schemeClr val="bg1"/>
                </a:solidFill>
              </a:defRPr>
            </a:lvl1pPr>
          </a:lstStyle>
          <a:p>
            <a:r>
              <a:rPr lang="en-US" dirty="0"/>
              <a:t>Click to edit</a:t>
            </a:r>
            <a:endParaRPr lang="en-GB" dirty="0"/>
          </a:p>
        </p:txBody>
      </p:sp>
      <p:sp>
        <p:nvSpPr>
          <p:cNvPr id="4" name="Text Placeholder 3"/>
          <p:cNvSpPr>
            <a:spLocks noGrp="1"/>
          </p:cNvSpPr>
          <p:nvPr>
            <p:ph type="body" sz="quarter" idx="10"/>
          </p:nvPr>
        </p:nvSpPr>
        <p:spPr>
          <a:xfrm>
            <a:off x="623888" y="3513138"/>
            <a:ext cx="4824412" cy="2724150"/>
          </a:xfrm>
        </p:spPr>
        <p:txBody>
          <a:bodyPr/>
          <a:lstStyle>
            <a:lvl1pPr marL="228600" indent="-228600">
              <a:buClr>
                <a:schemeClr val="bg1"/>
              </a:buClr>
              <a:buFont typeface="Aino" panose="02000603040504020204" pitchFamily="50" charset="0"/>
              <a:buChar char="+"/>
              <a:defRPr>
                <a:solidFill>
                  <a:schemeClr val="bg1"/>
                </a:solidFill>
              </a:defRPr>
            </a:lvl1pPr>
            <a:lvl2pPr marL="361950" indent="-180975">
              <a:buClr>
                <a:schemeClr val="bg1"/>
              </a:buClr>
              <a:buFont typeface="Aino" panose="02000603040504020204" pitchFamily="50" charset="0"/>
              <a:buChar char="+"/>
              <a:defRPr>
                <a:solidFill>
                  <a:schemeClr val="bg1"/>
                </a:solidFill>
              </a:defRPr>
            </a:lvl2pPr>
            <a:lvl3pPr marL="542925" indent="-180975">
              <a:buClr>
                <a:schemeClr val="bg1"/>
              </a:buClr>
              <a:buFont typeface="Aino" panose="02000603040504020204" pitchFamily="50" charset="0"/>
              <a:buChar char="+"/>
              <a:defRPr>
                <a:solidFill>
                  <a:schemeClr val="bg1"/>
                </a:solidFill>
              </a:defRPr>
            </a:lvl3pPr>
            <a:lvl4pPr marL="714375" indent="-171450">
              <a:buClr>
                <a:schemeClr val="bg1"/>
              </a:buClr>
              <a:buFont typeface="Aino" panose="02000603040504020204" pitchFamily="50" charset="0"/>
              <a:buChar char="+"/>
              <a:defRPr>
                <a:solidFill>
                  <a:schemeClr val="bg1"/>
                </a:solidFill>
              </a:defRPr>
            </a:lvl4pPr>
            <a:lvl5pPr marL="895350" indent="-180975">
              <a:buClr>
                <a:schemeClr val="bg1"/>
              </a:buClr>
              <a:buFont typeface="Aino" panose="02000603040504020204" pitchFamily="50" charset="0"/>
              <a:buChar cha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dirty="0"/>
              <a:t>Click to edit Master subtitle style</a:t>
            </a:r>
          </a:p>
        </p:txBody>
      </p:sp>
    </p:spTree>
    <p:extLst>
      <p:ext uri="{BB962C8B-B14F-4D97-AF65-F5344CB8AC3E}">
        <p14:creationId xmlns:p14="http://schemas.microsoft.com/office/powerpoint/2010/main" val="32004111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tmplLst>
          <p:tmpl>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t_Blue_2 Col_Ful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46704" cy="974638"/>
          </a:xfrm>
        </p:spPr>
        <p:txBody>
          <a:bodyPr/>
          <a:lstStyle>
            <a:lvl1pPr>
              <a:defRPr>
                <a:solidFill>
                  <a:schemeClr val="bg1"/>
                </a:solidFill>
              </a:defRPr>
            </a:lvl1pPr>
          </a:lstStyle>
          <a:p>
            <a:r>
              <a:rPr lang="en-US"/>
              <a:t>Click to</a:t>
            </a:r>
            <a:r>
              <a:rPr lang="et-EE"/>
              <a:t> </a:t>
            </a:r>
            <a:r>
              <a:rPr lang="et-EE" err="1"/>
              <a:t>edit</a:t>
            </a:r>
            <a:endParaRPr lang="en-GB"/>
          </a:p>
        </p:txBody>
      </p:sp>
      <p:sp>
        <p:nvSpPr>
          <p:cNvPr id="6" name="Text Placeholder 5"/>
          <p:cNvSpPr>
            <a:spLocks noGrp="1"/>
          </p:cNvSpPr>
          <p:nvPr>
            <p:ph type="body" sz="quarter" idx="11" hasCustomPrompt="1"/>
          </p:nvPr>
        </p:nvSpPr>
        <p:spPr>
          <a:xfrm>
            <a:off x="623887" y="1633440"/>
            <a:ext cx="9446704" cy="643036"/>
          </a:xfrm>
        </p:spPr>
        <p:txBody>
          <a:bodyPr bIns="0" anchor="t" anchorCtr="0"/>
          <a:lstStyle>
            <a:lvl1pPr marL="0" indent="0">
              <a:spcBef>
                <a:spcPts val="200"/>
              </a:spcBef>
              <a:buNone/>
              <a:defRPr sz="2200">
                <a:solidFill>
                  <a:schemeClr val="bg1"/>
                </a:solidFill>
              </a:defRPr>
            </a:lvl1pPr>
          </a:lstStyle>
          <a:p>
            <a:pPr lvl="0"/>
            <a:r>
              <a:rPr lang="en-GB"/>
              <a:t>Click to edit</a:t>
            </a:r>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1" cy="2808288"/>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6799495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Pealkiri ja sis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BCEA9-514F-4D60-AE04-51D0A4F3A20C}"/>
              </a:ext>
            </a:extLst>
          </p:cNvPr>
          <p:cNvSpPr>
            <a:spLocks noGrp="1"/>
          </p:cNvSpPr>
          <p:nvPr>
            <p:ph type="title"/>
          </p:nvPr>
        </p:nvSpPr>
        <p:spPr/>
        <p:txBody>
          <a:bodyPr/>
          <a:lstStyle/>
          <a:p>
            <a:r>
              <a:rPr lang="et-EE"/>
              <a:t>Klõpsake juhteksemplari pealkirja laadi redigeerimiseks</a:t>
            </a:r>
          </a:p>
        </p:txBody>
      </p:sp>
      <p:sp>
        <p:nvSpPr>
          <p:cNvPr id="3" name="Content Placeholder 2">
            <a:extLst>
              <a:ext uri="{FF2B5EF4-FFF2-40B4-BE49-F238E27FC236}">
                <a16:creationId xmlns:a16="http://schemas.microsoft.com/office/drawing/2014/main" id="{DC5E2849-8EB7-4EBB-A9BD-40F32C450F75}"/>
              </a:ext>
            </a:extLst>
          </p:cNvPr>
          <p:cNvSpPr>
            <a:spLocks noGrp="1"/>
          </p:cNvSpPr>
          <p:nvPr>
            <p:ph idx="1"/>
          </p:nvPr>
        </p:nvSpPr>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Date Placeholder 3">
            <a:extLst>
              <a:ext uri="{FF2B5EF4-FFF2-40B4-BE49-F238E27FC236}">
                <a16:creationId xmlns:a16="http://schemas.microsoft.com/office/drawing/2014/main" id="{AF815E90-74F6-4F9D-BBBB-E87E0D336951}"/>
              </a:ext>
            </a:extLst>
          </p:cNvPr>
          <p:cNvSpPr>
            <a:spLocks noGrp="1"/>
          </p:cNvSpPr>
          <p:nvPr>
            <p:ph type="dt" sz="half" idx="10"/>
          </p:nvPr>
        </p:nvSpPr>
        <p:spPr/>
        <p:txBody>
          <a:bodyPr/>
          <a:lstStyle/>
          <a:p>
            <a:fld id="{83DE8ABC-246D-45AD-980B-D73FEE442CDA}" type="datetimeFigureOut">
              <a:rPr lang="et-EE" smtClean="0"/>
              <a:t>26.10.2023</a:t>
            </a:fld>
            <a:endParaRPr lang="et-EE"/>
          </a:p>
        </p:txBody>
      </p:sp>
      <p:sp>
        <p:nvSpPr>
          <p:cNvPr id="5" name="Footer Placeholder 4">
            <a:extLst>
              <a:ext uri="{FF2B5EF4-FFF2-40B4-BE49-F238E27FC236}">
                <a16:creationId xmlns:a16="http://schemas.microsoft.com/office/drawing/2014/main" id="{62123C0E-E7CB-4070-80A0-5762E9A64A79}"/>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A20A3A59-B05F-487F-8AED-49465CF4585E}"/>
              </a:ext>
            </a:extLst>
          </p:cNvPr>
          <p:cNvSpPr>
            <a:spLocks noGrp="1"/>
          </p:cNvSpPr>
          <p:nvPr>
            <p:ph type="sldNum" sz="quarter" idx="12"/>
          </p:nvPr>
        </p:nvSpPr>
        <p:spPr/>
        <p:txBody>
          <a:bodyPr/>
          <a:lstStyle/>
          <a:p>
            <a:fld id="{AA19D5EB-1AB2-48C3-BAA6-00B075AE7F06}" type="slidenum">
              <a:rPr lang="et-EE" smtClean="0"/>
              <a:t>‹#›</a:t>
            </a:fld>
            <a:endParaRPr lang="et-EE"/>
          </a:p>
        </p:txBody>
      </p:sp>
    </p:spTree>
    <p:extLst>
      <p:ext uri="{BB962C8B-B14F-4D97-AF65-F5344CB8AC3E}">
        <p14:creationId xmlns:p14="http://schemas.microsoft.com/office/powerpoint/2010/main" val="3860911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00009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658801"/>
            <a:ext cx="7559676" cy="969974"/>
          </a:xfrm>
        </p:spPr>
        <p:txBody>
          <a:bodyPr/>
          <a:lstStyle>
            <a:lvl1pPr>
              <a:defRPr sz="6000" baseline="0">
                <a:solidFill>
                  <a:schemeClr val="bg1"/>
                </a:solidFill>
              </a:defRPr>
            </a:lvl1pPr>
          </a:lstStyle>
          <a:p>
            <a:r>
              <a:rPr lang="et-EE" dirty="0" err="1"/>
              <a:t>Title</a:t>
            </a:r>
            <a:endParaRPr lang="en-GB" dirty="0"/>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p:nvPr>
        </p:nvSpPr>
        <p:spPr>
          <a:xfrm>
            <a:off x="623888" y="4909050"/>
            <a:ext cx="7559676" cy="668216"/>
          </a:xfrm>
        </p:spPr>
        <p:txBody>
          <a:bodyPr wrap="square" bIns="0"/>
          <a:lstStyle>
            <a:lvl1pPr>
              <a:buClr>
                <a:schemeClr val="bg1"/>
              </a:buClr>
              <a:buNone/>
              <a:defRPr sz="2400" b="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endParaRPr lang="en-GB" dirty="0"/>
          </a:p>
        </p:txBody>
      </p:sp>
      <p:sp>
        <p:nvSpPr>
          <p:cNvPr id="9" name="Text Placeholder 8">
            <a:extLst>
              <a:ext uri="{FF2B5EF4-FFF2-40B4-BE49-F238E27FC236}">
                <a16:creationId xmlns:a16="http://schemas.microsoft.com/office/drawing/2014/main" id="{BCC6AD63-665D-ADB9-3D8A-8529EDFD55BE}"/>
              </a:ext>
            </a:extLst>
          </p:cNvPr>
          <p:cNvSpPr>
            <a:spLocks noGrp="1"/>
          </p:cNvSpPr>
          <p:nvPr>
            <p:ph type="body" sz="quarter" idx="16"/>
          </p:nvPr>
        </p:nvSpPr>
        <p:spPr>
          <a:xfrm>
            <a:off x="623888" y="5609924"/>
            <a:ext cx="7559676" cy="351692"/>
          </a:xfrm>
        </p:spPr>
        <p:txBody>
          <a:bodyPr wrap="square" bIns="0" anchor="t"/>
          <a:lstStyle>
            <a:lvl1pPr>
              <a:buClr>
                <a:schemeClr val="bg1"/>
              </a:buClr>
              <a:buNone/>
              <a:defRPr sz="16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endParaRPr lang="en-GB" dirty="0"/>
          </a:p>
        </p:txBody>
      </p:sp>
      <p:grpSp>
        <p:nvGrpSpPr>
          <p:cNvPr id="11" name="Group 5">
            <a:extLst>
              <a:ext uri="{FF2B5EF4-FFF2-40B4-BE49-F238E27FC236}">
                <a16:creationId xmlns:a16="http://schemas.microsoft.com/office/drawing/2014/main" id="{FB377AFB-24E6-379F-A6C9-CBE639CDB942}"/>
              </a:ext>
            </a:extLst>
          </p:cNvPr>
          <p:cNvGrpSpPr/>
          <p:nvPr userDrawn="1"/>
        </p:nvGrpSpPr>
        <p:grpSpPr>
          <a:xfrm>
            <a:off x="9949320" y="0"/>
            <a:ext cx="1618200" cy="1215360"/>
            <a:chOff x="9949320" y="0"/>
            <a:chExt cx="1618200" cy="1215360"/>
          </a:xfrm>
        </p:grpSpPr>
        <p:sp>
          <p:nvSpPr>
            <p:cNvPr id="12" name="CustomShape 6">
              <a:extLst>
                <a:ext uri="{FF2B5EF4-FFF2-40B4-BE49-F238E27FC236}">
                  <a16:creationId xmlns:a16="http://schemas.microsoft.com/office/drawing/2014/main" id="{DAD43082-20AB-9431-68A5-10AB9F6F7C97}"/>
                </a:ext>
              </a:extLst>
            </p:cNvPr>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13" name="CustomShape 7">
              <a:extLst>
                <a:ext uri="{FF2B5EF4-FFF2-40B4-BE49-F238E27FC236}">
                  <a16:creationId xmlns:a16="http://schemas.microsoft.com/office/drawing/2014/main" id="{BCD89C7F-ED6C-6205-464B-1C2969EB0786}"/>
                </a:ext>
              </a:extLst>
            </p:cNvPr>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4" name="CustomShape 8">
              <a:extLst>
                <a:ext uri="{FF2B5EF4-FFF2-40B4-BE49-F238E27FC236}">
                  <a16:creationId xmlns:a16="http://schemas.microsoft.com/office/drawing/2014/main" id="{C6198014-AD44-DAE8-7C9A-FF4493802E2F}"/>
                </a:ext>
              </a:extLst>
            </p:cNvPr>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5" name="CustomShape 9">
              <a:extLst>
                <a:ext uri="{FF2B5EF4-FFF2-40B4-BE49-F238E27FC236}">
                  <a16:creationId xmlns:a16="http://schemas.microsoft.com/office/drawing/2014/main" id="{039D1C67-27E9-B17F-9178-35DBB4F8672B}"/>
                </a:ext>
              </a:extLst>
            </p:cNvPr>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6" name="CustomShape 10">
              <a:extLst>
                <a:ext uri="{FF2B5EF4-FFF2-40B4-BE49-F238E27FC236}">
                  <a16:creationId xmlns:a16="http://schemas.microsoft.com/office/drawing/2014/main" id="{A1328454-6F06-BE03-EFDE-E3CA0EBEC058}"/>
                </a:ext>
              </a:extLst>
            </p:cNvPr>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7" name="CustomShape 11">
              <a:extLst>
                <a:ext uri="{FF2B5EF4-FFF2-40B4-BE49-F238E27FC236}">
                  <a16:creationId xmlns:a16="http://schemas.microsoft.com/office/drawing/2014/main" id="{18ED1FA0-6440-D7E6-2C7C-9A018297F959}"/>
                </a:ext>
              </a:extLst>
            </p:cNvPr>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8" name="CustomShape 12">
              <a:extLst>
                <a:ext uri="{FF2B5EF4-FFF2-40B4-BE49-F238E27FC236}">
                  <a16:creationId xmlns:a16="http://schemas.microsoft.com/office/drawing/2014/main" id="{435F7EB6-3414-0217-82BE-46D1A8A927E8}"/>
                </a:ext>
              </a:extLst>
            </p:cNvPr>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9" name="CustomShape 13">
              <a:extLst>
                <a:ext uri="{FF2B5EF4-FFF2-40B4-BE49-F238E27FC236}">
                  <a16:creationId xmlns:a16="http://schemas.microsoft.com/office/drawing/2014/main" id="{0C18A2C9-B03F-5A4E-714E-1FCEB118F0C7}"/>
                </a:ext>
              </a:extLst>
            </p:cNvPr>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0" name="CustomShape 14">
              <a:extLst>
                <a:ext uri="{FF2B5EF4-FFF2-40B4-BE49-F238E27FC236}">
                  <a16:creationId xmlns:a16="http://schemas.microsoft.com/office/drawing/2014/main" id="{B16A7688-7340-7871-CD40-C6775C21A3A1}"/>
                </a:ext>
              </a:extLst>
            </p:cNvPr>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1" name="CustomShape 15">
              <a:extLst>
                <a:ext uri="{FF2B5EF4-FFF2-40B4-BE49-F238E27FC236}">
                  <a16:creationId xmlns:a16="http://schemas.microsoft.com/office/drawing/2014/main" id="{E315A3F5-5871-F801-F6DA-44F61C6453A2}"/>
                </a:ext>
              </a:extLst>
            </p:cNvPr>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2" name="CustomShape 16">
              <a:extLst>
                <a:ext uri="{FF2B5EF4-FFF2-40B4-BE49-F238E27FC236}">
                  <a16:creationId xmlns:a16="http://schemas.microsoft.com/office/drawing/2014/main" id="{B5831DD0-7D0C-F904-FA68-6F60BD1B8C9E}"/>
                </a:ext>
              </a:extLst>
            </p:cNvPr>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3" name="CustomShape 17">
              <a:extLst>
                <a:ext uri="{FF2B5EF4-FFF2-40B4-BE49-F238E27FC236}">
                  <a16:creationId xmlns:a16="http://schemas.microsoft.com/office/drawing/2014/main" id="{8BA8AA51-7FCA-DC04-EE29-47E1A7A3CC29}"/>
                </a:ext>
              </a:extLst>
            </p:cNvPr>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4" name="CustomShape 18">
              <a:extLst>
                <a:ext uri="{FF2B5EF4-FFF2-40B4-BE49-F238E27FC236}">
                  <a16:creationId xmlns:a16="http://schemas.microsoft.com/office/drawing/2014/main" id="{1D042588-EE74-F253-2726-AC33633E8521}"/>
                </a:ext>
              </a:extLst>
            </p:cNvPr>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5" name="CustomShape 19">
              <a:extLst>
                <a:ext uri="{FF2B5EF4-FFF2-40B4-BE49-F238E27FC236}">
                  <a16:creationId xmlns:a16="http://schemas.microsoft.com/office/drawing/2014/main" id="{133B3D80-F8CC-700D-B324-7871A96BC681}"/>
                </a:ext>
              </a:extLst>
            </p:cNvPr>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6" name="CustomShape 20">
              <a:extLst>
                <a:ext uri="{FF2B5EF4-FFF2-40B4-BE49-F238E27FC236}">
                  <a16:creationId xmlns:a16="http://schemas.microsoft.com/office/drawing/2014/main" id="{6C02E3B5-5310-8343-DF74-0F5C97FC7AC4}"/>
                </a:ext>
              </a:extLst>
            </p:cNvPr>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7" name="CustomShape 21">
              <a:extLst>
                <a:ext uri="{FF2B5EF4-FFF2-40B4-BE49-F238E27FC236}">
                  <a16:creationId xmlns:a16="http://schemas.microsoft.com/office/drawing/2014/main" id="{EEACD986-9C27-2B49-9BB8-03D4D97027AF}"/>
                </a:ext>
              </a:extLst>
            </p:cNvPr>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8" name="CustomShape 22">
              <a:extLst>
                <a:ext uri="{FF2B5EF4-FFF2-40B4-BE49-F238E27FC236}">
                  <a16:creationId xmlns:a16="http://schemas.microsoft.com/office/drawing/2014/main" id="{2A911081-B14F-6398-FCAB-A97B942E9BB9}"/>
                </a:ext>
              </a:extLst>
            </p:cNvPr>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9" name="CustomShape 23">
              <a:extLst>
                <a:ext uri="{FF2B5EF4-FFF2-40B4-BE49-F238E27FC236}">
                  <a16:creationId xmlns:a16="http://schemas.microsoft.com/office/drawing/2014/main" id="{4AF9B1D3-D26C-34C4-E40E-4956031B23A6}"/>
                </a:ext>
              </a:extLst>
            </p:cNvPr>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0" name="CustomShape 24">
              <a:extLst>
                <a:ext uri="{FF2B5EF4-FFF2-40B4-BE49-F238E27FC236}">
                  <a16:creationId xmlns:a16="http://schemas.microsoft.com/office/drawing/2014/main" id="{E7882D1E-27B5-0BA4-6D90-2A0BFA1B4167}"/>
                </a:ext>
              </a:extLst>
            </p:cNvPr>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1" name="CustomShape 25">
              <a:extLst>
                <a:ext uri="{FF2B5EF4-FFF2-40B4-BE49-F238E27FC236}">
                  <a16:creationId xmlns:a16="http://schemas.microsoft.com/office/drawing/2014/main" id="{BA90D201-48F0-31CE-DE84-4E221313AA15}"/>
                </a:ext>
              </a:extLst>
            </p:cNvPr>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2" name="CustomShape 26">
              <a:extLst>
                <a:ext uri="{FF2B5EF4-FFF2-40B4-BE49-F238E27FC236}">
                  <a16:creationId xmlns:a16="http://schemas.microsoft.com/office/drawing/2014/main" id="{736D9E86-F5A4-2FFA-38CC-A6B4101E08D9}"/>
                </a:ext>
              </a:extLst>
            </p:cNvPr>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3" name="CustomShape 27">
              <a:extLst>
                <a:ext uri="{FF2B5EF4-FFF2-40B4-BE49-F238E27FC236}">
                  <a16:creationId xmlns:a16="http://schemas.microsoft.com/office/drawing/2014/main" id="{380B0FA7-FA8C-D694-9FCC-D7F47946525A}"/>
                </a:ext>
              </a:extLst>
            </p:cNvPr>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4" name="CustomShape 28">
              <a:extLst>
                <a:ext uri="{FF2B5EF4-FFF2-40B4-BE49-F238E27FC236}">
                  <a16:creationId xmlns:a16="http://schemas.microsoft.com/office/drawing/2014/main" id="{54662DD7-5DD2-E952-E6C9-9C96BC019A79}"/>
                </a:ext>
              </a:extLst>
            </p:cNvPr>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5" name="CustomShape 29">
              <a:extLst>
                <a:ext uri="{FF2B5EF4-FFF2-40B4-BE49-F238E27FC236}">
                  <a16:creationId xmlns:a16="http://schemas.microsoft.com/office/drawing/2014/main" id="{12BDA28F-9165-0822-BC1F-96EB17D30800}"/>
                </a:ext>
              </a:extLst>
            </p:cNvPr>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6" name="CustomShape 30">
              <a:extLst>
                <a:ext uri="{FF2B5EF4-FFF2-40B4-BE49-F238E27FC236}">
                  <a16:creationId xmlns:a16="http://schemas.microsoft.com/office/drawing/2014/main" id="{EA4A95B3-1CE7-BF1D-B8F9-A4FFB8A7639D}"/>
                </a:ext>
              </a:extLst>
            </p:cNvPr>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7" name="CustomShape 31">
              <a:extLst>
                <a:ext uri="{FF2B5EF4-FFF2-40B4-BE49-F238E27FC236}">
                  <a16:creationId xmlns:a16="http://schemas.microsoft.com/office/drawing/2014/main" id="{3C67736C-BDD8-CEDA-6F22-8D5811D4AACD}"/>
                </a:ext>
              </a:extLst>
            </p:cNvPr>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8" name="CustomShape 32">
              <a:extLst>
                <a:ext uri="{FF2B5EF4-FFF2-40B4-BE49-F238E27FC236}">
                  <a16:creationId xmlns:a16="http://schemas.microsoft.com/office/drawing/2014/main" id="{82B27430-9407-95C5-DB74-9D40A2BB6803}"/>
                </a:ext>
              </a:extLst>
            </p:cNvPr>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9" name="CustomShape 33">
              <a:extLst>
                <a:ext uri="{FF2B5EF4-FFF2-40B4-BE49-F238E27FC236}">
                  <a16:creationId xmlns:a16="http://schemas.microsoft.com/office/drawing/2014/main" id="{B43CE8E5-8A19-B791-03FD-2748653D3C81}"/>
                </a:ext>
              </a:extLst>
            </p:cNvPr>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0" name="CustomShape 34">
              <a:extLst>
                <a:ext uri="{FF2B5EF4-FFF2-40B4-BE49-F238E27FC236}">
                  <a16:creationId xmlns:a16="http://schemas.microsoft.com/office/drawing/2014/main" id="{DD1FD5A2-B688-18C9-FFEE-E19B2B6A1505}"/>
                </a:ext>
              </a:extLst>
            </p:cNvPr>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1" name="CustomShape 35">
              <a:extLst>
                <a:ext uri="{FF2B5EF4-FFF2-40B4-BE49-F238E27FC236}">
                  <a16:creationId xmlns:a16="http://schemas.microsoft.com/office/drawing/2014/main" id="{78DC9332-8556-7BE0-BA88-D88AA1F40E23}"/>
                </a:ext>
              </a:extLst>
            </p:cNvPr>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2" name="CustomShape 36">
              <a:extLst>
                <a:ext uri="{FF2B5EF4-FFF2-40B4-BE49-F238E27FC236}">
                  <a16:creationId xmlns:a16="http://schemas.microsoft.com/office/drawing/2014/main" id="{C5FD13ED-A5AC-8B41-C6ED-083674E92393}"/>
                </a:ext>
              </a:extLst>
            </p:cNvPr>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3" name="CustomShape 37">
              <a:extLst>
                <a:ext uri="{FF2B5EF4-FFF2-40B4-BE49-F238E27FC236}">
                  <a16:creationId xmlns:a16="http://schemas.microsoft.com/office/drawing/2014/main" id="{924A2AB5-920F-2C14-FBED-9743A2D40E8E}"/>
                </a:ext>
              </a:extLst>
            </p:cNvPr>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4" name="CustomShape 38">
              <a:extLst>
                <a:ext uri="{FF2B5EF4-FFF2-40B4-BE49-F238E27FC236}">
                  <a16:creationId xmlns:a16="http://schemas.microsoft.com/office/drawing/2014/main" id="{A338F58D-17AF-1317-DB2B-EB548A884C47}"/>
                </a:ext>
              </a:extLst>
            </p:cNvPr>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5" name="CustomShape 39">
              <a:extLst>
                <a:ext uri="{FF2B5EF4-FFF2-40B4-BE49-F238E27FC236}">
                  <a16:creationId xmlns:a16="http://schemas.microsoft.com/office/drawing/2014/main" id="{C4640963-3762-8FDE-BC6E-31C10DB3D940}"/>
                </a:ext>
              </a:extLst>
            </p:cNvPr>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6" name="CustomShape 40">
              <a:extLst>
                <a:ext uri="{FF2B5EF4-FFF2-40B4-BE49-F238E27FC236}">
                  <a16:creationId xmlns:a16="http://schemas.microsoft.com/office/drawing/2014/main" id="{B4929BC7-AA2D-AF06-6237-D293820FFD0B}"/>
                </a:ext>
              </a:extLst>
            </p:cNvPr>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7" name="CustomShape 41">
              <a:extLst>
                <a:ext uri="{FF2B5EF4-FFF2-40B4-BE49-F238E27FC236}">
                  <a16:creationId xmlns:a16="http://schemas.microsoft.com/office/drawing/2014/main" id="{BCC5617B-E069-E2B3-F07A-CACB2C0946D8}"/>
                </a:ext>
              </a:extLst>
            </p:cNvPr>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8" name="CustomShape 42">
              <a:extLst>
                <a:ext uri="{FF2B5EF4-FFF2-40B4-BE49-F238E27FC236}">
                  <a16:creationId xmlns:a16="http://schemas.microsoft.com/office/drawing/2014/main" id="{DA14344E-FE88-B0BD-68DE-8DE57F7BF122}"/>
                </a:ext>
              </a:extLst>
            </p:cNvPr>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9" name="CustomShape 43">
              <a:extLst>
                <a:ext uri="{FF2B5EF4-FFF2-40B4-BE49-F238E27FC236}">
                  <a16:creationId xmlns:a16="http://schemas.microsoft.com/office/drawing/2014/main" id="{F7E87312-E420-52F2-4C20-2CD2D952FC05}"/>
                </a:ext>
              </a:extLst>
            </p:cNvPr>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0" name="CustomShape 44">
              <a:extLst>
                <a:ext uri="{FF2B5EF4-FFF2-40B4-BE49-F238E27FC236}">
                  <a16:creationId xmlns:a16="http://schemas.microsoft.com/office/drawing/2014/main" id="{62E80F1F-C003-63D3-5885-AD962275ED33}"/>
                </a:ext>
              </a:extLst>
            </p:cNvPr>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1" name="CustomShape 45">
              <a:extLst>
                <a:ext uri="{FF2B5EF4-FFF2-40B4-BE49-F238E27FC236}">
                  <a16:creationId xmlns:a16="http://schemas.microsoft.com/office/drawing/2014/main" id="{105F7DB2-D28A-B1B9-10FB-33D38DEADA75}"/>
                </a:ext>
              </a:extLst>
            </p:cNvPr>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2" name="CustomShape 46">
              <a:extLst>
                <a:ext uri="{FF2B5EF4-FFF2-40B4-BE49-F238E27FC236}">
                  <a16:creationId xmlns:a16="http://schemas.microsoft.com/office/drawing/2014/main" id="{800A3D40-0D84-46CD-1D35-A9981C8649FC}"/>
                </a:ext>
              </a:extLst>
            </p:cNvPr>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grpSp>
    </p:spTree>
    <p:extLst>
      <p:ext uri="{BB962C8B-B14F-4D97-AF65-F5344CB8AC3E}">
        <p14:creationId xmlns:p14="http://schemas.microsoft.com/office/powerpoint/2010/main" val="34775091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000096"/>
        </a:solidFill>
        <a:effectLst/>
      </p:bgPr>
    </p:bg>
    <p:spTree>
      <p:nvGrpSpPr>
        <p:cNvPr id="1" name=""/>
        <p:cNvGrpSpPr/>
        <p:nvPr/>
      </p:nvGrpSpPr>
      <p:grpSpPr>
        <a:xfrm>
          <a:off x="0" y="0"/>
          <a:ext cx="0" cy="0"/>
          <a:chOff x="0" y="0"/>
          <a:chExt cx="0" cy="0"/>
        </a:xfrm>
      </p:grpSpPr>
      <p:sp>
        <p:nvSpPr>
          <p:cNvPr id="6" name="Pildi kohatäide 5">
            <a:extLst>
              <a:ext uri="{FF2B5EF4-FFF2-40B4-BE49-F238E27FC236}">
                <a16:creationId xmlns:a16="http://schemas.microsoft.com/office/drawing/2014/main" id="{126F0A89-86A5-4090-9178-9BFAD233258F}"/>
              </a:ext>
            </a:extLst>
          </p:cNvPr>
          <p:cNvSpPr>
            <a:spLocks noGrp="1"/>
          </p:cNvSpPr>
          <p:nvPr>
            <p:ph type="pic" sz="quarter" idx="15"/>
          </p:nvPr>
        </p:nvSpPr>
        <p:spPr>
          <a:xfrm>
            <a:off x="0" y="0"/>
            <a:ext cx="12192000" cy="6858000"/>
          </a:xfrm>
        </p:spPr>
        <p:txBody>
          <a:bodyPr/>
          <a:lstStyle/>
          <a:p>
            <a:endParaRPr lang="et-EE" dirty="0"/>
          </a:p>
        </p:txBody>
      </p:sp>
      <p:sp>
        <p:nvSpPr>
          <p:cNvPr id="2" name="Title 1"/>
          <p:cNvSpPr>
            <a:spLocks noGrp="1"/>
          </p:cNvSpPr>
          <p:nvPr>
            <p:ph type="title" hasCustomPrompt="1"/>
          </p:nvPr>
        </p:nvSpPr>
        <p:spPr>
          <a:xfrm>
            <a:off x="623888" y="658801"/>
            <a:ext cx="7559676" cy="969974"/>
          </a:xfrm>
        </p:spPr>
        <p:txBody>
          <a:bodyPr/>
          <a:lstStyle>
            <a:lvl1pPr>
              <a:defRPr sz="6000" baseline="0">
                <a:solidFill>
                  <a:schemeClr val="bg1"/>
                </a:solidFill>
              </a:defRPr>
            </a:lvl1pPr>
          </a:lstStyle>
          <a:p>
            <a:r>
              <a:rPr lang="et-EE" dirty="0" err="1"/>
              <a:t>Thank</a:t>
            </a:r>
            <a:r>
              <a:rPr lang="et-EE" dirty="0"/>
              <a:t> </a:t>
            </a:r>
            <a:r>
              <a:rPr lang="et-EE" dirty="0" err="1"/>
              <a:t>you</a:t>
            </a:r>
            <a:r>
              <a:rPr lang="et-EE" dirty="0"/>
              <a:t>!</a:t>
            </a:r>
            <a:endParaRPr lang="en-GB" dirty="0"/>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hasCustomPrompt="1"/>
          </p:nvPr>
        </p:nvSpPr>
        <p:spPr>
          <a:xfrm>
            <a:off x="623888" y="1594347"/>
            <a:ext cx="7559676" cy="668216"/>
          </a:xfrm>
        </p:spPr>
        <p:txBody>
          <a:bodyPr wrap="square" bIns="0"/>
          <a:lstStyle>
            <a:lvl1pPr>
              <a:buClr>
                <a:schemeClr val="bg1"/>
              </a:buClr>
              <a:buNone/>
              <a:defRPr sz="22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dirty="0" err="1"/>
              <a:t>Author</a:t>
            </a:r>
            <a:endParaRPr lang="en-GB" dirty="0"/>
          </a:p>
        </p:txBody>
      </p:sp>
      <p:sp>
        <p:nvSpPr>
          <p:cNvPr id="9" name="Text Placeholder 8">
            <a:extLst>
              <a:ext uri="{FF2B5EF4-FFF2-40B4-BE49-F238E27FC236}">
                <a16:creationId xmlns:a16="http://schemas.microsoft.com/office/drawing/2014/main" id="{BCC6AD63-665D-ADB9-3D8A-8529EDFD55BE}"/>
              </a:ext>
            </a:extLst>
          </p:cNvPr>
          <p:cNvSpPr>
            <a:spLocks noGrp="1"/>
          </p:cNvSpPr>
          <p:nvPr>
            <p:ph type="body" sz="quarter" idx="16"/>
          </p:nvPr>
        </p:nvSpPr>
        <p:spPr>
          <a:xfrm>
            <a:off x="623888" y="2262563"/>
            <a:ext cx="7559676" cy="351692"/>
          </a:xfrm>
        </p:spPr>
        <p:txBody>
          <a:bodyPr wrap="square" bIns="0"/>
          <a:lstStyle>
            <a:lvl1pPr>
              <a:buClr>
                <a:schemeClr val="bg1"/>
              </a:buClr>
              <a:buNone/>
              <a:defRPr sz="18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endParaRPr lang="et-EE" dirty="0"/>
          </a:p>
          <a:p>
            <a:pPr lvl="0"/>
            <a:r>
              <a:rPr lang="et-EE" dirty="0"/>
              <a:t>email</a:t>
            </a:r>
            <a:endParaRPr lang="en-GB" dirty="0"/>
          </a:p>
        </p:txBody>
      </p:sp>
      <p:sp>
        <p:nvSpPr>
          <p:cNvPr id="10" name="Text Placeholder 8">
            <a:extLst>
              <a:ext uri="{FF2B5EF4-FFF2-40B4-BE49-F238E27FC236}">
                <a16:creationId xmlns:a16="http://schemas.microsoft.com/office/drawing/2014/main" id="{AEF66D70-7EF5-EFFA-126A-6B13B4A8C868}"/>
              </a:ext>
            </a:extLst>
          </p:cNvPr>
          <p:cNvSpPr>
            <a:spLocks noGrp="1"/>
          </p:cNvSpPr>
          <p:nvPr>
            <p:ph type="body" sz="quarter" idx="17" hasCustomPrompt="1"/>
          </p:nvPr>
        </p:nvSpPr>
        <p:spPr>
          <a:xfrm rot="16200000">
            <a:off x="8834783" y="3111236"/>
            <a:ext cx="5583888" cy="668216"/>
          </a:xfrm>
        </p:spPr>
        <p:txBody>
          <a:bodyPr wrap="square" bIns="0"/>
          <a:lstStyle>
            <a:lvl1pPr>
              <a:spcBef>
                <a:spcPts val="0"/>
              </a:spcBef>
              <a:buClr>
                <a:schemeClr val="bg1"/>
              </a:buClr>
              <a:buNone/>
              <a:defRPr sz="1000">
                <a:solidFill>
                  <a:schemeClr val="tx1">
                    <a:lumMod val="75000"/>
                  </a:schemeClr>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dirty="0" err="1"/>
              <a:t>Copyright</a:t>
            </a:r>
            <a:endParaRPr lang="en-GB" dirty="0"/>
          </a:p>
        </p:txBody>
      </p:sp>
      <p:grpSp>
        <p:nvGrpSpPr>
          <p:cNvPr id="11" name="Group 5">
            <a:extLst>
              <a:ext uri="{FF2B5EF4-FFF2-40B4-BE49-F238E27FC236}">
                <a16:creationId xmlns:a16="http://schemas.microsoft.com/office/drawing/2014/main" id="{FB377AFB-24E6-379F-A6C9-CBE639CDB942}"/>
              </a:ext>
            </a:extLst>
          </p:cNvPr>
          <p:cNvGrpSpPr/>
          <p:nvPr userDrawn="1"/>
        </p:nvGrpSpPr>
        <p:grpSpPr>
          <a:xfrm>
            <a:off x="9949320" y="0"/>
            <a:ext cx="1618200" cy="1215360"/>
            <a:chOff x="9949320" y="0"/>
            <a:chExt cx="1618200" cy="1215360"/>
          </a:xfrm>
        </p:grpSpPr>
        <p:sp>
          <p:nvSpPr>
            <p:cNvPr id="12" name="CustomShape 6">
              <a:extLst>
                <a:ext uri="{FF2B5EF4-FFF2-40B4-BE49-F238E27FC236}">
                  <a16:creationId xmlns:a16="http://schemas.microsoft.com/office/drawing/2014/main" id="{DAD43082-20AB-9431-68A5-10AB9F6F7C97}"/>
                </a:ext>
              </a:extLst>
            </p:cNvPr>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13" name="CustomShape 7">
              <a:extLst>
                <a:ext uri="{FF2B5EF4-FFF2-40B4-BE49-F238E27FC236}">
                  <a16:creationId xmlns:a16="http://schemas.microsoft.com/office/drawing/2014/main" id="{BCD89C7F-ED6C-6205-464B-1C2969EB0786}"/>
                </a:ext>
              </a:extLst>
            </p:cNvPr>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4" name="CustomShape 8">
              <a:extLst>
                <a:ext uri="{FF2B5EF4-FFF2-40B4-BE49-F238E27FC236}">
                  <a16:creationId xmlns:a16="http://schemas.microsoft.com/office/drawing/2014/main" id="{C6198014-AD44-DAE8-7C9A-FF4493802E2F}"/>
                </a:ext>
              </a:extLst>
            </p:cNvPr>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5" name="CustomShape 9">
              <a:extLst>
                <a:ext uri="{FF2B5EF4-FFF2-40B4-BE49-F238E27FC236}">
                  <a16:creationId xmlns:a16="http://schemas.microsoft.com/office/drawing/2014/main" id="{039D1C67-27E9-B17F-9178-35DBB4F8672B}"/>
                </a:ext>
              </a:extLst>
            </p:cNvPr>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6" name="CustomShape 10">
              <a:extLst>
                <a:ext uri="{FF2B5EF4-FFF2-40B4-BE49-F238E27FC236}">
                  <a16:creationId xmlns:a16="http://schemas.microsoft.com/office/drawing/2014/main" id="{A1328454-6F06-BE03-EFDE-E3CA0EBEC058}"/>
                </a:ext>
              </a:extLst>
            </p:cNvPr>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7" name="CustomShape 11">
              <a:extLst>
                <a:ext uri="{FF2B5EF4-FFF2-40B4-BE49-F238E27FC236}">
                  <a16:creationId xmlns:a16="http://schemas.microsoft.com/office/drawing/2014/main" id="{18ED1FA0-6440-D7E6-2C7C-9A018297F959}"/>
                </a:ext>
              </a:extLst>
            </p:cNvPr>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8" name="CustomShape 12">
              <a:extLst>
                <a:ext uri="{FF2B5EF4-FFF2-40B4-BE49-F238E27FC236}">
                  <a16:creationId xmlns:a16="http://schemas.microsoft.com/office/drawing/2014/main" id="{435F7EB6-3414-0217-82BE-46D1A8A927E8}"/>
                </a:ext>
              </a:extLst>
            </p:cNvPr>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9" name="CustomShape 13">
              <a:extLst>
                <a:ext uri="{FF2B5EF4-FFF2-40B4-BE49-F238E27FC236}">
                  <a16:creationId xmlns:a16="http://schemas.microsoft.com/office/drawing/2014/main" id="{0C18A2C9-B03F-5A4E-714E-1FCEB118F0C7}"/>
                </a:ext>
              </a:extLst>
            </p:cNvPr>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0" name="CustomShape 14">
              <a:extLst>
                <a:ext uri="{FF2B5EF4-FFF2-40B4-BE49-F238E27FC236}">
                  <a16:creationId xmlns:a16="http://schemas.microsoft.com/office/drawing/2014/main" id="{B16A7688-7340-7871-CD40-C6775C21A3A1}"/>
                </a:ext>
              </a:extLst>
            </p:cNvPr>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1" name="CustomShape 15">
              <a:extLst>
                <a:ext uri="{FF2B5EF4-FFF2-40B4-BE49-F238E27FC236}">
                  <a16:creationId xmlns:a16="http://schemas.microsoft.com/office/drawing/2014/main" id="{E315A3F5-5871-F801-F6DA-44F61C6453A2}"/>
                </a:ext>
              </a:extLst>
            </p:cNvPr>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2" name="CustomShape 16">
              <a:extLst>
                <a:ext uri="{FF2B5EF4-FFF2-40B4-BE49-F238E27FC236}">
                  <a16:creationId xmlns:a16="http://schemas.microsoft.com/office/drawing/2014/main" id="{B5831DD0-7D0C-F904-FA68-6F60BD1B8C9E}"/>
                </a:ext>
              </a:extLst>
            </p:cNvPr>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3" name="CustomShape 17">
              <a:extLst>
                <a:ext uri="{FF2B5EF4-FFF2-40B4-BE49-F238E27FC236}">
                  <a16:creationId xmlns:a16="http://schemas.microsoft.com/office/drawing/2014/main" id="{8BA8AA51-7FCA-DC04-EE29-47E1A7A3CC29}"/>
                </a:ext>
              </a:extLst>
            </p:cNvPr>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4" name="CustomShape 18">
              <a:extLst>
                <a:ext uri="{FF2B5EF4-FFF2-40B4-BE49-F238E27FC236}">
                  <a16:creationId xmlns:a16="http://schemas.microsoft.com/office/drawing/2014/main" id="{1D042588-EE74-F253-2726-AC33633E8521}"/>
                </a:ext>
              </a:extLst>
            </p:cNvPr>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5" name="CustomShape 19">
              <a:extLst>
                <a:ext uri="{FF2B5EF4-FFF2-40B4-BE49-F238E27FC236}">
                  <a16:creationId xmlns:a16="http://schemas.microsoft.com/office/drawing/2014/main" id="{133B3D80-F8CC-700D-B324-7871A96BC681}"/>
                </a:ext>
              </a:extLst>
            </p:cNvPr>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6" name="CustomShape 20">
              <a:extLst>
                <a:ext uri="{FF2B5EF4-FFF2-40B4-BE49-F238E27FC236}">
                  <a16:creationId xmlns:a16="http://schemas.microsoft.com/office/drawing/2014/main" id="{6C02E3B5-5310-8343-DF74-0F5C97FC7AC4}"/>
                </a:ext>
              </a:extLst>
            </p:cNvPr>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7" name="CustomShape 21">
              <a:extLst>
                <a:ext uri="{FF2B5EF4-FFF2-40B4-BE49-F238E27FC236}">
                  <a16:creationId xmlns:a16="http://schemas.microsoft.com/office/drawing/2014/main" id="{EEACD986-9C27-2B49-9BB8-03D4D97027AF}"/>
                </a:ext>
              </a:extLst>
            </p:cNvPr>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8" name="CustomShape 22">
              <a:extLst>
                <a:ext uri="{FF2B5EF4-FFF2-40B4-BE49-F238E27FC236}">
                  <a16:creationId xmlns:a16="http://schemas.microsoft.com/office/drawing/2014/main" id="{2A911081-B14F-6398-FCAB-A97B942E9BB9}"/>
                </a:ext>
              </a:extLst>
            </p:cNvPr>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9" name="CustomShape 23">
              <a:extLst>
                <a:ext uri="{FF2B5EF4-FFF2-40B4-BE49-F238E27FC236}">
                  <a16:creationId xmlns:a16="http://schemas.microsoft.com/office/drawing/2014/main" id="{4AF9B1D3-D26C-34C4-E40E-4956031B23A6}"/>
                </a:ext>
              </a:extLst>
            </p:cNvPr>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0" name="CustomShape 24">
              <a:extLst>
                <a:ext uri="{FF2B5EF4-FFF2-40B4-BE49-F238E27FC236}">
                  <a16:creationId xmlns:a16="http://schemas.microsoft.com/office/drawing/2014/main" id="{E7882D1E-27B5-0BA4-6D90-2A0BFA1B4167}"/>
                </a:ext>
              </a:extLst>
            </p:cNvPr>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1" name="CustomShape 25">
              <a:extLst>
                <a:ext uri="{FF2B5EF4-FFF2-40B4-BE49-F238E27FC236}">
                  <a16:creationId xmlns:a16="http://schemas.microsoft.com/office/drawing/2014/main" id="{BA90D201-48F0-31CE-DE84-4E221313AA15}"/>
                </a:ext>
              </a:extLst>
            </p:cNvPr>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2" name="CustomShape 26">
              <a:extLst>
                <a:ext uri="{FF2B5EF4-FFF2-40B4-BE49-F238E27FC236}">
                  <a16:creationId xmlns:a16="http://schemas.microsoft.com/office/drawing/2014/main" id="{736D9E86-F5A4-2FFA-38CC-A6B4101E08D9}"/>
                </a:ext>
              </a:extLst>
            </p:cNvPr>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3" name="CustomShape 27">
              <a:extLst>
                <a:ext uri="{FF2B5EF4-FFF2-40B4-BE49-F238E27FC236}">
                  <a16:creationId xmlns:a16="http://schemas.microsoft.com/office/drawing/2014/main" id="{380B0FA7-FA8C-D694-9FCC-D7F47946525A}"/>
                </a:ext>
              </a:extLst>
            </p:cNvPr>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4" name="CustomShape 28">
              <a:extLst>
                <a:ext uri="{FF2B5EF4-FFF2-40B4-BE49-F238E27FC236}">
                  <a16:creationId xmlns:a16="http://schemas.microsoft.com/office/drawing/2014/main" id="{54662DD7-5DD2-E952-E6C9-9C96BC019A79}"/>
                </a:ext>
              </a:extLst>
            </p:cNvPr>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5" name="CustomShape 29">
              <a:extLst>
                <a:ext uri="{FF2B5EF4-FFF2-40B4-BE49-F238E27FC236}">
                  <a16:creationId xmlns:a16="http://schemas.microsoft.com/office/drawing/2014/main" id="{12BDA28F-9165-0822-BC1F-96EB17D30800}"/>
                </a:ext>
              </a:extLst>
            </p:cNvPr>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6" name="CustomShape 30">
              <a:extLst>
                <a:ext uri="{FF2B5EF4-FFF2-40B4-BE49-F238E27FC236}">
                  <a16:creationId xmlns:a16="http://schemas.microsoft.com/office/drawing/2014/main" id="{EA4A95B3-1CE7-BF1D-B8F9-A4FFB8A7639D}"/>
                </a:ext>
              </a:extLst>
            </p:cNvPr>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7" name="CustomShape 31">
              <a:extLst>
                <a:ext uri="{FF2B5EF4-FFF2-40B4-BE49-F238E27FC236}">
                  <a16:creationId xmlns:a16="http://schemas.microsoft.com/office/drawing/2014/main" id="{3C67736C-BDD8-CEDA-6F22-8D5811D4AACD}"/>
                </a:ext>
              </a:extLst>
            </p:cNvPr>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8" name="CustomShape 32">
              <a:extLst>
                <a:ext uri="{FF2B5EF4-FFF2-40B4-BE49-F238E27FC236}">
                  <a16:creationId xmlns:a16="http://schemas.microsoft.com/office/drawing/2014/main" id="{82B27430-9407-95C5-DB74-9D40A2BB6803}"/>
                </a:ext>
              </a:extLst>
            </p:cNvPr>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9" name="CustomShape 33">
              <a:extLst>
                <a:ext uri="{FF2B5EF4-FFF2-40B4-BE49-F238E27FC236}">
                  <a16:creationId xmlns:a16="http://schemas.microsoft.com/office/drawing/2014/main" id="{B43CE8E5-8A19-B791-03FD-2748653D3C81}"/>
                </a:ext>
              </a:extLst>
            </p:cNvPr>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0" name="CustomShape 34">
              <a:extLst>
                <a:ext uri="{FF2B5EF4-FFF2-40B4-BE49-F238E27FC236}">
                  <a16:creationId xmlns:a16="http://schemas.microsoft.com/office/drawing/2014/main" id="{DD1FD5A2-B688-18C9-FFEE-E19B2B6A1505}"/>
                </a:ext>
              </a:extLst>
            </p:cNvPr>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1" name="CustomShape 35">
              <a:extLst>
                <a:ext uri="{FF2B5EF4-FFF2-40B4-BE49-F238E27FC236}">
                  <a16:creationId xmlns:a16="http://schemas.microsoft.com/office/drawing/2014/main" id="{78DC9332-8556-7BE0-BA88-D88AA1F40E23}"/>
                </a:ext>
              </a:extLst>
            </p:cNvPr>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2" name="CustomShape 36">
              <a:extLst>
                <a:ext uri="{FF2B5EF4-FFF2-40B4-BE49-F238E27FC236}">
                  <a16:creationId xmlns:a16="http://schemas.microsoft.com/office/drawing/2014/main" id="{C5FD13ED-A5AC-8B41-C6ED-083674E92393}"/>
                </a:ext>
              </a:extLst>
            </p:cNvPr>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3" name="CustomShape 37">
              <a:extLst>
                <a:ext uri="{FF2B5EF4-FFF2-40B4-BE49-F238E27FC236}">
                  <a16:creationId xmlns:a16="http://schemas.microsoft.com/office/drawing/2014/main" id="{924A2AB5-920F-2C14-FBED-9743A2D40E8E}"/>
                </a:ext>
              </a:extLst>
            </p:cNvPr>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4" name="CustomShape 38">
              <a:extLst>
                <a:ext uri="{FF2B5EF4-FFF2-40B4-BE49-F238E27FC236}">
                  <a16:creationId xmlns:a16="http://schemas.microsoft.com/office/drawing/2014/main" id="{A338F58D-17AF-1317-DB2B-EB548A884C47}"/>
                </a:ext>
              </a:extLst>
            </p:cNvPr>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5" name="CustomShape 39">
              <a:extLst>
                <a:ext uri="{FF2B5EF4-FFF2-40B4-BE49-F238E27FC236}">
                  <a16:creationId xmlns:a16="http://schemas.microsoft.com/office/drawing/2014/main" id="{C4640963-3762-8FDE-BC6E-31C10DB3D940}"/>
                </a:ext>
              </a:extLst>
            </p:cNvPr>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6" name="CustomShape 40">
              <a:extLst>
                <a:ext uri="{FF2B5EF4-FFF2-40B4-BE49-F238E27FC236}">
                  <a16:creationId xmlns:a16="http://schemas.microsoft.com/office/drawing/2014/main" id="{B4929BC7-AA2D-AF06-6237-D293820FFD0B}"/>
                </a:ext>
              </a:extLst>
            </p:cNvPr>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7" name="CustomShape 41">
              <a:extLst>
                <a:ext uri="{FF2B5EF4-FFF2-40B4-BE49-F238E27FC236}">
                  <a16:creationId xmlns:a16="http://schemas.microsoft.com/office/drawing/2014/main" id="{BCC5617B-E069-E2B3-F07A-CACB2C0946D8}"/>
                </a:ext>
              </a:extLst>
            </p:cNvPr>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8" name="CustomShape 42">
              <a:extLst>
                <a:ext uri="{FF2B5EF4-FFF2-40B4-BE49-F238E27FC236}">
                  <a16:creationId xmlns:a16="http://schemas.microsoft.com/office/drawing/2014/main" id="{DA14344E-FE88-B0BD-68DE-8DE57F7BF122}"/>
                </a:ext>
              </a:extLst>
            </p:cNvPr>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9" name="CustomShape 43">
              <a:extLst>
                <a:ext uri="{FF2B5EF4-FFF2-40B4-BE49-F238E27FC236}">
                  <a16:creationId xmlns:a16="http://schemas.microsoft.com/office/drawing/2014/main" id="{F7E87312-E420-52F2-4C20-2CD2D952FC05}"/>
                </a:ext>
              </a:extLst>
            </p:cNvPr>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0" name="CustomShape 44">
              <a:extLst>
                <a:ext uri="{FF2B5EF4-FFF2-40B4-BE49-F238E27FC236}">
                  <a16:creationId xmlns:a16="http://schemas.microsoft.com/office/drawing/2014/main" id="{62E80F1F-C003-63D3-5885-AD962275ED33}"/>
                </a:ext>
              </a:extLst>
            </p:cNvPr>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1" name="CustomShape 45">
              <a:extLst>
                <a:ext uri="{FF2B5EF4-FFF2-40B4-BE49-F238E27FC236}">
                  <a16:creationId xmlns:a16="http://schemas.microsoft.com/office/drawing/2014/main" id="{105F7DB2-D28A-B1B9-10FB-33D38DEADA75}"/>
                </a:ext>
              </a:extLst>
            </p:cNvPr>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2" name="CustomShape 46">
              <a:extLst>
                <a:ext uri="{FF2B5EF4-FFF2-40B4-BE49-F238E27FC236}">
                  <a16:creationId xmlns:a16="http://schemas.microsoft.com/office/drawing/2014/main" id="{800A3D40-0D84-46CD-1D35-A9981C8649FC}"/>
                </a:ext>
              </a:extLst>
            </p:cNvPr>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grpSp>
    </p:spTree>
    <p:extLst>
      <p:ext uri="{BB962C8B-B14F-4D97-AF65-F5344CB8AC3E}">
        <p14:creationId xmlns:p14="http://schemas.microsoft.com/office/powerpoint/2010/main" val="33466826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Graph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8183563" y="657225"/>
            <a:ext cx="3384550" cy="800100"/>
          </a:xfrm>
        </p:spPr>
        <p:txBody>
          <a:bodyPr wrap="square" bIns="0" anchor="t" anchorCtr="0"/>
          <a:lstStyle>
            <a:lvl1pPr marL="0" indent="0" algn="r">
              <a:buClr>
                <a:schemeClr val="bg1"/>
              </a:buClr>
              <a:buNone/>
              <a:defRPr sz="1200">
                <a:solidFill>
                  <a:schemeClr val="accent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Source</a:t>
            </a:r>
            <a:endParaRPr lang="en-GB" dirty="0"/>
          </a:p>
        </p:txBody>
      </p:sp>
    </p:spTree>
    <p:extLst>
      <p:ext uri="{BB962C8B-B14F-4D97-AF65-F5344CB8AC3E}">
        <p14:creationId xmlns:p14="http://schemas.microsoft.com/office/powerpoint/2010/main" val="11112731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able">
    <p:bg>
      <p:bgPr>
        <a:solidFill>
          <a:srgbClr val="000096"/>
        </a:solidFill>
        <a:effectLst/>
      </p:bgPr>
    </p:bg>
    <p:spTree>
      <p:nvGrpSpPr>
        <p:cNvPr id="1" name=""/>
        <p:cNvGrpSpPr/>
        <p:nvPr/>
      </p:nvGrpSpPr>
      <p:grpSpPr>
        <a:xfrm>
          <a:off x="0" y="0"/>
          <a:ext cx="0" cy="0"/>
          <a:chOff x="0" y="0"/>
          <a:chExt cx="0" cy="0"/>
        </a:xfrm>
      </p:grpSpPr>
      <p:sp>
        <p:nvSpPr>
          <p:cNvPr id="6" name="Pildi kohatäide 5">
            <a:extLst>
              <a:ext uri="{FF2B5EF4-FFF2-40B4-BE49-F238E27FC236}">
                <a16:creationId xmlns:a16="http://schemas.microsoft.com/office/drawing/2014/main" id="{126F0A89-86A5-4090-9178-9BFAD233258F}"/>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p:nvPr>
        </p:nvSpPr>
        <p:spPr>
          <a:xfrm>
            <a:off x="623888" y="658801"/>
            <a:ext cx="5472112" cy="969974"/>
          </a:xfrm>
        </p:spPr>
        <p:txBody>
          <a:bodyPr/>
          <a:lstStyle>
            <a:lvl1pPr>
              <a:defRPr baseline="0">
                <a:solidFill>
                  <a:schemeClr val="bg1"/>
                </a:solidFill>
              </a:defRPr>
            </a:lvl1pPr>
          </a:lstStyle>
          <a:p>
            <a:r>
              <a:rPr lang="en-US" dirty="0"/>
              <a:t>Click to edit</a:t>
            </a:r>
            <a:endParaRPr lang="en-GB" dirty="0"/>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hasCustomPrompt="1"/>
          </p:nvPr>
        </p:nvSpPr>
        <p:spPr>
          <a:xfrm>
            <a:off x="623887" y="2276475"/>
            <a:ext cx="9495473" cy="3960813"/>
          </a:xfrm>
        </p:spPr>
        <p:txBody>
          <a:bodyPr wrap="square" bIns="0"/>
          <a:lstStyle>
            <a:lvl1pPr>
              <a:buClr>
                <a:schemeClr val="bg1"/>
              </a:buClr>
              <a:buNone/>
              <a:defRPr sz="22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Author</a:t>
            </a:r>
            <a:endParaRPr lang="et-EE"/>
          </a:p>
          <a:p>
            <a:pPr lvl="0"/>
            <a:r>
              <a:rPr lang="et-EE" err="1"/>
              <a:t>Date</a:t>
            </a:r>
            <a:endParaRPr lang="en-GB"/>
          </a:p>
        </p:txBody>
      </p:sp>
    </p:spTree>
    <p:extLst>
      <p:ext uri="{BB962C8B-B14F-4D97-AF65-F5344CB8AC3E}">
        <p14:creationId xmlns:p14="http://schemas.microsoft.com/office/powerpoint/2010/main" val="2782799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able">
    <p:bg>
      <p:bgRef idx="1001">
        <a:schemeClr val="bg1"/>
      </p:bgRef>
    </p:bg>
    <p:spTree>
      <p:nvGrpSpPr>
        <p:cNvPr id="1" name=""/>
        <p:cNvGrpSpPr/>
        <p:nvPr/>
      </p:nvGrpSpPr>
      <p:grpSpPr>
        <a:xfrm>
          <a:off x="0" y="0"/>
          <a:ext cx="0" cy="0"/>
          <a:chOff x="0" y="0"/>
          <a:chExt cx="0" cy="0"/>
        </a:xfrm>
      </p:grpSpPr>
      <p:sp>
        <p:nvSpPr>
          <p:cNvPr id="6" name="Pildi kohatäide 5">
            <a:extLst>
              <a:ext uri="{FF2B5EF4-FFF2-40B4-BE49-F238E27FC236}">
                <a16:creationId xmlns:a16="http://schemas.microsoft.com/office/drawing/2014/main" id="{2E5601E1-6B7A-4715-9E14-29D1A9A49204}"/>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p:nvPr>
        </p:nvSpPr>
        <p:spPr>
          <a:xfrm>
            <a:off x="623888" y="658801"/>
            <a:ext cx="5472112" cy="969974"/>
          </a:xfrm>
        </p:spPr>
        <p:txBody>
          <a:bodyPr/>
          <a:lstStyle>
            <a:lvl1pPr>
              <a:defRPr baseline="0">
                <a:solidFill>
                  <a:schemeClr val="accent1"/>
                </a:solidFill>
              </a:defRPr>
            </a:lvl1pPr>
          </a:lstStyle>
          <a:p>
            <a:r>
              <a:rPr lang="en-US" dirty="0"/>
              <a:t>Click to edit</a:t>
            </a:r>
            <a:endParaRPr lang="en-GB" dirty="0"/>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baseline="0">
                <a:solidFill>
                  <a:schemeClr val="accent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dirty="0"/>
              <a:t>Click to edit Master subtitle style</a:t>
            </a:r>
          </a:p>
        </p:txBody>
      </p:sp>
      <p:sp>
        <p:nvSpPr>
          <p:cNvPr id="8" name="Text Placeholder 8">
            <a:extLst>
              <a:ext uri="{FF2B5EF4-FFF2-40B4-BE49-F238E27FC236}">
                <a16:creationId xmlns:a16="http://schemas.microsoft.com/office/drawing/2014/main" id="{009BD642-565B-4E2B-8C28-0696AC4A1976}"/>
              </a:ext>
            </a:extLst>
          </p:cNvPr>
          <p:cNvSpPr>
            <a:spLocks noGrp="1"/>
          </p:cNvSpPr>
          <p:nvPr>
            <p:ph type="body" sz="quarter" idx="12" hasCustomPrompt="1"/>
          </p:nvPr>
        </p:nvSpPr>
        <p:spPr>
          <a:xfrm>
            <a:off x="623887" y="2276475"/>
            <a:ext cx="9495473" cy="3960813"/>
          </a:xfrm>
        </p:spPr>
        <p:txBody>
          <a:bodyPr wrap="square" bIns="0"/>
          <a:lstStyle>
            <a:lvl1pPr>
              <a:buClr>
                <a:schemeClr val="bg1"/>
              </a:buClr>
              <a:buNone/>
              <a:defRPr sz="2200">
                <a:solidFill>
                  <a:schemeClr val="accent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Author</a:t>
            </a:r>
            <a:endParaRPr lang="et-EE"/>
          </a:p>
          <a:p>
            <a:pPr lvl="0"/>
            <a:r>
              <a:rPr lang="et-EE" err="1"/>
              <a:t>Date</a:t>
            </a:r>
            <a:endParaRPr lang="en-GB"/>
          </a:p>
        </p:txBody>
      </p:sp>
    </p:spTree>
    <p:extLst>
      <p:ext uri="{BB962C8B-B14F-4D97-AF65-F5344CB8AC3E}">
        <p14:creationId xmlns:p14="http://schemas.microsoft.com/office/powerpoint/2010/main" val="8765140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chemeClr val="accent1"/>
                </a:solidFill>
              </a:defRPr>
            </a:lvl1pPr>
          </a:lstStyle>
          <a:p>
            <a:endParaRPr lang="en-GB"/>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9110351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1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887" y="657225"/>
            <a:ext cx="7559675" cy="1619250"/>
          </a:xfrm>
          <a:prstGeom prst="rect">
            <a:avLst/>
          </a:prstGeom>
        </p:spPr>
        <p:txBody>
          <a:bodyPr vert="horz" lIns="0" tIns="0" rIns="0" bIns="0" rtlCol="0" anchor="t">
            <a:noAutofit/>
          </a:bodyPr>
          <a:lstStyle/>
          <a:p>
            <a:r>
              <a:rPr lang="en-US" dirty="0"/>
              <a:t>Click to edit</a:t>
            </a:r>
            <a:endParaRPr lang="en-GB" dirty="0"/>
          </a:p>
        </p:txBody>
      </p:sp>
      <p:sp>
        <p:nvSpPr>
          <p:cNvPr id="3" name="Text Placeholder 2"/>
          <p:cNvSpPr>
            <a:spLocks noGrp="1"/>
          </p:cNvSpPr>
          <p:nvPr>
            <p:ph type="body" idx="1"/>
          </p:nvPr>
        </p:nvSpPr>
        <p:spPr>
          <a:xfrm>
            <a:off x="623888" y="3428999"/>
            <a:ext cx="7559674" cy="2808289"/>
          </a:xfrm>
          <a:prstGeom prst="rect">
            <a:avLst/>
          </a:prstGeom>
        </p:spPr>
        <p:txBody>
          <a:bodyPr vert="horz" lIns="0" tIns="0" rIns="0" bIns="0" rtlCol="0" anchor="b">
            <a:noAutofit/>
          </a:body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2668563260"/>
      </p:ext>
    </p:extLst>
  </p:cSld>
  <p:clrMap bg1="lt1" tx1="dk1" bg2="lt2" tx2="dk2" accent1="accent1" accent2="accent2" accent3="accent3" accent4="accent4" accent5="accent5" accent6="accent6" hlink="hlink" folHlink="folHlink"/>
  <p:sldLayoutIdLst>
    <p:sldLayoutId id="2147483912" r:id="rId1"/>
    <p:sldLayoutId id="2147483904" r:id="rId2"/>
    <p:sldLayoutId id="2147483910" r:id="rId3"/>
    <p:sldLayoutId id="2147483895" r:id="rId4"/>
    <p:sldLayoutId id="2147483894" r:id="rId5"/>
    <p:sldLayoutId id="2147483731" r:id="rId6"/>
    <p:sldLayoutId id="2147483780" r:id="rId7"/>
    <p:sldLayoutId id="2147483781" r:id="rId8"/>
    <p:sldLayoutId id="2147483692" r:id="rId9"/>
    <p:sldLayoutId id="2147483698" r:id="rId10"/>
    <p:sldLayoutId id="2147483778" r:id="rId11"/>
    <p:sldLayoutId id="2147483909" r:id="rId12"/>
    <p:sldLayoutId id="2147483771" r:id="rId13"/>
    <p:sldLayoutId id="2147483903" r:id="rId14"/>
    <p:sldLayoutId id="2147483729" r:id="rId15"/>
    <p:sldLayoutId id="2147483915" r:id="rId16"/>
    <p:sldLayoutId id="2147483777" r:id="rId17"/>
    <p:sldLayoutId id="2147483711" r:id="rId18"/>
    <p:sldLayoutId id="2147483716" r:id="rId19"/>
    <p:sldLayoutId id="2147483858" r:id="rId20"/>
    <p:sldLayoutId id="2147483776" r:id="rId21"/>
    <p:sldLayoutId id="2147483890" r:id="rId22"/>
    <p:sldLayoutId id="2147483893" r:id="rId23"/>
    <p:sldLayoutId id="2147483727" r:id="rId24"/>
    <p:sldLayoutId id="2147483874" r:id="rId25"/>
    <p:sldLayoutId id="2147483737" r:id="rId26"/>
    <p:sldLayoutId id="2147483889" r:id="rId27"/>
    <p:sldLayoutId id="2147483911" r:id="rId2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5000" kern="1200">
          <a:solidFill>
            <a:schemeClr val="accent1"/>
          </a:solidFill>
          <a:latin typeface="+mj-lt"/>
          <a:ea typeface="+mj-ea"/>
          <a:cs typeface="+mj-cs"/>
        </a:defRPr>
      </a:lvl1pPr>
    </p:titleStyle>
    <p:bodyStyle>
      <a:lvl1pPr marL="2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1pPr>
      <a:lvl2pPr marL="540000" indent="-270000" algn="l" defTabSz="9144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2pPr>
      <a:lvl3pPr marL="810000" indent="-270000" algn="l" defTabSz="2700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3pPr>
      <a:lvl4pPr marL="11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4pPr>
      <a:lvl5pPr marL="108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5pPr>
      <a:lvl6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6pPr>
      <a:lvl7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7pPr>
      <a:lvl8pPr marL="54000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8pPr>
      <a:lvl9pPr marL="810000" indent="-270000" algn="l" defTabSz="9144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6" userDrawn="1">
          <p15:clr>
            <a:srgbClr val="F26B43"/>
          </p15:clr>
        </p15:guide>
        <p15:guide id="4" pos="7514" userDrawn="1">
          <p15:clr>
            <a:srgbClr val="F26B43"/>
          </p15:clr>
        </p15:guide>
        <p15:guide id="5" orient="horz" pos="3929" userDrawn="1">
          <p15:clr>
            <a:srgbClr val="F26B43"/>
          </p15:clr>
        </p15:guide>
        <p15:guide id="6" pos="393" userDrawn="1">
          <p15:clr>
            <a:srgbClr val="F26B43"/>
          </p15:clr>
        </p15:guide>
        <p15:guide id="7" pos="4248" userDrawn="1">
          <p15:clr>
            <a:srgbClr val="F26B43"/>
          </p15:clr>
        </p15:guide>
        <p15:guide id="8" pos="3432" userDrawn="1">
          <p15:clr>
            <a:srgbClr val="F26B43"/>
          </p15:clr>
        </p15:guide>
        <p15:guide id="9" pos="5155" userDrawn="1">
          <p15:clr>
            <a:srgbClr val="F26B43"/>
          </p15:clr>
        </p15:guide>
        <p15:guide id="10" pos="2525" userDrawn="1">
          <p15:clr>
            <a:srgbClr val="F26B43"/>
          </p15:clr>
        </p15:guide>
        <p15:guide id="11" orient="horz" pos="1026" userDrawn="1">
          <p15:clr>
            <a:srgbClr val="F26B43"/>
          </p15:clr>
        </p15:guide>
        <p15:guide id="12" orient="horz" pos="1434" userDrawn="1">
          <p15:clr>
            <a:srgbClr val="F26B43"/>
          </p15:clr>
        </p15:guide>
        <p15:guide id="13" orient="horz" pos="414" userDrawn="1">
          <p15:clr>
            <a:srgbClr val="F26B43"/>
          </p15:clr>
        </p15:guide>
        <p15:guide id="14" pos="728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8.jpeg"/><Relationship Id="rId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hyperlink" Target="https://www.educationestonia.org/wp-content/uploads/2022/05/Aino-typeface.zip"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20.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microsoft.com/office/2018/10/relationships/comments" Target="../comments/modernComment_243_A0BA5472.xml"/><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lt 52">
            <a:extLst>
              <a:ext uri="{FF2B5EF4-FFF2-40B4-BE49-F238E27FC236}">
                <a16:creationId xmlns:a16="http://schemas.microsoft.com/office/drawing/2014/main" id="{E6ED73CC-4F42-41E7-AD42-648A1EA9881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89647" y="0"/>
            <a:ext cx="10902353" cy="6881027"/>
          </a:xfrm>
          <a:prstGeom prst="rect">
            <a:avLst/>
          </a:prstGeom>
        </p:spPr>
      </p:pic>
      <p:sp>
        <p:nvSpPr>
          <p:cNvPr id="2" name="Ristkülik 1">
            <a:extLst>
              <a:ext uri="{FF2B5EF4-FFF2-40B4-BE49-F238E27FC236}">
                <a16:creationId xmlns:a16="http://schemas.microsoft.com/office/drawing/2014/main" id="{245AC13E-BE8C-1CC2-4E47-D73567FCE56D}"/>
              </a:ext>
            </a:extLst>
          </p:cNvPr>
          <p:cNvSpPr/>
          <p:nvPr/>
        </p:nvSpPr>
        <p:spPr>
          <a:xfrm>
            <a:off x="1270347" y="-23027"/>
            <a:ext cx="12191719" cy="6881027"/>
          </a:xfrm>
          <a:prstGeom prst="rect">
            <a:avLst/>
          </a:prstGeom>
          <a:gradFill flip="none" rotWithShape="1">
            <a:gsLst>
              <a:gs pos="36000">
                <a:schemeClr val="accent1">
                  <a:alpha val="0"/>
                </a:schemeClr>
              </a:gs>
              <a:gs pos="90000">
                <a:schemeClr val="accent1">
                  <a:alpha val="93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dirty="0"/>
          </a:p>
        </p:txBody>
      </p:sp>
      <p:grpSp>
        <p:nvGrpSpPr>
          <p:cNvPr id="239" name="Group 5"/>
          <p:cNvGrpSpPr/>
          <p:nvPr/>
        </p:nvGrpSpPr>
        <p:grpSpPr>
          <a:xfrm>
            <a:off x="9932632" y="-14156"/>
            <a:ext cx="1618200" cy="1215360"/>
            <a:chOff x="9932040" y="88380"/>
            <a:chExt cx="1618200" cy="1215360"/>
          </a:xfrm>
        </p:grpSpPr>
        <p:sp>
          <p:nvSpPr>
            <p:cNvPr id="240" name="CustomShape 6"/>
            <p:cNvSpPr/>
            <p:nvPr/>
          </p:nvSpPr>
          <p:spPr>
            <a:xfrm>
              <a:off x="9932040" y="8838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41" name="CustomShape 7"/>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42" name="CustomShape 8"/>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43" name="CustomShape 9"/>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44" name="CustomShape 10"/>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45" name="CustomShape 11"/>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46" name="CustomShape 12"/>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47" name="CustomShape 13"/>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48" name="CustomShape 14"/>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49" name="CustomShape 15"/>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50" name="CustomShape 16"/>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51" name="CustomShape 17"/>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52" name="CustomShape 18"/>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53" name="CustomShape 19"/>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54" name="CustomShape 20"/>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55" name="CustomShape 21"/>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56" name="CustomShape 22"/>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57" name="CustomShape 23"/>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58" name="CustomShape 24"/>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59" name="CustomShape 25"/>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0" name="CustomShape 26"/>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1" name="CustomShape 27"/>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2" name="CustomShape 28"/>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3" name="CustomShape 29"/>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4" name="CustomShape 30"/>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5" name="CustomShape 31"/>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6" name="CustomShape 32"/>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7" name="CustomShape 33"/>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8" name="CustomShape 34"/>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dirty="0"/>
            </a:p>
          </p:txBody>
        </p:sp>
        <p:sp>
          <p:nvSpPr>
            <p:cNvPr id="269" name="CustomShape 35"/>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0" name="CustomShape 36"/>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1" name="CustomShape 37"/>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2" name="CustomShape 38"/>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3" name="CustomShape 39"/>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4" name="CustomShape 40"/>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5" name="CustomShape 41"/>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6" name="CustomShape 42"/>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7" name="CustomShape 43"/>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8" name="CustomShape 44"/>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9" name="CustomShape 45"/>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80" name="CustomShape 46"/>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grpSp>
      <p:sp>
        <p:nvSpPr>
          <p:cNvPr id="237" name="CustomShape 3"/>
          <p:cNvSpPr/>
          <p:nvPr/>
        </p:nvSpPr>
        <p:spPr>
          <a:xfrm>
            <a:off x="623880" y="3429000"/>
            <a:ext cx="5471280" cy="2807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spcBef>
                <a:spcPts val="201"/>
              </a:spcBef>
              <a:tabLst>
                <a:tab pos="0" algn="l"/>
              </a:tabLst>
            </a:pPr>
            <a:endParaRPr lang="et-EE" sz="2200" b="0" strike="noStrike" spc="-1">
              <a:latin typeface="Calibri"/>
            </a:endParaRPr>
          </a:p>
        </p:txBody>
      </p:sp>
      <p:sp>
        <p:nvSpPr>
          <p:cNvPr id="238" name="CustomShape 4"/>
          <p:cNvSpPr/>
          <p:nvPr/>
        </p:nvSpPr>
        <p:spPr>
          <a:xfrm>
            <a:off x="11568240" y="3429000"/>
            <a:ext cx="359640" cy="2807640"/>
          </a:xfrm>
          <a:prstGeom prst="rect">
            <a:avLst/>
          </a:prstGeom>
          <a:noFill/>
          <a:ln>
            <a:noFill/>
          </a:ln>
        </p:spPr>
        <p:style>
          <a:lnRef idx="0">
            <a:scrgbClr r="0" g="0" b="0"/>
          </a:lnRef>
          <a:fillRef idx="0">
            <a:scrgbClr r="0" g="0" b="0"/>
          </a:fillRef>
          <a:effectRef idx="0">
            <a:scrgbClr r="0" g="0" b="0"/>
          </a:effectRef>
          <a:fontRef idx="minor"/>
        </p:style>
        <p:txBody>
          <a:bodyPr rot="5400000" vert="vert" lIns="0" tIns="0" rIns="0" bIns="0" anchor="b">
            <a:noAutofit/>
          </a:bodyPr>
          <a:lstStyle/>
          <a:p>
            <a:pPr>
              <a:lnSpc>
                <a:spcPct val="100000"/>
              </a:lnSpc>
              <a:spcBef>
                <a:spcPts val="400"/>
              </a:spcBef>
              <a:tabLst>
                <a:tab pos="0" algn="l"/>
              </a:tabLst>
            </a:pPr>
            <a:endParaRPr lang="et-EE" sz="800" b="0" strike="noStrike" spc="-1">
              <a:latin typeface="Calibri"/>
            </a:endParaRPr>
          </a:p>
        </p:txBody>
      </p:sp>
      <p:sp>
        <p:nvSpPr>
          <p:cNvPr id="12" name="Pealkiri 11">
            <a:extLst>
              <a:ext uri="{FF2B5EF4-FFF2-40B4-BE49-F238E27FC236}">
                <a16:creationId xmlns:a16="http://schemas.microsoft.com/office/drawing/2014/main" id="{79BFEAB2-D410-F781-D52C-AE2A42E85F84}"/>
              </a:ext>
            </a:extLst>
          </p:cNvPr>
          <p:cNvSpPr>
            <a:spLocks noGrp="1"/>
          </p:cNvSpPr>
          <p:nvPr>
            <p:ph type="title"/>
          </p:nvPr>
        </p:nvSpPr>
        <p:spPr>
          <a:xfrm>
            <a:off x="623888" y="658801"/>
            <a:ext cx="8183512" cy="969974"/>
          </a:xfrm>
        </p:spPr>
        <p:txBody>
          <a:bodyPr/>
          <a:lstStyle/>
          <a:p>
            <a:r>
              <a:rPr lang="et-EE" dirty="0" err="1"/>
              <a:t>Vocational</a:t>
            </a:r>
            <a:r>
              <a:rPr lang="et-EE" dirty="0"/>
              <a:t> Education </a:t>
            </a:r>
            <a:br>
              <a:rPr lang="et-EE" dirty="0"/>
            </a:br>
            <a:r>
              <a:rPr lang="et-EE" dirty="0"/>
              <a:t>in Estonia</a:t>
            </a:r>
          </a:p>
        </p:txBody>
      </p:sp>
      <p:sp>
        <p:nvSpPr>
          <p:cNvPr id="13" name="Teksti kohatäide 12">
            <a:extLst>
              <a:ext uri="{FF2B5EF4-FFF2-40B4-BE49-F238E27FC236}">
                <a16:creationId xmlns:a16="http://schemas.microsoft.com/office/drawing/2014/main" id="{D3906339-0F84-553E-0C90-E994B9616BFC}"/>
              </a:ext>
            </a:extLst>
          </p:cNvPr>
          <p:cNvSpPr>
            <a:spLocks noGrp="1"/>
          </p:cNvSpPr>
          <p:nvPr>
            <p:ph type="body" sz="quarter" idx="12"/>
          </p:nvPr>
        </p:nvSpPr>
        <p:spPr>
          <a:xfrm>
            <a:off x="623888" y="5255417"/>
            <a:ext cx="7559676" cy="668216"/>
          </a:xfrm>
        </p:spPr>
        <p:txBody>
          <a:bodyPr/>
          <a:lstStyle/>
          <a:p>
            <a:endParaRPr lang="et-EE" dirty="0"/>
          </a:p>
        </p:txBody>
      </p:sp>
      <p:sp>
        <p:nvSpPr>
          <p:cNvPr id="15" name="Teksti kohatäide 14">
            <a:extLst>
              <a:ext uri="{FF2B5EF4-FFF2-40B4-BE49-F238E27FC236}">
                <a16:creationId xmlns:a16="http://schemas.microsoft.com/office/drawing/2014/main" id="{114C6957-528C-A77F-1375-ED745E94BEB1}"/>
              </a:ext>
            </a:extLst>
          </p:cNvPr>
          <p:cNvSpPr>
            <a:spLocks noGrp="1"/>
          </p:cNvSpPr>
          <p:nvPr>
            <p:ph type="body" sz="quarter" idx="16"/>
          </p:nvPr>
        </p:nvSpPr>
        <p:spPr>
          <a:xfrm>
            <a:off x="623888" y="5956291"/>
            <a:ext cx="7559676" cy="351692"/>
          </a:xfrm>
        </p:spPr>
        <p:txBody>
          <a:bodyPr/>
          <a:lstStyle/>
          <a:p>
            <a:endParaRPr lang="et-EE" dirty="0"/>
          </a:p>
        </p:txBody>
      </p:sp>
    </p:spTree>
    <p:extLst>
      <p:ext uri="{BB962C8B-B14F-4D97-AF65-F5344CB8AC3E}">
        <p14:creationId xmlns:p14="http://schemas.microsoft.com/office/powerpoint/2010/main" val="26981385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623887" y="658801"/>
            <a:ext cx="9974840" cy="1617674"/>
          </a:xfrm>
        </p:spPr>
        <p:txBody>
          <a:bodyPr/>
          <a:lstStyle/>
          <a:p>
            <a:r>
              <a:rPr lang="et-EE" dirty="0"/>
              <a:t>OSKA</a:t>
            </a:r>
            <a:endParaRPr lang="en-US" dirty="0"/>
          </a:p>
        </p:txBody>
      </p:sp>
      <p:sp>
        <p:nvSpPr>
          <p:cNvPr id="3" name="Sisu kohatäide 2"/>
          <p:cNvSpPr>
            <a:spLocks noGrp="1"/>
          </p:cNvSpPr>
          <p:nvPr>
            <p:ph type="body" sz="quarter" idx="12"/>
          </p:nvPr>
        </p:nvSpPr>
        <p:spPr>
          <a:xfrm>
            <a:off x="623887" y="2276475"/>
            <a:ext cx="10390477" cy="3960813"/>
          </a:xfrm>
        </p:spPr>
        <p:txBody>
          <a:bodyPr/>
          <a:lstStyle/>
          <a:p>
            <a:pPr marL="0" indent="0">
              <a:buNone/>
            </a:pPr>
            <a:endParaRPr lang="et-EE" altLang="et-EE" dirty="0"/>
          </a:p>
          <a:p>
            <a:r>
              <a:rPr lang="et-EE" dirty="0"/>
              <a:t>B</a:t>
            </a:r>
            <a:r>
              <a:rPr lang="en-GB" dirty="0" err="1"/>
              <a:t>ased</a:t>
            </a:r>
            <a:r>
              <a:rPr lang="en-GB" dirty="0"/>
              <a:t> on the existing </a:t>
            </a:r>
            <a:r>
              <a:rPr lang="et-EE" dirty="0" err="1"/>
              <a:t>occupational</a:t>
            </a:r>
            <a:r>
              <a:rPr lang="et-EE" dirty="0"/>
              <a:t> </a:t>
            </a:r>
            <a:r>
              <a:rPr lang="en-GB" dirty="0"/>
              <a:t>qualifications system</a:t>
            </a:r>
            <a:endParaRPr lang="et-EE" dirty="0"/>
          </a:p>
          <a:p>
            <a:r>
              <a:rPr lang="en-GB" dirty="0"/>
              <a:t>The results of analysis </a:t>
            </a:r>
            <a:r>
              <a:rPr lang="et-EE" dirty="0"/>
              <a:t>are </a:t>
            </a:r>
            <a:r>
              <a:rPr lang="en-GB" dirty="0"/>
              <a:t>used as</a:t>
            </a:r>
            <a:r>
              <a:rPr lang="et-EE" dirty="0"/>
              <a:t>:</a:t>
            </a:r>
            <a:r>
              <a:rPr lang="en-GB" dirty="0"/>
              <a:t> </a:t>
            </a:r>
            <a:endParaRPr lang="et-EE" dirty="0"/>
          </a:p>
          <a:p>
            <a:pPr lvl="1"/>
            <a:r>
              <a:rPr lang="en-GB" dirty="0"/>
              <a:t>input to the qualification and career counselling system</a:t>
            </a:r>
            <a:endParaRPr lang="et-EE" dirty="0"/>
          </a:p>
          <a:p>
            <a:pPr lvl="1"/>
            <a:r>
              <a:rPr lang="en-GB" dirty="0"/>
              <a:t>curriculum development of educational institutions</a:t>
            </a:r>
            <a:endParaRPr lang="et-EE" dirty="0"/>
          </a:p>
          <a:p>
            <a:pPr lvl="1"/>
            <a:r>
              <a:rPr lang="et-EE" dirty="0" err="1"/>
              <a:t>financing</a:t>
            </a:r>
            <a:r>
              <a:rPr lang="et-EE" dirty="0"/>
              <a:t> of </a:t>
            </a:r>
            <a:r>
              <a:rPr lang="et-EE" dirty="0" err="1"/>
              <a:t>educational</a:t>
            </a:r>
            <a:r>
              <a:rPr lang="et-EE" dirty="0"/>
              <a:t> </a:t>
            </a:r>
            <a:r>
              <a:rPr lang="et-EE" dirty="0" err="1"/>
              <a:t>institutions</a:t>
            </a:r>
            <a:r>
              <a:rPr lang="et-EE" dirty="0"/>
              <a:t> (</a:t>
            </a:r>
            <a:r>
              <a:rPr lang="et-EE" dirty="0" err="1"/>
              <a:t>allocation</a:t>
            </a:r>
            <a:r>
              <a:rPr lang="et-EE" dirty="0"/>
              <a:t> of </a:t>
            </a:r>
            <a:r>
              <a:rPr lang="et-EE" dirty="0" err="1"/>
              <a:t>study</a:t>
            </a:r>
            <a:r>
              <a:rPr lang="et-EE" dirty="0"/>
              <a:t> </a:t>
            </a:r>
            <a:r>
              <a:rPr lang="et-EE" dirty="0" err="1"/>
              <a:t>places</a:t>
            </a:r>
            <a:r>
              <a:rPr lang="et-EE" dirty="0"/>
              <a:t>)</a:t>
            </a:r>
          </a:p>
        </p:txBody>
      </p:sp>
    </p:spTree>
    <p:extLst>
      <p:ext uri="{BB962C8B-B14F-4D97-AF65-F5344CB8AC3E}">
        <p14:creationId xmlns:p14="http://schemas.microsoft.com/office/powerpoint/2010/main" val="3987727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lt 10">
            <a:extLst>
              <a:ext uri="{FF2B5EF4-FFF2-40B4-BE49-F238E27FC236}">
                <a16:creationId xmlns:a16="http://schemas.microsoft.com/office/drawing/2014/main" id="{133B4063-C12A-8AC0-897D-8310E8762C3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036095" y="-23028"/>
            <a:ext cx="9155905" cy="6881027"/>
          </a:xfrm>
          <a:prstGeom prst="rect">
            <a:avLst/>
          </a:prstGeom>
        </p:spPr>
      </p:pic>
      <p:sp>
        <p:nvSpPr>
          <p:cNvPr id="12" name="Ristkülik 11">
            <a:extLst>
              <a:ext uri="{FF2B5EF4-FFF2-40B4-BE49-F238E27FC236}">
                <a16:creationId xmlns:a16="http://schemas.microsoft.com/office/drawing/2014/main" id="{59F05449-371A-2D59-2FAA-7E08B9E06BB4}"/>
              </a:ext>
            </a:extLst>
          </p:cNvPr>
          <p:cNvSpPr/>
          <p:nvPr/>
        </p:nvSpPr>
        <p:spPr>
          <a:xfrm>
            <a:off x="2971848" y="-23027"/>
            <a:ext cx="7471563" cy="6881027"/>
          </a:xfrm>
          <a:prstGeom prst="rect">
            <a:avLst/>
          </a:prstGeom>
          <a:gradFill flip="none" rotWithShape="1">
            <a:gsLst>
              <a:gs pos="36000">
                <a:schemeClr val="accent1">
                  <a:alpha val="0"/>
                </a:schemeClr>
              </a:gs>
              <a:gs pos="83000">
                <a:schemeClr val="accent1">
                  <a:alpha val="93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dirty="0"/>
          </a:p>
        </p:txBody>
      </p:sp>
      <p:sp>
        <p:nvSpPr>
          <p:cNvPr id="3" name="Pealkiri 2">
            <a:extLst>
              <a:ext uri="{FF2B5EF4-FFF2-40B4-BE49-F238E27FC236}">
                <a16:creationId xmlns:a16="http://schemas.microsoft.com/office/drawing/2014/main" id="{15B0D997-F951-4699-66CA-C948CDD46C21}"/>
              </a:ext>
            </a:extLst>
          </p:cNvPr>
          <p:cNvSpPr>
            <a:spLocks noGrp="1"/>
          </p:cNvSpPr>
          <p:nvPr>
            <p:ph type="title"/>
          </p:nvPr>
        </p:nvSpPr>
        <p:spPr>
          <a:xfrm>
            <a:off x="623889" y="658813"/>
            <a:ext cx="8794432" cy="969962"/>
          </a:xfrm>
        </p:spPr>
        <p:txBody>
          <a:bodyPr/>
          <a:lstStyle/>
          <a:p>
            <a:r>
              <a:rPr lang="et-EE" dirty="0" err="1">
                <a:effectLst>
                  <a:outerShdw blurRad="38100" dist="38100" dir="2700000" algn="tl">
                    <a:srgbClr val="000000">
                      <a:alpha val="43137"/>
                    </a:srgbClr>
                  </a:outerShdw>
                </a:effectLst>
              </a:rPr>
              <a:t>Contests</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for</a:t>
            </a:r>
            <a:r>
              <a:rPr lang="et-EE" dirty="0">
                <a:effectLst>
                  <a:outerShdw blurRad="38100" dist="38100" dir="2700000" algn="tl">
                    <a:srgbClr val="000000">
                      <a:alpha val="43137"/>
                    </a:srgbClr>
                  </a:outerShdw>
                </a:effectLst>
              </a:rPr>
              <a:t> </a:t>
            </a:r>
            <a:br>
              <a:rPr lang="et-EE" dirty="0">
                <a:effectLst>
                  <a:outerShdw blurRad="38100" dist="38100" dir="2700000" algn="tl">
                    <a:srgbClr val="000000">
                      <a:alpha val="43137"/>
                    </a:srgbClr>
                  </a:outerShdw>
                </a:effectLst>
              </a:rPr>
            </a:br>
            <a:r>
              <a:rPr lang="et-EE" dirty="0">
                <a:effectLst>
                  <a:outerShdw blurRad="38100" dist="38100" dir="2700000" algn="tl">
                    <a:srgbClr val="000000">
                      <a:alpha val="43137"/>
                    </a:srgbClr>
                  </a:outerShdw>
                </a:effectLst>
              </a:rPr>
              <a:t>s</a:t>
            </a:r>
            <a:r>
              <a:rPr lang="en-US" dirty="0">
                <a:effectLst>
                  <a:outerShdw blurRad="38100" dist="38100" dir="2700000" algn="tl">
                    <a:srgbClr val="000000">
                      <a:alpha val="43137"/>
                    </a:srgbClr>
                  </a:outerShdw>
                </a:effectLst>
              </a:rPr>
              <a:t>kill-building</a:t>
            </a:r>
            <a:endParaRPr lang="et-EE" dirty="0">
              <a:effectLst>
                <a:outerShdw blurRad="38100" dist="38100" dir="2700000" algn="tl">
                  <a:srgbClr val="000000">
                    <a:alpha val="43137"/>
                  </a:srgbClr>
                </a:outerShdw>
              </a:effectLst>
            </a:endParaRPr>
          </a:p>
        </p:txBody>
      </p:sp>
      <p:sp>
        <p:nvSpPr>
          <p:cNvPr id="5" name="Teksti kohatäide 4">
            <a:extLst>
              <a:ext uri="{FF2B5EF4-FFF2-40B4-BE49-F238E27FC236}">
                <a16:creationId xmlns:a16="http://schemas.microsoft.com/office/drawing/2014/main" id="{A8E1D273-A196-CC29-BE06-BBF8ADB68C45}"/>
              </a:ext>
            </a:extLst>
          </p:cNvPr>
          <p:cNvSpPr>
            <a:spLocks noGrp="1"/>
          </p:cNvSpPr>
          <p:nvPr>
            <p:ph type="body" sz="quarter" idx="12"/>
          </p:nvPr>
        </p:nvSpPr>
        <p:spPr>
          <a:xfrm>
            <a:off x="623889" y="2276475"/>
            <a:ext cx="4824412" cy="3960813"/>
          </a:xfrm>
        </p:spPr>
        <p:txBody>
          <a:bodyPr/>
          <a:lstStyle/>
          <a:p>
            <a:r>
              <a:rPr lang="en-US" dirty="0">
                <a:effectLst>
                  <a:outerShdw blurRad="38100" dist="38100" dir="2700000" algn="tl">
                    <a:srgbClr val="000000">
                      <a:alpha val="43137"/>
                    </a:srgbClr>
                  </a:outerShdw>
                </a:effectLst>
              </a:rPr>
              <a:t>Offering students the chance to test and develop their skills in a professional environment</a:t>
            </a:r>
            <a:endParaRPr lang="et-EE"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Enhancing the attractiveness of vocational fields among young people</a:t>
            </a:r>
            <a:endParaRPr lang="et-EE"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Strengthening Estonia's international reputation in vocational education through successful participation in global competitions</a:t>
            </a:r>
            <a:endParaRPr lang="et-E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64021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 name="Picture Placeholder 6"/>
          <p:cNvPicPr/>
          <p:nvPr/>
        </p:nvPicPr>
        <p:blipFill rotWithShape="1">
          <a:blip r:embed="rId5" cstate="screen">
            <a:extLst>
              <a:ext uri="{28A0092B-C50C-407E-A947-70E740481C1C}">
                <a14:useLocalDpi xmlns:a14="http://schemas.microsoft.com/office/drawing/2010/main"/>
              </a:ext>
            </a:extLst>
          </a:blip>
          <a:srcRect/>
          <a:stretch/>
        </p:blipFill>
        <p:spPr>
          <a:xfrm>
            <a:off x="2931435" y="0"/>
            <a:ext cx="9029400" cy="6858000"/>
          </a:xfrm>
          <a:prstGeom prst="rect">
            <a:avLst/>
          </a:prstGeom>
          <a:ln>
            <a:noFill/>
          </a:ln>
        </p:spPr>
      </p:pic>
      <p:sp>
        <p:nvSpPr>
          <p:cNvPr id="4" name="Rectangle 7">
            <a:extLst>
              <a:ext uri="{FF2B5EF4-FFF2-40B4-BE49-F238E27FC236}">
                <a16:creationId xmlns:a16="http://schemas.microsoft.com/office/drawing/2014/main" id="{8A059F0F-0D10-746B-5DBC-7B43F2A0CB47}"/>
              </a:ext>
            </a:extLst>
          </p:cNvPr>
          <p:cNvSpPr/>
          <p:nvPr>
            <p:custDataLst>
              <p:tags r:id="rId1"/>
            </p:custDataLst>
          </p:nvPr>
        </p:nvSpPr>
        <p:spPr>
          <a:xfrm>
            <a:off x="5031732" y="22777"/>
            <a:ext cx="6952188" cy="6858000"/>
          </a:xfrm>
          <a:prstGeom prst="rect">
            <a:avLst/>
          </a:prstGeom>
          <a:gradFill flip="none" rotWithShape="1">
            <a:gsLst>
              <a:gs pos="92000">
                <a:schemeClr val="accent1"/>
              </a:gs>
              <a:gs pos="74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7">
            <a:extLst>
              <a:ext uri="{FF2B5EF4-FFF2-40B4-BE49-F238E27FC236}">
                <a16:creationId xmlns:a16="http://schemas.microsoft.com/office/drawing/2014/main" id="{CB7B84C7-E3D7-E572-F481-F446FBB8AFBC}"/>
              </a:ext>
            </a:extLst>
          </p:cNvPr>
          <p:cNvSpPr/>
          <p:nvPr>
            <p:custDataLst>
              <p:tags r:id="rId2"/>
            </p:custDataLst>
          </p:nvPr>
        </p:nvSpPr>
        <p:spPr>
          <a:xfrm>
            <a:off x="2897300" y="-14288"/>
            <a:ext cx="8186552" cy="6912476"/>
          </a:xfrm>
          <a:prstGeom prst="rect">
            <a:avLst/>
          </a:prstGeom>
          <a:gradFill>
            <a:gsLst>
              <a:gs pos="86000">
                <a:schemeClr val="accent1"/>
              </a:gs>
              <a:gs pos="63000">
                <a:schemeClr val="accent1">
                  <a:alpha val="36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Pealkiri 23">
            <a:extLst>
              <a:ext uri="{FF2B5EF4-FFF2-40B4-BE49-F238E27FC236}">
                <a16:creationId xmlns:a16="http://schemas.microsoft.com/office/drawing/2014/main" id="{E2CC0771-63AE-4D74-A972-A6CB1AF57009}"/>
              </a:ext>
            </a:extLst>
          </p:cNvPr>
          <p:cNvSpPr>
            <a:spLocks noGrp="1"/>
          </p:cNvSpPr>
          <p:nvPr>
            <p:ph type="title"/>
          </p:nvPr>
        </p:nvSpPr>
        <p:spPr/>
        <p:txBody>
          <a:bodyPr/>
          <a:lstStyle/>
          <a:p>
            <a:r>
              <a:rPr lang="et-EE" dirty="0"/>
              <a:t>Aitäh!</a:t>
            </a:r>
          </a:p>
        </p:txBody>
      </p:sp>
      <p:sp>
        <p:nvSpPr>
          <p:cNvPr id="260" name="Teksti kohatäide 259">
            <a:extLst>
              <a:ext uri="{FF2B5EF4-FFF2-40B4-BE49-F238E27FC236}">
                <a16:creationId xmlns:a16="http://schemas.microsoft.com/office/drawing/2014/main" id="{73F5E6DC-4E2A-2B7C-EC33-093BE31BF680}"/>
              </a:ext>
            </a:extLst>
          </p:cNvPr>
          <p:cNvSpPr>
            <a:spLocks noGrp="1"/>
          </p:cNvSpPr>
          <p:nvPr>
            <p:ph type="body" sz="quarter" idx="12"/>
          </p:nvPr>
        </p:nvSpPr>
        <p:spPr/>
        <p:txBody>
          <a:bodyPr/>
          <a:lstStyle/>
          <a:p>
            <a:endParaRPr lang="et-EE" dirty="0"/>
          </a:p>
        </p:txBody>
      </p:sp>
      <p:sp>
        <p:nvSpPr>
          <p:cNvPr id="262" name="Teksti kohatäide 261">
            <a:extLst>
              <a:ext uri="{FF2B5EF4-FFF2-40B4-BE49-F238E27FC236}">
                <a16:creationId xmlns:a16="http://schemas.microsoft.com/office/drawing/2014/main" id="{0FCE7594-10A0-4F62-C4B4-098C6A1DEF2B}"/>
              </a:ext>
            </a:extLst>
          </p:cNvPr>
          <p:cNvSpPr>
            <a:spLocks noGrp="1"/>
          </p:cNvSpPr>
          <p:nvPr>
            <p:ph type="body" sz="quarter" idx="16"/>
          </p:nvPr>
        </p:nvSpPr>
        <p:spPr/>
        <p:txBody>
          <a:bodyPr/>
          <a:lstStyle/>
          <a:p>
            <a:endParaRPr lang="et-EE" dirty="0"/>
          </a:p>
        </p:txBody>
      </p:sp>
      <p:sp>
        <p:nvSpPr>
          <p:cNvPr id="5" name="Teksti kohatäide 4">
            <a:extLst>
              <a:ext uri="{FF2B5EF4-FFF2-40B4-BE49-F238E27FC236}">
                <a16:creationId xmlns:a16="http://schemas.microsoft.com/office/drawing/2014/main" id="{6E094EEA-D8AB-5F73-5AE5-9C57401DD483}"/>
              </a:ext>
            </a:extLst>
          </p:cNvPr>
          <p:cNvSpPr>
            <a:spLocks noGrp="1"/>
          </p:cNvSpPr>
          <p:nvPr>
            <p:ph type="body" sz="quarter" idx="17"/>
          </p:nvPr>
        </p:nvSpPr>
        <p:spPr/>
        <p:txBody>
          <a:bodyPr/>
          <a:lstStyle/>
          <a:p>
            <a:r>
              <a:rPr lang="et-EE" dirty="0" err="1">
                <a:solidFill>
                  <a:schemeClr val="tx1"/>
                </a:solidFill>
              </a:rPr>
              <a:t>Photos</a:t>
            </a:r>
            <a:r>
              <a:rPr lang="et-EE" dirty="0">
                <a:solidFill>
                  <a:schemeClr val="tx1"/>
                </a:solidFill>
              </a:rPr>
              <a:t>: </a:t>
            </a:r>
            <a:r>
              <a:rPr lang="et-EE" dirty="0" err="1">
                <a:solidFill>
                  <a:schemeClr val="tx1"/>
                </a:solidFill>
              </a:rPr>
              <a:t>WorldSkills</a:t>
            </a:r>
            <a:r>
              <a:rPr lang="et-EE">
                <a:solidFill>
                  <a:schemeClr val="tx1"/>
                </a:solidFill>
              </a:rPr>
              <a:t>, Küllike </a:t>
            </a:r>
            <a:r>
              <a:rPr lang="et-EE" dirty="0">
                <a:solidFill>
                  <a:schemeClr val="tx1"/>
                </a:solidFill>
              </a:rPr>
              <a:t>Heide, Lauri </a:t>
            </a:r>
            <a:r>
              <a:rPr lang="et-EE" dirty="0" err="1">
                <a:solidFill>
                  <a:schemeClr val="tx1"/>
                </a:solidFill>
              </a:rPr>
              <a:t>Kadajane</a:t>
            </a:r>
            <a:r>
              <a:rPr lang="et-EE" dirty="0">
                <a:solidFill>
                  <a:schemeClr val="tx1"/>
                </a:solidFill>
              </a:rPr>
              <a:t>, Marek Metslaid</a:t>
            </a:r>
          </a:p>
        </p:txBody>
      </p:sp>
      <p:sp>
        <p:nvSpPr>
          <p:cNvPr id="284" name="CustomShape 2"/>
          <p:cNvSpPr/>
          <p:nvPr/>
        </p:nvSpPr>
        <p:spPr>
          <a:xfrm>
            <a:off x="623879" y="2276640"/>
            <a:ext cx="6691321" cy="1773877"/>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marL="270000" indent="-269280">
              <a:lnSpc>
                <a:spcPct val="100000"/>
              </a:lnSpc>
              <a:spcBef>
                <a:spcPts val="400"/>
              </a:spcBef>
              <a:buClr>
                <a:srgbClr val="FFFFFF"/>
              </a:buClr>
              <a:buFont typeface="Aino"/>
              <a:buChar char="+"/>
            </a:pPr>
            <a:endParaRPr lang="et-EE" spc="-1">
              <a:solidFill>
                <a:schemeClr val="bg1"/>
              </a:solidFill>
              <a:latin typeface="Aino"/>
            </a:endParaRPr>
          </a:p>
        </p:txBody>
      </p:sp>
      <p:grpSp>
        <p:nvGrpSpPr>
          <p:cNvPr id="7" name="Group 5">
            <a:extLst>
              <a:ext uri="{FF2B5EF4-FFF2-40B4-BE49-F238E27FC236}">
                <a16:creationId xmlns:a16="http://schemas.microsoft.com/office/drawing/2014/main" id="{D78DCF3A-B349-48DB-A6C5-4F70893F135B}"/>
              </a:ext>
            </a:extLst>
          </p:cNvPr>
          <p:cNvGrpSpPr/>
          <p:nvPr/>
        </p:nvGrpSpPr>
        <p:grpSpPr>
          <a:xfrm>
            <a:off x="9949320" y="0"/>
            <a:ext cx="1618200" cy="1215360"/>
            <a:chOff x="9949320" y="0"/>
            <a:chExt cx="1618200" cy="1215360"/>
          </a:xfrm>
        </p:grpSpPr>
        <p:sp>
          <p:nvSpPr>
            <p:cNvPr id="8" name="CustomShape 6">
              <a:extLst>
                <a:ext uri="{FF2B5EF4-FFF2-40B4-BE49-F238E27FC236}">
                  <a16:creationId xmlns:a16="http://schemas.microsoft.com/office/drawing/2014/main" id="{1BFD3C63-B5C4-46CF-85FF-C4B2B4508FF1}"/>
                </a:ext>
              </a:extLst>
            </p:cNvPr>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9" name="CustomShape 7">
              <a:extLst>
                <a:ext uri="{FF2B5EF4-FFF2-40B4-BE49-F238E27FC236}">
                  <a16:creationId xmlns:a16="http://schemas.microsoft.com/office/drawing/2014/main" id="{21A741E8-ECDF-486C-98CE-CB768FC27A69}"/>
                </a:ext>
              </a:extLst>
            </p:cNvPr>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0" name="CustomShape 8">
              <a:extLst>
                <a:ext uri="{FF2B5EF4-FFF2-40B4-BE49-F238E27FC236}">
                  <a16:creationId xmlns:a16="http://schemas.microsoft.com/office/drawing/2014/main" id="{FDAC7AA4-24FB-49D8-ABB8-2292ADD1F2CF}"/>
                </a:ext>
              </a:extLst>
            </p:cNvPr>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1" name="CustomShape 9">
              <a:extLst>
                <a:ext uri="{FF2B5EF4-FFF2-40B4-BE49-F238E27FC236}">
                  <a16:creationId xmlns:a16="http://schemas.microsoft.com/office/drawing/2014/main" id="{EF98E41C-88CB-480C-B8A6-0D58185F6E77}"/>
                </a:ext>
              </a:extLst>
            </p:cNvPr>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2" name="CustomShape 10">
              <a:extLst>
                <a:ext uri="{FF2B5EF4-FFF2-40B4-BE49-F238E27FC236}">
                  <a16:creationId xmlns:a16="http://schemas.microsoft.com/office/drawing/2014/main" id="{CBBCB617-EC98-40E7-8D68-B332B70FFAE5}"/>
                </a:ext>
              </a:extLst>
            </p:cNvPr>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3" name="CustomShape 11">
              <a:extLst>
                <a:ext uri="{FF2B5EF4-FFF2-40B4-BE49-F238E27FC236}">
                  <a16:creationId xmlns:a16="http://schemas.microsoft.com/office/drawing/2014/main" id="{810B0FDB-7B47-4D23-A279-6D020262D036}"/>
                </a:ext>
              </a:extLst>
            </p:cNvPr>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4" name="CustomShape 12">
              <a:extLst>
                <a:ext uri="{FF2B5EF4-FFF2-40B4-BE49-F238E27FC236}">
                  <a16:creationId xmlns:a16="http://schemas.microsoft.com/office/drawing/2014/main" id="{898ECA4C-79E1-4D52-A5D5-963AC007447F}"/>
                </a:ext>
              </a:extLst>
            </p:cNvPr>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5" name="CustomShape 13">
              <a:extLst>
                <a:ext uri="{FF2B5EF4-FFF2-40B4-BE49-F238E27FC236}">
                  <a16:creationId xmlns:a16="http://schemas.microsoft.com/office/drawing/2014/main" id="{991CB941-B05F-4E01-BC93-70FC82E31D4F}"/>
                </a:ext>
              </a:extLst>
            </p:cNvPr>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6" name="CustomShape 14">
              <a:extLst>
                <a:ext uri="{FF2B5EF4-FFF2-40B4-BE49-F238E27FC236}">
                  <a16:creationId xmlns:a16="http://schemas.microsoft.com/office/drawing/2014/main" id="{A10D6D72-A116-4820-A3CA-2C4620B758B0}"/>
                </a:ext>
              </a:extLst>
            </p:cNvPr>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7" name="CustomShape 15">
              <a:extLst>
                <a:ext uri="{FF2B5EF4-FFF2-40B4-BE49-F238E27FC236}">
                  <a16:creationId xmlns:a16="http://schemas.microsoft.com/office/drawing/2014/main" id="{A0F45B3D-BF93-4C0F-8A3E-849086286E9A}"/>
                </a:ext>
              </a:extLst>
            </p:cNvPr>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8" name="CustomShape 16">
              <a:extLst>
                <a:ext uri="{FF2B5EF4-FFF2-40B4-BE49-F238E27FC236}">
                  <a16:creationId xmlns:a16="http://schemas.microsoft.com/office/drawing/2014/main" id="{7FA73FDF-C302-4573-BCB0-7712BCA1A675}"/>
                </a:ext>
              </a:extLst>
            </p:cNvPr>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9" name="CustomShape 17">
              <a:extLst>
                <a:ext uri="{FF2B5EF4-FFF2-40B4-BE49-F238E27FC236}">
                  <a16:creationId xmlns:a16="http://schemas.microsoft.com/office/drawing/2014/main" id="{1255B922-6570-4405-89CB-418F1B8B995F}"/>
                </a:ext>
              </a:extLst>
            </p:cNvPr>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1" name="CustomShape 18">
              <a:extLst>
                <a:ext uri="{FF2B5EF4-FFF2-40B4-BE49-F238E27FC236}">
                  <a16:creationId xmlns:a16="http://schemas.microsoft.com/office/drawing/2014/main" id="{10FCBE9E-1F21-430C-9807-6D0F032507E1}"/>
                </a:ext>
              </a:extLst>
            </p:cNvPr>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2" name="CustomShape 19">
              <a:extLst>
                <a:ext uri="{FF2B5EF4-FFF2-40B4-BE49-F238E27FC236}">
                  <a16:creationId xmlns:a16="http://schemas.microsoft.com/office/drawing/2014/main" id="{DD80AB9D-2AFF-47B7-8A14-67854DD761E9}"/>
                </a:ext>
              </a:extLst>
            </p:cNvPr>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3" name="CustomShape 20">
              <a:extLst>
                <a:ext uri="{FF2B5EF4-FFF2-40B4-BE49-F238E27FC236}">
                  <a16:creationId xmlns:a16="http://schemas.microsoft.com/office/drawing/2014/main" id="{0714E2A4-DD3C-4BAA-8B80-67125A7FD2DE}"/>
                </a:ext>
              </a:extLst>
            </p:cNvPr>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 name="CustomShape 21">
              <a:extLst>
                <a:ext uri="{FF2B5EF4-FFF2-40B4-BE49-F238E27FC236}">
                  <a16:creationId xmlns:a16="http://schemas.microsoft.com/office/drawing/2014/main" id="{607CC536-1BD3-4069-90B5-1DFBE2D023CF}"/>
                </a:ext>
              </a:extLst>
            </p:cNvPr>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 name="CustomShape 22">
              <a:extLst>
                <a:ext uri="{FF2B5EF4-FFF2-40B4-BE49-F238E27FC236}">
                  <a16:creationId xmlns:a16="http://schemas.microsoft.com/office/drawing/2014/main" id="{6BA3883D-005A-4221-9FB2-23D85835BA31}"/>
                </a:ext>
              </a:extLst>
            </p:cNvPr>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8" name="CustomShape 23">
              <a:extLst>
                <a:ext uri="{FF2B5EF4-FFF2-40B4-BE49-F238E27FC236}">
                  <a16:creationId xmlns:a16="http://schemas.microsoft.com/office/drawing/2014/main" id="{F48A85DE-BB3A-4540-B7C4-07CA1991FDB8}"/>
                </a:ext>
              </a:extLst>
            </p:cNvPr>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9" name="CustomShape 24">
              <a:extLst>
                <a:ext uri="{FF2B5EF4-FFF2-40B4-BE49-F238E27FC236}">
                  <a16:creationId xmlns:a16="http://schemas.microsoft.com/office/drawing/2014/main" id="{6B668E0B-ED0E-40A3-9103-1B27846925B0}"/>
                </a:ext>
              </a:extLst>
            </p:cNvPr>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0" name="CustomShape 25">
              <a:extLst>
                <a:ext uri="{FF2B5EF4-FFF2-40B4-BE49-F238E27FC236}">
                  <a16:creationId xmlns:a16="http://schemas.microsoft.com/office/drawing/2014/main" id="{B40D0210-B8D4-4678-8BD9-BD8026D3F2DD}"/>
                </a:ext>
              </a:extLst>
            </p:cNvPr>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1" name="CustomShape 26">
              <a:extLst>
                <a:ext uri="{FF2B5EF4-FFF2-40B4-BE49-F238E27FC236}">
                  <a16:creationId xmlns:a16="http://schemas.microsoft.com/office/drawing/2014/main" id="{6F9BA983-0C4A-43AD-9AEE-FEF950E769AF}"/>
                </a:ext>
              </a:extLst>
            </p:cNvPr>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2" name="CustomShape 27">
              <a:extLst>
                <a:ext uri="{FF2B5EF4-FFF2-40B4-BE49-F238E27FC236}">
                  <a16:creationId xmlns:a16="http://schemas.microsoft.com/office/drawing/2014/main" id="{A0B2569A-0917-4346-8430-5AEC08F0A1A5}"/>
                </a:ext>
              </a:extLst>
            </p:cNvPr>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3" name="CustomShape 28">
              <a:extLst>
                <a:ext uri="{FF2B5EF4-FFF2-40B4-BE49-F238E27FC236}">
                  <a16:creationId xmlns:a16="http://schemas.microsoft.com/office/drawing/2014/main" id="{167454BE-7EAE-4758-BCAB-38DA8902647E}"/>
                </a:ext>
              </a:extLst>
            </p:cNvPr>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4" name="CustomShape 29">
              <a:extLst>
                <a:ext uri="{FF2B5EF4-FFF2-40B4-BE49-F238E27FC236}">
                  <a16:creationId xmlns:a16="http://schemas.microsoft.com/office/drawing/2014/main" id="{B8FD0D71-F6BD-423D-97B9-E499EE4E54A6}"/>
                </a:ext>
              </a:extLst>
            </p:cNvPr>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5" name="CustomShape 30">
              <a:extLst>
                <a:ext uri="{FF2B5EF4-FFF2-40B4-BE49-F238E27FC236}">
                  <a16:creationId xmlns:a16="http://schemas.microsoft.com/office/drawing/2014/main" id="{5E299BF4-03A4-415F-8B68-6824480A6A7C}"/>
                </a:ext>
              </a:extLst>
            </p:cNvPr>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6" name="CustomShape 31">
              <a:extLst>
                <a:ext uri="{FF2B5EF4-FFF2-40B4-BE49-F238E27FC236}">
                  <a16:creationId xmlns:a16="http://schemas.microsoft.com/office/drawing/2014/main" id="{F5DA91D7-9AA1-4E63-A3D9-08032C00E0C8}"/>
                </a:ext>
              </a:extLst>
            </p:cNvPr>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7" name="CustomShape 32">
              <a:extLst>
                <a:ext uri="{FF2B5EF4-FFF2-40B4-BE49-F238E27FC236}">
                  <a16:creationId xmlns:a16="http://schemas.microsoft.com/office/drawing/2014/main" id="{C8A92FF1-D6C5-46EB-A006-E1802AF34C32}"/>
                </a:ext>
              </a:extLst>
            </p:cNvPr>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8" name="CustomShape 33">
              <a:extLst>
                <a:ext uri="{FF2B5EF4-FFF2-40B4-BE49-F238E27FC236}">
                  <a16:creationId xmlns:a16="http://schemas.microsoft.com/office/drawing/2014/main" id="{9F372A9A-E387-469D-80F9-EA1E5330090E}"/>
                </a:ext>
              </a:extLst>
            </p:cNvPr>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9" name="CustomShape 34">
              <a:extLst>
                <a:ext uri="{FF2B5EF4-FFF2-40B4-BE49-F238E27FC236}">
                  <a16:creationId xmlns:a16="http://schemas.microsoft.com/office/drawing/2014/main" id="{DFA51973-E6DA-469F-9011-515617A56D8C}"/>
                </a:ext>
              </a:extLst>
            </p:cNvPr>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0" name="CustomShape 35">
              <a:extLst>
                <a:ext uri="{FF2B5EF4-FFF2-40B4-BE49-F238E27FC236}">
                  <a16:creationId xmlns:a16="http://schemas.microsoft.com/office/drawing/2014/main" id="{4222B820-EA0B-48C9-8E97-FBD52E2389C3}"/>
                </a:ext>
              </a:extLst>
            </p:cNvPr>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1" name="CustomShape 36">
              <a:extLst>
                <a:ext uri="{FF2B5EF4-FFF2-40B4-BE49-F238E27FC236}">
                  <a16:creationId xmlns:a16="http://schemas.microsoft.com/office/drawing/2014/main" id="{45486526-7386-4AD5-AD6D-3BBCD83FB527}"/>
                </a:ext>
              </a:extLst>
            </p:cNvPr>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2" name="CustomShape 37">
              <a:extLst>
                <a:ext uri="{FF2B5EF4-FFF2-40B4-BE49-F238E27FC236}">
                  <a16:creationId xmlns:a16="http://schemas.microsoft.com/office/drawing/2014/main" id="{5360A09F-BCEB-44E2-A3C3-C33C30E10E96}"/>
                </a:ext>
              </a:extLst>
            </p:cNvPr>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3" name="CustomShape 38">
              <a:extLst>
                <a:ext uri="{FF2B5EF4-FFF2-40B4-BE49-F238E27FC236}">
                  <a16:creationId xmlns:a16="http://schemas.microsoft.com/office/drawing/2014/main" id="{869700B7-A4C3-4059-B8AB-00EAC77D9B07}"/>
                </a:ext>
              </a:extLst>
            </p:cNvPr>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4" name="CustomShape 39">
              <a:extLst>
                <a:ext uri="{FF2B5EF4-FFF2-40B4-BE49-F238E27FC236}">
                  <a16:creationId xmlns:a16="http://schemas.microsoft.com/office/drawing/2014/main" id="{11BE2C1A-791D-43C9-8F7F-B7D8A9FEC32F}"/>
                </a:ext>
              </a:extLst>
            </p:cNvPr>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5" name="CustomShape 40">
              <a:extLst>
                <a:ext uri="{FF2B5EF4-FFF2-40B4-BE49-F238E27FC236}">
                  <a16:creationId xmlns:a16="http://schemas.microsoft.com/office/drawing/2014/main" id="{F266C8E3-9EEC-4BFA-B2BD-7FC67C728DB5}"/>
                </a:ext>
              </a:extLst>
            </p:cNvPr>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6" name="CustomShape 41">
              <a:extLst>
                <a:ext uri="{FF2B5EF4-FFF2-40B4-BE49-F238E27FC236}">
                  <a16:creationId xmlns:a16="http://schemas.microsoft.com/office/drawing/2014/main" id="{361F82B2-E65C-4837-AAD3-65AB7A8CB8C6}"/>
                </a:ext>
              </a:extLst>
            </p:cNvPr>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7" name="CustomShape 42">
              <a:extLst>
                <a:ext uri="{FF2B5EF4-FFF2-40B4-BE49-F238E27FC236}">
                  <a16:creationId xmlns:a16="http://schemas.microsoft.com/office/drawing/2014/main" id="{E6611C94-6EE3-474F-86E4-02902EDD69D0}"/>
                </a:ext>
              </a:extLst>
            </p:cNvPr>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8" name="CustomShape 43">
              <a:extLst>
                <a:ext uri="{FF2B5EF4-FFF2-40B4-BE49-F238E27FC236}">
                  <a16:creationId xmlns:a16="http://schemas.microsoft.com/office/drawing/2014/main" id="{28EF62C5-7CAB-4CE3-8484-E9FE7180367C}"/>
                </a:ext>
              </a:extLst>
            </p:cNvPr>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9" name="CustomShape 44">
              <a:extLst>
                <a:ext uri="{FF2B5EF4-FFF2-40B4-BE49-F238E27FC236}">
                  <a16:creationId xmlns:a16="http://schemas.microsoft.com/office/drawing/2014/main" id="{150B7AD2-8E67-4A30-85EC-BBB81075B638}"/>
                </a:ext>
              </a:extLst>
            </p:cNvPr>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50" name="CustomShape 45">
              <a:extLst>
                <a:ext uri="{FF2B5EF4-FFF2-40B4-BE49-F238E27FC236}">
                  <a16:creationId xmlns:a16="http://schemas.microsoft.com/office/drawing/2014/main" id="{60CF6CB2-7BEA-4F8F-86A5-1AAA91971F68}"/>
                </a:ext>
              </a:extLst>
            </p:cNvPr>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51" name="CustomShape 46">
              <a:extLst>
                <a:ext uri="{FF2B5EF4-FFF2-40B4-BE49-F238E27FC236}">
                  <a16:creationId xmlns:a16="http://schemas.microsoft.com/office/drawing/2014/main" id="{244109F0-5362-4913-8BB5-4B737EEA07F0}"/>
                </a:ext>
              </a:extLst>
            </p:cNvPr>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grpSp>
      <p:sp>
        <p:nvSpPr>
          <p:cNvPr id="52" name="Teksti kohatäide 5">
            <a:extLst>
              <a:ext uri="{FF2B5EF4-FFF2-40B4-BE49-F238E27FC236}">
                <a16:creationId xmlns:a16="http://schemas.microsoft.com/office/drawing/2014/main" id="{B70F75CB-0984-4B1A-A206-2FF08FDE0237}"/>
              </a:ext>
            </a:extLst>
          </p:cNvPr>
          <p:cNvSpPr txBox="1">
            <a:spLocks/>
          </p:cNvSpPr>
          <p:nvPr/>
        </p:nvSpPr>
        <p:spPr>
          <a:xfrm>
            <a:off x="600570" y="5826084"/>
            <a:ext cx="3947493" cy="491156"/>
          </a:xfrm>
          <a:prstGeom prst="rect">
            <a:avLst/>
          </a:prstGeom>
        </p:spPr>
        <p:txBody>
          <a:bodyPr anchor="t"/>
          <a:lstStyle>
            <a:lvl1pPr marL="2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1pPr>
            <a:lvl2pPr marL="540000" indent="-270000" algn="l" defTabSz="9144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2pPr>
            <a:lvl3pPr marL="810000" indent="-270000" algn="l" defTabSz="2700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3pPr>
            <a:lvl4pPr marL="11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4pPr>
            <a:lvl5pPr marL="108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5pPr>
            <a:lvl6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6pPr>
            <a:lvl7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7pPr>
            <a:lvl8pPr marL="54000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8pPr>
            <a:lvl9pPr marL="810000" indent="-270000" algn="l" defTabSz="9144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9pPr>
          </a:lstStyle>
          <a:p>
            <a:pPr marL="0" indent="0">
              <a:buFont typeface="Aino" panose="02000603040504020204" pitchFamily="50" charset="0"/>
              <a:buNone/>
            </a:pPr>
            <a:r>
              <a:rPr lang="et-EE" sz="2000" dirty="0">
                <a:solidFill>
                  <a:schemeClr val="bg1"/>
                </a:solidFill>
                <a:latin typeface="+mj-lt"/>
              </a:rPr>
              <a:t>educationestonia.org/</a:t>
            </a:r>
            <a:r>
              <a:rPr lang="et-EE" sz="2000" dirty="0" err="1">
                <a:solidFill>
                  <a:schemeClr val="bg1"/>
                </a:solidFill>
                <a:latin typeface="+mj-lt"/>
              </a:rPr>
              <a:t>vet</a:t>
            </a:r>
            <a:endParaRPr lang="et-EE" sz="2000" dirty="0">
              <a:solidFill>
                <a:schemeClr val="bg1"/>
              </a:solidFill>
              <a:latin typeface="+mj-lt"/>
            </a:endParaRPr>
          </a:p>
        </p:txBody>
      </p:sp>
      <p:sp>
        <p:nvSpPr>
          <p:cNvPr id="54" name="Pealkiri 2">
            <a:extLst>
              <a:ext uri="{FF2B5EF4-FFF2-40B4-BE49-F238E27FC236}">
                <a16:creationId xmlns:a16="http://schemas.microsoft.com/office/drawing/2014/main" id="{97499CC6-1F22-4C8D-B834-AB3AF211EF0D}"/>
              </a:ext>
            </a:extLst>
          </p:cNvPr>
          <p:cNvSpPr txBox="1">
            <a:spLocks/>
          </p:cNvSpPr>
          <p:nvPr/>
        </p:nvSpPr>
        <p:spPr>
          <a:xfrm>
            <a:off x="656657" y="5223164"/>
            <a:ext cx="4200593" cy="1141342"/>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000" kern="1200" baseline="0">
                <a:solidFill>
                  <a:schemeClr val="bg1"/>
                </a:solidFill>
                <a:latin typeface="+mj-lt"/>
                <a:ea typeface="+mj-ea"/>
                <a:cs typeface="+mj-cs"/>
              </a:defRPr>
            </a:lvl1pPr>
          </a:lstStyle>
          <a:p>
            <a:endParaRPr lang="et-EE" sz="2000" dirty="0">
              <a:latin typeface="Aino" panose="02000603040504020204" pitchFamily="50" charset="-70"/>
              <a:ea typeface="+mn-ea"/>
              <a:cs typeface="+mn-cs"/>
            </a:endParaRPr>
          </a:p>
        </p:txBody>
      </p:sp>
    </p:spTree>
    <p:extLst>
      <p:ext uri="{BB962C8B-B14F-4D97-AF65-F5344CB8AC3E}">
        <p14:creationId xmlns:p14="http://schemas.microsoft.com/office/powerpoint/2010/main" val="391234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B9C5347F-3C00-4E8B-9822-271D7B310D89}"/>
              </a:ext>
            </a:extLst>
          </p:cNvPr>
          <p:cNvSpPr>
            <a:spLocks noGrp="1"/>
          </p:cNvSpPr>
          <p:nvPr>
            <p:ph type="title"/>
          </p:nvPr>
        </p:nvSpPr>
        <p:spPr/>
        <p:txBody>
          <a:bodyPr/>
          <a:lstStyle/>
          <a:p>
            <a:r>
              <a:rPr lang="et-EE" dirty="0"/>
              <a:t>Read me!</a:t>
            </a:r>
          </a:p>
        </p:txBody>
      </p:sp>
      <p:sp>
        <p:nvSpPr>
          <p:cNvPr id="15" name="Teksti kohatäide 14">
            <a:extLst>
              <a:ext uri="{FF2B5EF4-FFF2-40B4-BE49-F238E27FC236}">
                <a16:creationId xmlns:a16="http://schemas.microsoft.com/office/drawing/2014/main" id="{82CE5E2A-81B9-46E0-8CE8-B5AD895FAB70}"/>
              </a:ext>
            </a:extLst>
          </p:cNvPr>
          <p:cNvSpPr>
            <a:spLocks noGrp="1"/>
          </p:cNvSpPr>
          <p:nvPr>
            <p:ph type="body" sz="quarter" idx="12"/>
          </p:nvPr>
        </p:nvSpPr>
        <p:spPr/>
        <p:txBody>
          <a:bodyPr/>
          <a:lstStyle/>
          <a:p>
            <a:pPr marL="0" indent="0">
              <a:buNone/>
            </a:pPr>
            <a:r>
              <a:rPr lang="en-US" dirty="0"/>
              <a:t>To make your presentation look good, </a:t>
            </a:r>
            <a:r>
              <a:rPr lang="en-US" dirty="0">
                <a:solidFill>
                  <a:schemeClr val="accent3"/>
                </a:solidFill>
              </a:rPr>
              <a:t>make sure you </a:t>
            </a:r>
            <a:r>
              <a:rPr lang="et-EE" dirty="0">
                <a:solidFill>
                  <a:schemeClr val="accent3"/>
                </a:solidFill>
              </a:rPr>
              <a:t>have</a:t>
            </a:r>
            <a:r>
              <a:rPr lang="en-US" dirty="0">
                <a:solidFill>
                  <a:schemeClr val="accent3"/>
                </a:solidFill>
              </a:rPr>
              <a:t> </a:t>
            </a:r>
            <a:br>
              <a:rPr lang="et-EE" dirty="0">
                <a:solidFill>
                  <a:schemeClr val="accent3"/>
                </a:solidFill>
              </a:rPr>
            </a:br>
            <a:r>
              <a:rPr lang="en-US" dirty="0">
                <a:solidFill>
                  <a:schemeClr val="accent3"/>
                </a:solidFill>
              </a:rPr>
              <a:t>the</a:t>
            </a:r>
            <a:r>
              <a:rPr lang="et-EE" dirty="0">
                <a:solidFill>
                  <a:schemeClr val="accent3"/>
                </a:solidFill>
              </a:rPr>
              <a:t> </a:t>
            </a:r>
            <a:r>
              <a:rPr lang="et-EE" dirty="0" err="1">
                <a:solidFill>
                  <a:schemeClr val="accent3"/>
                </a:solidFill>
              </a:rPr>
              <a:t>official</a:t>
            </a:r>
            <a:r>
              <a:rPr lang="et-EE" dirty="0">
                <a:solidFill>
                  <a:schemeClr val="accent3"/>
                </a:solidFill>
              </a:rPr>
              <a:t> Estonia</a:t>
            </a:r>
            <a:r>
              <a:rPr lang="en-US" dirty="0">
                <a:solidFill>
                  <a:schemeClr val="accent3"/>
                </a:solidFill>
              </a:rPr>
              <a:t> Aino font</a:t>
            </a:r>
            <a:r>
              <a:rPr lang="et-EE" dirty="0"/>
              <a:t> installed. </a:t>
            </a:r>
            <a:br>
              <a:rPr lang="et-EE" dirty="0"/>
            </a:br>
            <a:r>
              <a:rPr lang="et-EE" dirty="0" err="1"/>
              <a:t>If</a:t>
            </a:r>
            <a:r>
              <a:rPr lang="et-EE" dirty="0"/>
              <a:t> </a:t>
            </a:r>
            <a:r>
              <a:rPr lang="et-EE" dirty="0" err="1"/>
              <a:t>not</a:t>
            </a:r>
            <a:r>
              <a:rPr lang="et-EE" dirty="0"/>
              <a:t>, </a:t>
            </a:r>
            <a:r>
              <a:rPr lang="en-US" dirty="0"/>
              <a:t>download and install the font separately</a:t>
            </a:r>
            <a:r>
              <a:rPr lang="et-EE" dirty="0"/>
              <a:t> </a:t>
            </a:r>
            <a:r>
              <a:rPr lang="et-EE" b="1" dirty="0">
                <a:hlinkClick r:id="rId3">
                  <a:extLst>
                    <a:ext uri="{A12FA001-AC4F-418D-AE19-62706E023703}">
                      <ahyp:hlinkClr xmlns:ahyp="http://schemas.microsoft.com/office/drawing/2018/hyperlinkcolor" val="tx"/>
                    </a:ext>
                  </a:extLst>
                </a:hlinkClick>
              </a:rPr>
              <a:t>HERE</a:t>
            </a:r>
            <a:r>
              <a:rPr lang="en-US" dirty="0"/>
              <a:t>.</a:t>
            </a:r>
            <a:endParaRPr lang="et-EE" dirty="0"/>
          </a:p>
        </p:txBody>
      </p:sp>
      <p:pic>
        <p:nvPicPr>
          <p:cNvPr id="17" name="Pilt 16">
            <a:extLst>
              <a:ext uri="{FF2B5EF4-FFF2-40B4-BE49-F238E27FC236}">
                <a16:creationId xmlns:a16="http://schemas.microsoft.com/office/drawing/2014/main" id="{85277992-1E41-4F4B-A89D-9EBFC8D819FB}"/>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3888" y="4232199"/>
            <a:ext cx="1008969" cy="1008969"/>
          </a:xfrm>
          <a:prstGeom prst="rect">
            <a:avLst/>
          </a:prstGeom>
        </p:spPr>
      </p:pic>
    </p:spTree>
    <p:extLst>
      <p:ext uri="{BB962C8B-B14F-4D97-AF65-F5344CB8AC3E}">
        <p14:creationId xmlns:p14="http://schemas.microsoft.com/office/powerpoint/2010/main" val="37188046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a:extLst>
              <a:ext uri="{FF2B5EF4-FFF2-40B4-BE49-F238E27FC236}">
                <a16:creationId xmlns:a16="http://schemas.microsoft.com/office/drawing/2014/main" id="{2541E8EF-6C28-4211-9CB5-7B578E76A0B5}"/>
              </a:ext>
            </a:extLst>
          </p:cNvPr>
          <p:cNvPicPr>
            <a:picLocks noChangeAspect="1"/>
          </p:cNvPicPr>
          <p:nvPr/>
        </p:nvPicPr>
        <p:blipFill rotWithShape="1">
          <a:blip r:embed="rId3" cstate="print">
            <a:alphaModFix amt="59000"/>
            <a:extLst>
              <a:ext uri="{28A0092B-C50C-407E-A947-70E740481C1C}">
                <a14:useLocalDpi xmlns:a14="http://schemas.microsoft.com/office/drawing/2010/main"/>
              </a:ext>
            </a:extLst>
          </a:blip>
          <a:srcRect/>
          <a:stretch/>
        </p:blipFill>
        <p:spPr>
          <a:xfrm>
            <a:off x="0" y="0"/>
            <a:ext cx="12192000" cy="6856425"/>
          </a:xfrm>
          <a:prstGeom prst="rect">
            <a:avLst/>
          </a:prstGeom>
        </p:spPr>
      </p:pic>
      <p:sp>
        <p:nvSpPr>
          <p:cNvPr id="8" name="CustomShape 1">
            <a:extLst>
              <a:ext uri="{FF2B5EF4-FFF2-40B4-BE49-F238E27FC236}">
                <a16:creationId xmlns:a16="http://schemas.microsoft.com/office/drawing/2014/main" id="{5A2A01AA-F975-4B8B-8A50-B165CD32CE95}"/>
              </a:ext>
            </a:extLst>
          </p:cNvPr>
          <p:cNvSpPr/>
          <p:nvPr/>
        </p:nvSpPr>
        <p:spPr>
          <a:xfrm>
            <a:off x="4429" y="0"/>
            <a:ext cx="12191999" cy="6856425"/>
          </a:xfrm>
          <a:prstGeom prst="rect">
            <a:avLst/>
          </a:prstGeom>
          <a:gradFill flip="none" rotWithShape="1">
            <a:gsLst>
              <a:gs pos="16000">
                <a:schemeClr val="accent1">
                  <a:alpha val="0"/>
                </a:schemeClr>
              </a:gs>
              <a:gs pos="67834">
                <a:srgbClr val="000096"/>
              </a:gs>
              <a:gs pos="54000">
                <a:schemeClr val="accent1">
                  <a:alpha val="74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p:style>
        <p:txBody>
          <a:bodyPr/>
          <a:lstStyle/>
          <a:p>
            <a:endParaRPr lang="et-EE" dirty="0"/>
          </a:p>
        </p:txBody>
      </p:sp>
      <p:sp>
        <p:nvSpPr>
          <p:cNvPr id="7" name="Title 6"/>
          <p:cNvSpPr>
            <a:spLocks noGrp="1"/>
          </p:cNvSpPr>
          <p:nvPr>
            <p:ph type="title"/>
          </p:nvPr>
        </p:nvSpPr>
        <p:spPr/>
        <p:txBody>
          <a:bodyPr/>
          <a:lstStyle/>
          <a:p>
            <a:r>
              <a:rPr lang="et-EE" dirty="0" err="1">
                <a:solidFill>
                  <a:schemeClr val="bg1"/>
                </a:solidFill>
                <a:effectLst>
                  <a:outerShdw blurRad="38100" dist="38100" dir="2700000" algn="tl">
                    <a:srgbClr val="000000">
                      <a:alpha val="43137"/>
                    </a:srgbClr>
                  </a:outerShdw>
                </a:effectLst>
              </a:rPr>
              <a:t>Characteristics</a:t>
            </a:r>
            <a:endParaRPr lang="en-GB" dirty="0">
              <a:effectLst>
                <a:outerShdw blurRad="38100" dist="38100" dir="2700000" algn="tl">
                  <a:srgbClr val="000000">
                    <a:alpha val="43137"/>
                  </a:srgbClr>
                </a:outerShdw>
              </a:effectLst>
            </a:endParaRPr>
          </a:p>
        </p:txBody>
      </p:sp>
      <p:sp>
        <p:nvSpPr>
          <p:cNvPr id="9" name="Text Placeholder 8"/>
          <p:cNvSpPr>
            <a:spLocks noGrp="1"/>
          </p:cNvSpPr>
          <p:nvPr>
            <p:ph type="body" sz="quarter" idx="12"/>
          </p:nvPr>
        </p:nvSpPr>
        <p:spPr>
          <a:xfrm>
            <a:off x="623887" y="3233853"/>
            <a:ext cx="4824413" cy="3118871"/>
          </a:xfrm>
        </p:spPr>
        <p:txBody>
          <a:bodyPr/>
          <a:lstStyle/>
          <a:p>
            <a:pPr indent="-269280">
              <a:buClr>
                <a:srgbClr val="FFFFFF"/>
              </a:buClr>
              <a:buFont typeface="Aino"/>
              <a:buChar char="+"/>
            </a:pPr>
            <a:r>
              <a:rPr lang="en-US" dirty="0">
                <a:effectLst>
                  <a:outerShdw blurRad="38100" dist="38100" dir="2700000" algn="tl">
                    <a:srgbClr val="000000">
                      <a:alpha val="43137"/>
                    </a:srgbClr>
                  </a:outerShdw>
                </a:effectLst>
              </a:rPr>
              <a:t>With over 130 </a:t>
            </a:r>
            <a:r>
              <a:rPr lang="en-US" dirty="0" err="1">
                <a:effectLst>
                  <a:outerShdw blurRad="38100" dist="38100" dir="2700000" algn="tl">
                    <a:srgbClr val="000000">
                      <a:alpha val="43137"/>
                    </a:srgbClr>
                  </a:outerShdw>
                </a:effectLst>
              </a:rPr>
              <a:t>specialities</a:t>
            </a:r>
            <a:r>
              <a:rPr lang="en-US" dirty="0">
                <a:effectLst>
                  <a:outerShdw blurRad="38100" dist="38100" dir="2700000" algn="tl">
                    <a:srgbClr val="000000">
                      <a:alpha val="43137"/>
                    </a:srgbClr>
                  </a:outerShdw>
                </a:effectLst>
              </a:rPr>
              <a:t> to choose from, Estonian vocational education offers a comprehensive range of options</a:t>
            </a:r>
            <a:r>
              <a:rPr lang="et-EE"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a:t>
            </a:r>
            <a:endParaRPr lang="et-EE" dirty="0">
              <a:effectLst>
                <a:outerShdw blurRad="38100" dist="38100" dir="2700000" algn="tl">
                  <a:srgbClr val="000000">
                    <a:alpha val="43137"/>
                  </a:srgbClr>
                </a:outerShdw>
              </a:effectLst>
            </a:endParaRPr>
          </a:p>
          <a:p>
            <a:pPr indent="-269280">
              <a:buClr>
                <a:srgbClr val="FFFFFF"/>
              </a:buClr>
              <a:buFont typeface="Aino"/>
              <a:buChar char="+"/>
            </a:pPr>
            <a:endParaRPr lang="et-EE" sz="1800" dirty="0">
              <a:solidFill>
                <a:schemeClr val="bg1"/>
              </a:solidFill>
              <a:effectLst>
                <a:outerShdw blurRad="38100" dist="38100" dir="2700000" algn="tl">
                  <a:srgbClr val="000000">
                    <a:alpha val="43137"/>
                  </a:srgbClr>
                </a:outerShdw>
              </a:effectLst>
            </a:endParaRPr>
          </a:p>
          <a:p>
            <a:pPr indent="-269280">
              <a:buClr>
                <a:srgbClr val="FFFFFF"/>
              </a:buClr>
              <a:buFont typeface="Aino"/>
              <a:buChar char="+"/>
            </a:pPr>
            <a:r>
              <a:rPr lang="et-EE" sz="1800" dirty="0" err="1">
                <a:solidFill>
                  <a:schemeClr val="bg1"/>
                </a:solidFill>
                <a:effectLst>
                  <a:outerShdw blurRad="38100" dist="38100" dir="2700000" algn="tl">
                    <a:srgbClr val="000000">
                      <a:alpha val="43137"/>
                    </a:srgbClr>
                  </a:outerShdw>
                </a:effectLst>
              </a:rPr>
              <a:t>Vocational</a:t>
            </a:r>
            <a:r>
              <a:rPr lang="et-EE" sz="1800" dirty="0">
                <a:solidFill>
                  <a:schemeClr val="bg1"/>
                </a:solidFill>
                <a:effectLst>
                  <a:outerShdw blurRad="38100" dist="38100" dir="2700000" algn="tl">
                    <a:srgbClr val="000000">
                      <a:alpha val="43137"/>
                    </a:srgbClr>
                  </a:outerShdw>
                </a:effectLst>
              </a:rPr>
              <a:t> </a:t>
            </a:r>
            <a:r>
              <a:rPr lang="et-EE" sz="1800" dirty="0" err="1">
                <a:solidFill>
                  <a:schemeClr val="bg1"/>
                </a:solidFill>
                <a:effectLst>
                  <a:outerShdw blurRad="38100" dist="38100" dir="2700000" algn="tl">
                    <a:srgbClr val="000000">
                      <a:alpha val="43137"/>
                    </a:srgbClr>
                  </a:outerShdw>
                </a:effectLst>
              </a:rPr>
              <a:t>education</a:t>
            </a:r>
            <a:r>
              <a:rPr lang="et-EE" sz="1800" dirty="0">
                <a:solidFill>
                  <a:schemeClr val="bg1"/>
                </a:solidFill>
                <a:effectLst>
                  <a:outerShdw blurRad="38100" dist="38100" dir="2700000" algn="tl">
                    <a:srgbClr val="000000">
                      <a:alpha val="43137"/>
                    </a:srgbClr>
                  </a:outerShdw>
                </a:effectLst>
              </a:rPr>
              <a:t> </a:t>
            </a:r>
            <a:br>
              <a:rPr lang="et-EE" dirty="0">
                <a:effectLst>
                  <a:outerShdw blurRad="38100" dist="38100" dir="2700000" algn="tl">
                    <a:srgbClr val="000000">
                      <a:alpha val="43137"/>
                    </a:srgbClr>
                  </a:outerShdw>
                </a:effectLst>
              </a:rPr>
            </a:br>
            <a:r>
              <a:rPr lang="et-EE" sz="1800" dirty="0" err="1">
                <a:solidFill>
                  <a:schemeClr val="bg1"/>
                </a:solidFill>
                <a:effectLst>
                  <a:outerShdw blurRad="38100" dist="38100" dir="2700000" algn="tl">
                    <a:srgbClr val="000000">
                      <a:alpha val="43137"/>
                    </a:srgbClr>
                  </a:outerShdw>
                </a:effectLst>
              </a:rPr>
              <a:t>is</a:t>
            </a:r>
            <a:r>
              <a:rPr lang="et-EE" sz="1800" dirty="0">
                <a:solidFill>
                  <a:schemeClr val="bg1"/>
                </a:solidFill>
                <a:effectLst>
                  <a:outerShdw blurRad="38100" dist="38100" dir="2700000" algn="tl">
                    <a:srgbClr val="000000">
                      <a:alpha val="43137"/>
                    </a:srgbClr>
                  </a:outerShdw>
                </a:effectLst>
              </a:rPr>
              <a:t> </a:t>
            </a:r>
            <a:r>
              <a:rPr lang="et-EE" dirty="0">
                <a:solidFill>
                  <a:schemeClr val="bg1"/>
                </a:solidFill>
                <a:effectLst>
                  <a:outerShdw blurRad="38100" dist="38100" dir="2700000" algn="tl">
                    <a:srgbClr val="000000">
                      <a:alpha val="43137"/>
                    </a:srgbClr>
                  </a:outerShdw>
                </a:effectLst>
              </a:rPr>
              <a:t>F</a:t>
            </a:r>
            <a:r>
              <a:rPr lang="en-US" spc="-1" dirty="0">
                <a:solidFill>
                  <a:srgbClr val="FFFFFF"/>
                </a:solidFill>
                <a:effectLst>
                  <a:outerShdw blurRad="38100" dist="38100" dir="2700000" algn="tl">
                    <a:srgbClr val="000000">
                      <a:alpha val="43137"/>
                    </a:srgbClr>
                  </a:outerShdw>
                </a:effectLst>
              </a:rPr>
              <a:t>REE-OF-CHARGE </a:t>
            </a:r>
            <a:r>
              <a:rPr lang="en-US" sz="1800" spc="-1" dirty="0">
                <a:solidFill>
                  <a:srgbClr val="FFFFFF"/>
                </a:solidFill>
                <a:effectLst>
                  <a:outerShdw blurRad="38100" dist="38100" dir="2700000" algn="tl">
                    <a:srgbClr val="000000">
                      <a:alpha val="43137"/>
                    </a:srgbClr>
                  </a:outerShdw>
                </a:effectLst>
              </a:rPr>
              <a:t>for everybody</a:t>
            </a:r>
            <a:r>
              <a:rPr lang="et-EE" spc="-1" dirty="0">
                <a:solidFill>
                  <a:srgbClr val="FFFFFF"/>
                </a:solidFill>
                <a:effectLst>
                  <a:outerShdw blurRad="38100" dist="38100" dir="2700000" algn="tl">
                    <a:srgbClr val="000000">
                      <a:alpha val="43137"/>
                    </a:srgbClr>
                  </a:outerShdw>
                </a:effectLst>
              </a:rPr>
              <a:t>.</a:t>
            </a:r>
            <a:r>
              <a:rPr lang="et-EE" sz="1800" spc="-1" dirty="0">
                <a:effectLst>
                  <a:outerShdw blurRad="38100" dist="38100" dir="2700000" algn="tl">
                    <a:srgbClr val="000000">
                      <a:alpha val="43137"/>
                    </a:srgbClr>
                  </a:outerShdw>
                </a:effectLst>
                <a:latin typeface="Calibri"/>
              </a:rPr>
              <a:t> </a:t>
            </a:r>
          </a:p>
          <a:p>
            <a:pPr indent="-269280">
              <a:buClr>
                <a:srgbClr val="FFFFFF"/>
              </a:buClr>
              <a:buFont typeface="Aino"/>
              <a:buChar char="+"/>
            </a:pPr>
            <a:endParaRPr lang="et-EE" spc="-1" dirty="0">
              <a:effectLst>
                <a:outerShdw blurRad="38100" dist="38100" dir="2700000" algn="tl">
                  <a:srgbClr val="000000">
                    <a:alpha val="43137"/>
                  </a:srgbClr>
                </a:outerShdw>
              </a:effectLst>
              <a:latin typeface="Calibri"/>
            </a:endParaRPr>
          </a:p>
          <a:p>
            <a:pPr indent="-269280">
              <a:buClr>
                <a:srgbClr val="FFFFFF"/>
              </a:buClr>
              <a:buFont typeface="Aino"/>
              <a:buChar char="+"/>
            </a:pPr>
            <a:r>
              <a:rPr lang="et-EE" dirty="0" err="1">
                <a:effectLst>
                  <a:outerShdw blurRad="38100" dist="38100" dir="2700000" algn="tl">
                    <a:srgbClr val="000000">
                      <a:alpha val="43137"/>
                    </a:srgbClr>
                  </a:outerShdw>
                </a:effectLst>
              </a:rPr>
              <a:t>Flexible</a:t>
            </a:r>
            <a:r>
              <a:rPr lang="et-EE"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study formats</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offer</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wide</a:t>
            </a:r>
            <a:r>
              <a:rPr lang="et-EE" dirty="0">
                <a:effectLst>
                  <a:outerShdw blurRad="38100" dist="38100" dir="2700000" algn="tl">
                    <a:srgbClr val="000000">
                      <a:alpha val="43137"/>
                    </a:srgbClr>
                  </a:outerShdw>
                </a:effectLst>
              </a:rPr>
              <a:t> range of </a:t>
            </a:r>
            <a:r>
              <a:rPr lang="et-EE" dirty="0" err="1">
                <a:effectLst>
                  <a:outerShdw blurRad="38100" dist="38100" dir="2700000" algn="tl">
                    <a:srgbClr val="000000">
                      <a:alpha val="43137"/>
                    </a:srgbClr>
                  </a:outerShdw>
                </a:effectLst>
              </a:rPr>
              <a:t>possiblities</a:t>
            </a:r>
            <a:r>
              <a:rPr lang="en-US" dirty="0">
                <a:effectLst>
                  <a:outerShdw blurRad="38100" dist="38100" dir="2700000" algn="tl">
                    <a:srgbClr val="000000">
                      <a:alpha val="43137"/>
                    </a:srgbClr>
                  </a:outerShdw>
                </a:effectLst>
              </a:rPr>
              <a:t>, including full-time, part-time, and distance learning.</a:t>
            </a:r>
            <a:endParaRPr lang="et-EE" sz="1800" spc="-1" dirty="0">
              <a:effectLst>
                <a:outerShdw blurRad="38100" dist="38100" dir="2700000" algn="tl">
                  <a:srgbClr val="000000">
                    <a:alpha val="43137"/>
                  </a:srgbClr>
                </a:outerShdw>
              </a:effectLst>
              <a:latin typeface="Calibri"/>
            </a:endParaRPr>
          </a:p>
        </p:txBody>
      </p:sp>
      <p:sp>
        <p:nvSpPr>
          <p:cNvPr id="2" name="Teksti kohatäide 1">
            <a:extLst>
              <a:ext uri="{FF2B5EF4-FFF2-40B4-BE49-F238E27FC236}">
                <a16:creationId xmlns:a16="http://schemas.microsoft.com/office/drawing/2014/main" id="{A6D037A4-D275-4BE4-A065-B1B9A72A8CDF}"/>
              </a:ext>
            </a:extLst>
          </p:cNvPr>
          <p:cNvSpPr>
            <a:spLocks noGrp="1"/>
          </p:cNvSpPr>
          <p:nvPr>
            <p:ph type="body" sz="quarter" idx="13"/>
          </p:nvPr>
        </p:nvSpPr>
        <p:spPr>
          <a:xfrm>
            <a:off x="6743699" y="1538868"/>
            <a:ext cx="4824414" cy="4769669"/>
          </a:xfrm>
        </p:spPr>
        <p:txBody>
          <a:bodyPr/>
          <a:lstStyle/>
          <a:p>
            <a:pPr indent="-269280">
              <a:buClr>
                <a:srgbClr val="FFFFFF"/>
              </a:buClr>
              <a:buFont typeface="Aino"/>
              <a:buChar char="+"/>
            </a:pPr>
            <a:r>
              <a:rPr lang="et-EE" dirty="0">
                <a:effectLst>
                  <a:outerShdw blurRad="38100" dist="38100" dir="2700000" algn="tl">
                    <a:srgbClr val="000000">
                      <a:alpha val="43137"/>
                    </a:srgbClr>
                  </a:outerShdw>
                </a:effectLst>
              </a:rPr>
              <a:t>The </a:t>
            </a:r>
            <a:r>
              <a:rPr lang="et-EE" dirty="0" err="1">
                <a:effectLst>
                  <a:outerShdw blurRad="38100" dist="38100" dir="2700000" algn="tl">
                    <a:srgbClr val="000000">
                      <a:alpha val="43137"/>
                    </a:srgbClr>
                  </a:outerShdw>
                </a:effectLst>
              </a:rPr>
              <a:t>state</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has</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special</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project</a:t>
            </a:r>
            <a:r>
              <a:rPr lang="et-EE" dirty="0">
                <a:effectLst>
                  <a:outerShdw blurRad="38100" dist="38100" dir="2700000" algn="tl">
                    <a:srgbClr val="000000">
                      <a:alpha val="43137"/>
                    </a:srgbClr>
                  </a:outerShdw>
                </a:effectLst>
              </a:rPr>
              <a:t> (OSKA) </a:t>
            </a:r>
            <a:r>
              <a:rPr lang="et-EE" dirty="0" err="1">
                <a:effectLst>
                  <a:outerShdw blurRad="38100" dist="38100" dir="2700000" algn="tl">
                    <a:srgbClr val="000000">
                      <a:alpha val="43137"/>
                    </a:srgbClr>
                  </a:outerShdw>
                </a:effectLst>
              </a:rPr>
              <a:t>to</a:t>
            </a:r>
            <a:r>
              <a:rPr lang="et-EE"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ANALYSE THE LABOUR MARKET to </a:t>
            </a:r>
            <a:r>
              <a:rPr lang="et-EE" dirty="0" err="1">
                <a:effectLst>
                  <a:outerShdw blurRad="38100" dist="38100" dir="2700000" algn="tl">
                    <a:srgbClr val="000000">
                      <a:alpha val="43137"/>
                    </a:srgbClr>
                  </a:outerShdw>
                </a:effectLst>
              </a:rPr>
              <a:t>find</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out</a:t>
            </a:r>
            <a:r>
              <a:rPr lang="en-US"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what</a:t>
            </a:r>
            <a:r>
              <a:rPr lang="et-EE"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skills </a:t>
            </a:r>
            <a:r>
              <a:rPr lang="et-EE" dirty="0">
                <a:effectLst>
                  <a:outerShdw blurRad="38100" dist="38100" dir="2700000" algn="tl">
                    <a:srgbClr val="000000">
                      <a:alpha val="43137"/>
                    </a:srgbClr>
                  </a:outerShdw>
                </a:effectLst>
              </a:rPr>
              <a:t>are </a:t>
            </a:r>
            <a:r>
              <a:rPr lang="en-US" dirty="0">
                <a:effectLst>
                  <a:outerShdw blurRad="38100" dist="38100" dir="2700000" algn="tl">
                    <a:srgbClr val="000000">
                      <a:alpha val="43137"/>
                    </a:srgbClr>
                  </a:outerShdw>
                </a:effectLst>
              </a:rPr>
              <a:t>needed in the future.</a:t>
            </a:r>
            <a:endParaRPr lang="et-EE" spc="-1" dirty="0">
              <a:solidFill>
                <a:srgbClr val="FFFFFF"/>
              </a:solidFill>
              <a:effectLst>
                <a:outerShdw blurRad="38100" dist="38100" dir="2700000" algn="tl">
                  <a:srgbClr val="000000">
                    <a:alpha val="43137"/>
                  </a:srgbClr>
                </a:outerShdw>
              </a:effectLst>
            </a:endParaRPr>
          </a:p>
          <a:p>
            <a:pPr indent="-269280">
              <a:buClr>
                <a:srgbClr val="FFFFFF"/>
              </a:buClr>
              <a:buFont typeface="Aino"/>
              <a:buChar char="+"/>
            </a:pPr>
            <a:endParaRPr lang="et-EE" dirty="0">
              <a:effectLst>
                <a:outerShdw blurRad="38100" dist="38100" dir="2700000" algn="tl">
                  <a:srgbClr val="000000">
                    <a:alpha val="43137"/>
                  </a:srgbClr>
                </a:outerShdw>
              </a:effectLst>
            </a:endParaRPr>
          </a:p>
          <a:p>
            <a:pPr indent="-269280">
              <a:buClr>
                <a:srgbClr val="FFFFFF"/>
              </a:buClr>
              <a:buFont typeface="Aino"/>
              <a:buChar char="+"/>
            </a:pPr>
            <a:r>
              <a:rPr lang="en-US" dirty="0">
                <a:effectLst>
                  <a:outerShdw blurRad="38100" dist="38100" dir="2700000" algn="tl">
                    <a:srgbClr val="000000">
                      <a:alpha val="43137"/>
                    </a:srgbClr>
                  </a:outerShdw>
                </a:effectLst>
              </a:rPr>
              <a:t>A significant portion of vocational education is WORK-BASED, allowing students to better prepare for the job market. </a:t>
            </a:r>
            <a:endParaRPr lang="et-EE" dirty="0">
              <a:effectLst>
                <a:outerShdw blurRad="38100" dist="38100" dir="2700000" algn="tl">
                  <a:srgbClr val="000000">
                    <a:alpha val="43137"/>
                  </a:srgbClr>
                </a:outerShdw>
              </a:effectLst>
            </a:endParaRPr>
          </a:p>
          <a:p>
            <a:pPr indent="-269280">
              <a:buClr>
                <a:srgbClr val="FFFFFF"/>
              </a:buClr>
              <a:buFont typeface="Aino"/>
              <a:buChar char="+"/>
            </a:pPr>
            <a:endParaRPr lang="et-EE" dirty="0">
              <a:effectLst>
                <a:outerShdw blurRad="38100" dist="38100" dir="2700000" algn="tl">
                  <a:srgbClr val="000000">
                    <a:alpha val="43137"/>
                  </a:srgbClr>
                </a:outerShdw>
              </a:effectLst>
            </a:endParaRPr>
          </a:p>
          <a:p>
            <a:pPr indent="-269280">
              <a:buClr>
                <a:srgbClr val="FFFFFF"/>
              </a:buClr>
              <a:buFont typeface="Aino"/>
              <a:buChar char="+"/>
            </a:pPr>
            <a:r>
              <a:rPr lang="et-EE" spc="-1" dirty="0">
                <a:solidFill>
                  <a:srgbClr val="FFFFFF"/>
                </a:solidFill>
                <a:effectLst>
                  <a:outerShdw blurRad="38100" dist="38100" dir="2700000" algn="tl">
                    <a:srgbClr val="000000">
                      <a:alpha val="43137"/>
                    </a:srgbClr>
                  </a:outerShdw>
                </a:effectLst>
              </a:rPr>
              <a:t>C</a:t>
            </a:r>
            <a:r>
              <a:rPr lang="en-US" spc="-1" dirty="0">
                <a:solidFill>
                  <a:srgbClr val="FFFFFF"/>
                </a:solidFill>
                <a:effectLst>
                  <a:outerShdw blurRad="38100" dist="38100" dir="2700000" algn="tl">
                    <a:srgbClr val="000000">
                      <a:alpha val="43137"/>
                    </a:srgbClr>
                  </a:outerShdw>
                </a:effectLst>
              </a:rPr>
              <a:t>lose COOPERATION WITH THE PRIVATE SECTOR</a:t>
            </a:r>
            <a:r>
              <a:rPr lang="et-EE" spc="-1" dirty="0">
                <a:solidFill>
                  <a:srgbClr val="FFFFFF"/>
                </a:solidFill>
                <a:effectLst>
                  <a:outerShdw blurRad="38100" dist="38100" dir="2700000" algn="tl">
                    <a:srgbClr val="000000">
                      <a:alpha val="43137"/>
                    </a:srgbClr>
                  </a:outerShdw>
                </a:effectLst>
              </a:rPr>
              <a:t> </a:t>
            </a:r>
            <a:r>
              <a:rPr lang="et-EE" spc="-1" dirty="0" err="1">
                <a:solidFill>
                  <a:srgbClr val="FFFFFF"/>
                </a:solidFill>
                <a:effectLst>
                  <a:outerShdw blurRad="38100" dist="38100" dir="2700000" algn="tl">
                    <a:srgbClr val="000000">
                      <a:alpha val="43137"/>
                    </a:srgbClr>
                  </a:outerShdw>
                </a:effectLst>
              </a:rPr>
              <a:t>provides</a:t>
            </a:r>
            <a:r>
              <a:rPr lang="et-EE" spc="-1" dirty="0">
                <a:solidFill>
                  <a:srgbClr val="FFFFFF"/>
                </a:solidFill>
                <a:effectLst>
                  <a:outerShdw blurRad="38100" dist="38100" dir="2700000" algn="tl">
                    <a:srgbClr val="000000">
                      <a:alpha val="43137"/>
                    </a:srgbClr>
                  </a:outerShdw>
                </a:effectLst>
              </a:rPr>
              <a:t> </a:t>
            </a:r>
            <a:r>
              <a:rPr lang="et-EE" spc="-1" dirty="0" err="1">
                <a:solidFill>
                  <a:srgbClr val="FFFFFF"/>
                </a:solidFill>
                <a:effectLst>
                  <a:outerShdw blurRad="38100" dist="38100" dir="2700000" algn="tl">
                    <a:srgbClr val="000000">
                      <a:alpha val="43137"/>
                    </a:srgbClr>
                  </a:outerShdw>
                </a:effectLst>
              </a:rPr>
              <a:t>students</a:t>
            </a:r>
            <a:r>
              <a:rPr lang="et-EE" spc="-1" dirty="0">
                <a:solidFill>
                  <a:srgbClr val="FFFFFF"/>
                </a:solidFill>
                <a:effectLst>
                  <a:outerShdw blurRad="38100" dist="38100" dir="2700000" algn="tl">
                    <a:srgbClr val="000000">
                      <a:alpha val="43137"/>
                    </a:srgbClr>
                  </a:outerShdw>
                </a:effectLst>
              </a:rPr>
              <a:t> r</a:t>
            </a:r>
            <a:r>
              <a:rPr lang="en-US" spc="-1" dirty="0" err="1">
                <a:solidFill>
                  <a:srgbClr val="FFFFFF"/>
                </a:solidFill>
                <a:effectLst>
                  <a:outerShdw blurRad="38100" dist="38100" dir="2700000" algn="tl">
                    <a:srgbClr val="000000">
                      <a:alpha val="43137"/>
                    </a:srgbClr>
                  </a:outerShdw>
                </a:effectLst>
              </a:rPr>
              <a:t>eal</a:t>
            </a:r>
            <a:r>
              <a:rPr lang="en-US" spc="-1" dirty="0">
                <a:solidFill>
                  <a:srgbClr val="FFFFFF"/>
                </a:solidFill>
                <a:effectLst>
                  <a:outerShdw blurRad="38100" dist="38100" dir="2700000" algn="tl">
                    <a:srgbClr val="000000">
                      <a:alpha val="43137"/>
                    </a:srgbClr>
                  </a:outerShdw>
                </a:effectLst>
              </a:rPr>
              <a:t> workplace experience</a:t>
            </a:r>
            <a:r>
              <a:rPr lang="et-EE" spc="-1" dirty="0">
                <a:solidFill>
                  <a:srgbClr val="FFFFFF"/>
                </a:solidFill>
                <a:effectLst>
                  <a:outerShdw blurRad="38100" dist="38100" dir="2700000" algn="tl">
                    <a:srgbClr val="000000">
                      <a:alpha val="43137"/>
                    </a:srgbClr>
                  </a:outerShdw>
                </a:effectLst>
              </a:rPr>
              <a:t>. </a:t>
            </a:r>
          </a:p>
          <a:p>
            <a:pPr indent="-269280">
              <a:buClr>
                <a:srgbClr val="FFFFFF"/>
              </a:buClr>
              <a:buFont typeface="Aino"/>
              <a:buChar char="+"/>
            </a:pPr>
            <a:endParaRPr lang="et-EE" dirty="0">
              <a:effectLst>
                <a:outerShdw blurRad="38100" dist="38100" dir="2700000" algn="tl">
                  <a:srgbClr val="000000">
                    <a:alpha val="43137"/>
                  </a:srgbClr>
                </a:outerShdw>
              </a:effectLst>
            </a:endParaRPr>
          </a:p>
          <a:p>
            <a:pPr indent="-269280">
              <a:buClr>
                <a:srgbClr val="FFFFFF"/>
              </a:buClr>
              <a:buFont typeface="Aino"/>
              <a:buChar char="+"/>
            </a:pPr>
            <a:r>
              <a:rPr lang="en-US" dirty="0">
                <a:effectLst>
                  <a:outerShdw blurRad="38100" dist="38100" dir="2700000" algn="tl">
                    <a:srgbClr val="000000">
                      <a:alpha val="43137"/>
                    </a:srgbClr>
                  </a:outerShdw>
                </a:effectLst>
              </a:rPr>
              <a:t>Moving from vocational education </a:t>
            </a:r>
            <a:br>
              <a:rPr lang="et-EE"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to higher education and vice versa </a:t>
            </a:r>
            <a:br>
              <a:rPr lang="et-EE"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is becoming increasingly popular.</a:t>
            </a:r>
            <a:endParaRPr lang="et-EE" sz="1800" dirty="0">
              <a:effectLst>
                <a:outerShdw blurRad="38100" dist="38100" dir="2700000" algn="tl">
                  <a:srgbClr val="000000">
                    <a:alpha val="43137"/>
                  </a:srgbClr>
                </a:outerShdw>
              </a:effectLst>
              <a:latin typeface="Aino" panose="02000603040504020204" pitchFamily="50" charset="-70"/>
            </a:endParaRPr>
          </a:p>
        </p:txBody>
      </p:sp>
    </p:spTree>
    <p:extLst>
      <p:ext uri="{BB962C8B-B14F-4D97-AF65-F5344CB8AC3E}">
        <p14:creationId xmlns:p14="http://schemas.microsoft.com/office/powerpoint/2010/main" val="171310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lt 6">
            <a:extLst>
              <a:ext uri="{FF2B5EF4-FFF2-40B4-BE49-F238E27FC236}">
                <a16:creationId xmlns:a16="http://schemas.microsoft.com/office/drawing/2014/main" id="{23E0D381-9E05-D152-759E-061F12012861}"/>
              </a:ext>
            </a:extLst>
          </p:cNvPr>
          <p:cNvPicPr>
            <a:picLocks noChangeAspect="1"/>
          </p:cNvPicPr>
          <p:nvPr/>
        </p:nvPicPr>
        <p:blipFill>
          <a:blip r:embed="rId2"/>
          <a:srcRect/>
          <a:stretch/>
        </p:blipFill>
        <p:spPr>
          <a:xfrm>
            <a:off x="380999" y="0"/>
            <a:ext cx="11430000" cy="6858000"/>
          </a:xfrm>
          <a:prstGeom prst="rect">
            <a:avLst/>
          </a:prstGeom>
        </p:spPr>
      </p:pic>
      <p:sp>
        <p:nvSpPr>
          <p:cNvPr id="5" name="Teksti kohatäide 4">
            <a:extLst>
              <a:ext uri="{FF2B5EF4-FFF2-40B4-BE49-F238E27FC236}">
                <a16:creationId xmlns:a16="http://schemas.microsoft.com/office/drawing/2014/main" id="{582AD6B0-82BB-95C4-B30A-5F1FAF4BF487}"/>
              </a:ext>
            </a:extLst>
          </p:cNvPr>
          <p:cNvSpPr>
            <a:spLocks noGrp="1"/>
          </p:cNvSpPr>
          <p:nvPr>
            <p:ph type="body" sz="quarter" idx="12"/>
          </p:nvPr>
        </p:nvSpPr>
        <p:spPr>
          <a:xfrm rot="16200000">
            <a:off x="10236200" y="4393479"/>
            <a:ext cx="3384550" cy="303068"/>
          </a:xfrm>
        </p:spPr>
        <p:txBody>
          <a:bodyPr/>
          <a:lstStyle/>
          <a:p>
            <a:pPr algn="l"/>
            <a:r>
              <a:rPr lang="et-EE" sz="900" dirty="0">
                <a:solidFill>
                  <a:schemeClr val="bg1">
                    <a:lumMod val="65000"/>
                  </a:schemeClr>
                </a:solidFill>
              </a:rPr>
              <a:t>Graph: Estonian </a:t>
            </a:r>
            <a:r>
              <a:rPr lang="et-EE" sz="900" dirty="0" err="1">
                <a:solidFill>
                  <a:schemeClr val="bg1">
                    <a:lumMod val="65000"/>
                  </a:schemeClr>
                </a:solidFill>
              </a:rPr>
              <a:t>Qualifications</a:t>
            </a:r>
            <a:r>
              <a:rPr lang="et-EE" sz="900" dirty="0">
                <a:solidFill>
                  <a:schemeClr val="bg1">
                    <a:lumMod val="65000"/>
                  </a:schemeClr>
                </a:solidFill>
              </a:rPr>
              <a:t> </a:t>
            </a:r>
            <a:r>
              <a:rPr lang="et-EE" sz="900" dirty="0" err="1">
                <a:solidFill>
                  <a:schemeClr val="bg1">
                    <a:lumMod val="65000"/>
                  </a:schemeClr>
                </a:solidFill>
              </a:rPr>
              <a:t>Authority</a:t>
            </a:r>
            <a:endParaRPr lang="et-EE" sz="900" dirty="0">
              <a:solidFill>
                <a:schemeClr val="bg1">
                  <a:lumMod val="65000"/>
                </a:schemeClr>
              </a:solidFill>
            </a:endParaRPr>
          </a:p>
        </p:txBody>
      </p:sp>
    </p:spTree>
    <p:extLst>
      <p:ext uri="{BB962C8B-B14F-4D97-AF65-F5344CB8AC3E}">
        <p14:creationId xmlns:p14="http://schemas.microsoft.com/office/powerpoint/2010/main" val="39977576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lt 11" descr="Pilt, millel on kujutatud tekst, kuvatõmmis, Font, Värvikus&#10;&#10;Kirjeldus on genereeritud automaatselt">
            <a:extLst>
              <a:ext uri="{FF2B5EF4-FFF2-40B4-BE49-F238E27FC236}">
                <a16:creationId xmlns:a16="http://schemas.microsoft.com/office/drawing/2014/main" id="{63115B4B-01C3-D88F-732D-73ED7D3B0832}"/>
              </a:ext>
            </a:extLst>
          </p:cNvPr>
          <p:cNvPicPr>
            <a:picLocks noChangeAspect="1"/>
          </p:cNvPicPr>
          <p:nvPr/>
        </p:nvPicPr>
        <p:blipFill>
          <a:blip r:embed="rId3"/>
          <a:stretch>
            <a:fillRect/>
          </a:stretch>
        </p:blipFill>
        <p:spPr>
          <a:xfrm>
            <a:off x="380999" y="0"/>
            <a:ext cx="11430001" cy="6858000"/>
          </a:xfrm>
          <a:prstGeom prst="rect">
            <a:avLst/>
          </a:prstGeom>
        </p:spPr>
      </p:pic>
      <p:sp>
        <p:nvSpPr>
          <p:cNvPr id="2" name="Pealkiri 1"/>
          <p:cNvSpPr>
            <a:spLocks noGrp="1"/>
          </p:cNvSpPr>
          <p:nvPr>
            <p:ph type="title"/>
          </p:nvPr>
        </p:nvSpPr>
        <p:spPr>
          <a:xfrm rot="16200000">
            <a:off x="-1221043" y="2638420"/>
            <a:ext cx="5580063" cy="1617674"/>
          </a:xfrm>
        </p:spPr>
        <p:txBody>
          <a:bodyPr/>
          <a:lstStyle/>
          <a:p>
            <a:pPr algn="ctr"/>
            <a:r>
              <a:rPr lang="et-EE" dirty="0" err="1"/>
              <a:t>Qualification</a:t>
            </a:r>
            <a:r>
              <a:rPr lang="et-EE" dirty="0"/>
              <a:t> </a:t>
            </a:r>
            <a:r>
              <a:rPr lang="et-EE" dirty="0" err="1"/>
              <a:t>framework</a:t>
            </a:r>
            <a:r>
              <a:rPr lang="et-EE" dirty="0"/>
              <a:t> </a:t>
            </a:r>
          </a:p>
        </p:txBody>
      </p:sp>
    </p:spTree>
    <p:extLst>
      <p:ext uri="{BB962C8B-B14F-4D97-AF65-F5344CB8AC3E}">
        <p14:creationId xmlns:p14="http://schemas.microsoft.com/office/powerpoint/2010/main" val="20405297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Pildi kohatäide 72">
            <a:extLst>
              <a:ext uri="{FF2B5EF4-FFF2-40B4-BE49-F238E27FC236}">
                <a16:creationId xmlns:a16="http://schemas.microsoft.com/office/drawing/2014/main" id="{667B8821-1AA6-0F48-2558-6B04832F1A0D}"/>
              </a:ext>
            </a:extLst>
          </p:cNvPr>
          <p:cNvSpPr>
            <a:spLocks noGrp="1"/>
          </p:cNvSpPr>
          <p:nvPr>
            <p:ph type="pic" sz="quarter" idx="15"/>
          </p:nvPr>
        </p:nvSpPr>
        <p:spPr/>
        <p:txBody>
          <a:bodyPr/>
          <a:lstStyle/>
          <a:p>
            <a:endParaRPr lang="et-EE" dirty="0"/>
          </a:p>
        </p:txBody>
      </p:sp>
      <p:grpSp>
        <p:nvGrpSpPr>
          <p:cNvPr id="39" name="Rühm 38">
            <a:extLst>
              <a:ext uri="{FF2B5EF4-FFF2-40B4-BE49-F238E27FC236}">
                <a16:creationId xmlns:a16="http://schemas.microsoft.com/office/drawing/2014/main" id="{A2F6281F-82E9-DDA0-A203-79B356733996}"/>
              </a:ext>
            </a:extLst>
          </p:cNvPr>
          <p:cNvGrpSpPr/>
          <p:nvPr/>
        </p:nvGrpSpPr>
        <p:grpSpPr>
          <a:xfrm>
            <a:off x="3815899" y="4688848"/>
            <a:ext cx="2347913" cy="1584887"/>
            <a:chOff x="3815899" y="4688848"/>
            <a:chExt cx="2347913" cy="1584887"/>
          </a:xfrm>
        </p:grpSpPr>
        <p:sp>
          <p:nvSpPr>
            <p:cNvPr id="35" name="Ristkülik: ümarnurkne 34">
              <a:extLst>
                <a:ext uri="{FF2B5EF4-FFF2-40B4-BE49-F238E27FC236}">
                  <a16:creationId xmlns:a16="http://schemas.microsoft.com/office/drawing/2014/main" id="{084F2BA6-1D4C-C807-0C3E-76EB544F82C1}"/>
                </a:ext>
              </a:extLst>
            </p:cNvPr>
            <p:cNvSpPr/>
            <p:nvPr/>
          </p:nvSpPr>
          <p:spPr>
            <a:xfrm>
              <a:off x="3887917" y="5808499"/>
              <a:ext cx="2148483" cy="451843"/>
            </a:xfrm>
            <a:prstGeom prst="roundRect">
              <a:avLst/>
            </a:prstGeom>
            <a:solidFill>
              <a:srgbClr val="FFCA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02" name="TextBox 101">
              <a:extLst>
                <a:ext uri="{FF2B5EF4-FFF2-40B4-BE49-F238E27FC236}">
                  <a16:creationId xmlns:a16="http://schemas.microsoft.com/office/drawing/2014/main" id="{A451A3B7-6F9C-1D8C-FAC9-E06D8017B071}"/>
                </a:ext>
              </a:extLst>
            </p:cNvPr>
            <p:cNvSpPr txBox="1"/>
            <p:nvPr/>
          </p:nvSpPr>
          <p:spPr>
            <a:xfrm>
              <a:off x="3815899" y="5781292"/>
              <a:ext cx="2347913" cy="492443"/>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dirty="0" err="1">
                  <a:ln>
                    <a:noFill/>
                  </a:ln>
                  <a:solidFill>
                    <a:schemeClr val="accent1"/>
                  </a:solidFill>
                  <a:effectLst/>
                  <a:uLnTx/>
                  <a:uFillTx/>
                  <a:latin typeface="Aino"/>
                  <a:ea typeface="+mn-ea"/>
                  <a:cs typeface="+mn-cs"/>
                </a:rPr>
                <a:t>professional</a:t>
              </a:r>
              <a:r>
                <a:rPr kumimoji="0" lang="et-EE" sz="1600" b="0" i="0" u="none" strike="noStrike" kern="1200" cap="none" spc="0" normalizeH="0" baseline="0" noProof="0" dirty="0">
                  <a:ln>
                    <a:noFill/>
                  </a:ln>
                  <a:solidFill>
                    <a:schemeClr val="accent1"/>
                  </a:solidFill>
                  <a:effectLst/>
                  <a:uLnTx/>
                  <a:uFillTx/>
                  <a:latin typeface="Aino"/>
                  <a:ea typeface="+mn-ea"/>
                  <a:cs typeface="+mn-cs"/>
                </a:rPr>
                <a:t> </a:t>
              </a:r>
              <a:r>
                <a:rPr kumimoji="0" lang="et-EE" sz="1600" b="0" i="0" u="none" strike="noStrike" kern="1200" cap="none" spc="0" normalizeH="0" baseline="0" noProof="0" dirty="0" err="1">
                  <a:ln>
                    <a:noFill/>
                  </a:ln>
                  <a:solidFill>
                    <a:schemeClr val="accent1"/>
                  </a:solidFill>
                  <a:effectLst/>
                  <a:uLnTx/>
                  <a:uFillTx/>
                  <a:latin typeface="Aino"/>
                  <a:ea typeface="+mn-ea"/>
                  <a:cs typeface="+mn-cs"/>
                </a:rPr>
                <a:t>higher</a:t>
              </a:r>
              <a:r>
                <a:rPr kumimoji="0" lang="et-EE" sz="1600" b="0" i="0" u="none" strike="noStrike" kern="1200" cap="none" spc="0" normalizeH="0" baseline="0" noProof="0" dirty="0">
                  <a:ln>
                    <a:noFill/>
                  </a:ln>
                  <a:solidFill>
                    <a:schemeClr val="accent1"/>
                  </a:solidFill>
                  <a:effectLst/>
                  <a:uLnTx/>
                  <a:uFillTx/>
                  <a:latin typeface="Aino"/>
                  <a:ea typeface="+mn-ea"/>
                  <a:cs typeface="+mn-cs"/>
                </a:rPr>
                <a:t> </a:t>
              </a:r>
              <a:r>
                <a:rPr kumimoji="0" lang="et-EE" sz="1600" b="0" i="0" u="none" strike="noStrike" kern="1200" cap="none" spc="0" normalizeH="0" baseline="0" noProof="0" dirty="0" err="1">
                  <a:ln>
                    <a:noFill/>
                  </a:ln>
                  <a:solidFill>
                    <a:schemeClr val="accent1"/>
                  </a:solidFill>
                  <a:effectLst/>
                  <a:uLnTx/>
                  <a:uFillTx/>
                  <a:latin typeface="Aino"/>
                  <a:ea typeface="+mn-ea"/>
                  <a:cs typeface="+mn-cs"/>
                </a:rPr>
                <a:t>education</a:t>
              </a:r>
              <a:r>
                <a:rPr kumimoji="0" lang="et-EE" sz="1600" b="0" i="0" u="none" strike="noStrike" kern="1200" cap="none" spc="0" normalizeH="0" baseline="0" noProof="0" dirty="0">
                  <a:ln>
                    <a:noFill/>
                  </a:ln>
                  <a:solidFill>
                    <a:schemeClr val="accent1"/>
                  </a:solidFill>
                  <a:effectLst/>
                  <a:uLnTx/>
                  <a:uFillTx/>
                  <a:latin typeface="Aino"/>
                  <a:ea typeface="+mn-ea"/>
                  <a:cs typeface="+mn-cs"/>
                </a:rPr>
                <a:t> </a:t>
              </a:r>
              <a:r>
                <a:rPr kumimoji="0" lang="et-EE" sz="1600" b="0" i="0" u="none" strike="noStrike" kern="1200" cap="none" spc="0" normalizeH="0" baseline="0" noProof="0" dirty="0" err="1">
                  <a:ln>
                    <a:noFill/>
                  </a:ln>
                  <a:solidFill>
                    <a:schemeClr val="accent1"/>
                  </a:solidFill>
                  <a:effectLst/>
                  <a:uLnTx/>
                  <a:uFillTx/>
                  <a:latin typeface="Aino"/>
                  <a:ea typeface="+mn-ea"/>
                  <a:cs typeface="+mn-cs"/>
                </a:rPr>
                <a:t>institutions</a:t>
              </a:r>
              <a:endParaRPr kumimoji="0" lang="en-GB" sz="1600" b="0" i="0" u="none" strike="noStrike" kern="1200" cap="none" spc="0" normalizeH="0" baseline="0" noProof="0" dirty="0">
                <a:ln>
                  <a:noFill/>
                </a:ln>
                <a:solidFill>
                  <a:schemeClr val="accent1"/>
                </a:solidFill>
                <a:effectLst/>
                <a:uLnTx/>
                <a:uFillTx/>
                <a:latin typeface="Aino"/>
                <a:ea typeface="+mn-ea"/>
                <a:cs typeface="+mn-cs"/>
              </a:endParaRPr>
            </a:p>
          </p:txBody>
        </p:sp>
        <p:pic>
          <p:nvPicPr>
            <p:cNvPr id="100" name="Graphic 41">
              <a:extLst>
                <a:ext uri="{FF2B5EF4-FFF2-40B4-BE49-F238E27FC236}">
                  <a16:creationId xmlns:a16="http://schemas.microsoft.com/office/drawing/2014/main" id="{E04D6979-C962-0CF9-05FB-41C551B66AB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21331" y="4688848"/>
              <a:ext cx="918618" cy="918618"/>
            </a:xfrm>
            <a:prstGeom prst="rect">
              <a:avLst/>
            </a:prstGeom>
          </p:spPr>
        </p:pic>
        <p:sp>
          <p:nvSpPr>
            <p:cNvPr id="101" name="TextBox 100">
              <a:extLst>
                <a:ext uri="{FF2B5EF4-FFF2-40B4-BE49-F238E27FC236}">
                  <a16:creationId xmlns:a16="http://schemas.microsoft.com/office/drawing/2014/main" id="{6E949750-692A-8995-882B-434B9CB5FC6B}"/>
                </a:ext>
              </a:extLst>
            </p:cNvPr>
            <p:cNvSpPr txBox="1"/>
            <p:nvPr/>
          </p:nvSpPr>
          <p:spPr>
            <a:xfrm>
              <a:off x="4521331" y="4963491"/>
              <a:ext cx="918618"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t-EE" sz="2400" dirty="0">
                  <a:solidFill>
                    <a:schemeClr val="accent1"/>
                  </a:solidFill>
                  <a:latin typeface="Aino"/>
                </a:rPr>
                <a:t>5</a:t>
              </a:r>
              <a:endParaRPr kumimoji="0" lang="en-GB" sz="2400" b="0" i="0" u="none" strike="noStrike" kern="1200" cap="none" spc="0" normalizeH="0" baseline="0" noProof="0" dirty="0">
                <a:ln>
                  <a:noFill/>
                </a:ln>
                <a:solidFill>
                  <a:schemeClr val="accent1"/>
                </a:solidFill>
                <a:effectLst/>
                <a:uLnTx/>
                <a:uFillTx/>
                <a:latin typeface="Aino"/>
              </a:endParaRPr>
            </a:p>
          </p:txBody>
        </p:sp>
      </p:grpSp>
      <p:sp>
        <p:nvSpPr>
          <p:cNvPr id="14" name="Ristkülik: ümarnurkne 13">
            <a:extLst>
              <a:ext uri="{FF2B5EF4-FFF2-40B4-BE49-F238E27FC236}">
                <a16:creationId xmlns:a16="http://schemas.microsoft.com/office/drawing/2014/main" id="{56087552-DF5A-E66A-194A-F59ACDEE7F1B}"/>
              </a:ext>
            </a:extLst>
          </p:cNvPr>
          <p:cNvSpPr/>
          <p:nvPr/>
        </p:nvSpPr>
        <p:spPr>
          <a:xfrm>
            <a:off x="833640" y="4773654"/>
            <a:ext cx="1534873" cy="214994"/>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6" name="Ristkülik: ümarnurkne 15">
            <a:extLst>
              <a:ext uri="{FF2B5EF4-FFF2-40B4-BE49-F238E27FC236}">
                <a16:creationId xmlns:a16="http://schemas.microsoft.com/office/drawing/2014/main" id="{38D52F8B-591C-8009-7FEE-2AE022BCCB17}"/>
              </a:ext>
            </a:extLst>
          </p:cNvPr>
          <p:cNvSpPr/>
          <p:nvPr/>
        </p:nvSpPr>
        <p:spPr>
          <a:xfrm>
            <a:off x="833640" y="5033369"/>
            <a:ext cx="1534873" cy="214994"/>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7" name="Ristkülik: ümarnurkne 16">
            <a:extLst>
              <a:ext uri="{FF2B5EF4-FFF2-40B4-BE49-F238E27FC236}">
                <a16:creationId xmlns:a16="http://schemas.microsoft.com/office/drawing/2014/main" id="{1FB49485-1A09-DFDF-2B8F-044A9B7F4820}"/>
              </a:ext>
            </a:extLst>
          </p:cNvPr>
          <p:cNvSpPr/>
          <p:nvPr/>
        </p:nvSpPr>
        <p:spPr>
          <a:xfrm>
            <a:off x="833640" y="5293085"/>
            <a:ext cx="1534873" cy="214994"/>
          </a:xfrm>
          <a:prstGeom prst="roundRect">
            <a:avLst/>
          </a:prstGeom>
          <a:solidFill>
            <a:srgbClr val="FCED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Pealkiri 1">
            <a:extLst>
              <a:ext uri="{FF2B5EF4-FFF2-40B4-BE49-F238E27FC236}">
                <a16:creationId xmlns:a16="http://schemas.microsoft.com/office/drawing/2014/main" id="{DA604B10-8C4A-7D38-4CAF-754D68902F61}"/>
              </a:ext>
            </a:extLst>
          </p:cNvPr>
          <p:cNvSpPr>
            <a:spLocks noGrp="1"/>
          </p:cNvSpPr>
          <p:nvPr>
            <p:ph type="title"/>
          </p:nvPr>
        </p:nvSpPr>
        <p:spPr>
          <a:xfrm>
            <a:off x="623887" y="658801"/>
            <a:ext cx="9476269" cy="969974"/>
          </a:xfrm>
        </p:spPr>
        <p:txBody>
          <a:bodyPr/>
          <a:lstStyle/>
          <a:p>
            <a:r>
              <a:rPr lang="et-EE" sz="3200" dirty="0" err="1"/>
              <a:t>Vocational</a:t>
            </a:r>
            <a:r>
              <a:rPr lang="et-EE" sz="3200" dirty="0"/>
              <a:t> Education and </a:t>
            </a:r>
            <a:r>
              <a:rPr lang="et-EE" sz="3200" dirty="0" err="1"/>
              <a:t>training</a:t>
            </a:r>
            <a:r>
              <a:rPr lang="et-EE" sz="3200" dirty="0"/>
              <a:t> in Estonia</a:t>
            </a:r>
            <a:endParaRPr lang="et-EE" dirty="0"/>
          </a:p>
        </p:txBody>
      </p:sp>
      <p:sp>
        <p:nvSpPr>
          <p:cNvPr id="42" name="Teksti kohatäide 41">
            <a:extLst>
              <a:ext uri="{FF2B5EF4-FFF2-40B4-BE49-F238E27FC236}">
                <a16:creationId xmlns:a16="http://schemas.microsoft.com/office/drawing/2014/main" id="{779EC236-4C13-AB41-6FD3-22050F6039F0}"/>
              </a:ext>
            </a:extLst>
          </p:cNvPr>
          <p:cNvSpPr>
            <a:spLocks noGrp="1"/>
          </p:cNvSpPr>
          <p:nvPr>
            <p:ph type="body" sz="quarter" idx="11"/>
          </p:nvPr>
        </p:nvSpPr>
        <p:spPr>
          <a:xfrm>
            <a:off x="656153" y="1207824"/>
            <a:ext cx="4824412" cy="647700"/>
          </a:xfrm>
        </p:spPr>
        <p:txBody>
          <a:bodyPr/>
          <a:lstStyle/>
          <a:p>
            <a:r>
              <a:rPr lang="et-EE" dirty="0"/>
              <a:t>At </a:t>
            </a:r>
            <a:r>
              <a:rPr lang="et-EE" dirty="0" err="1"/>
              <a:t>least</a:t>
            </a:r>
            <a:r>
              <a:rPr lang="et-EE" dirty="0"/>
              <a:t> </a:t>
            </a:r>
            <a:r>
              <a:rPr lang="et-EE" dirty="0" err="1"/>
              <a:t>one</a:t>
            </a:r>
            <a:r>
              <a:rPr lang="et-EE" dirty="0"/>
              <a:t> </a:t>
            </a:r>
            <a:r>
              <a:rPr lang="et-EE" dirty="0" err="1"/>
              <a:t>vocational</a:t>
            </a:r>
            <a:r>
              <a:rPr lang="et-EE" dirty="0"/>
              <a:t> </a:t>
            </a:r>
            <a:r>
              <a:rPr lang="et-EE" dirty="0" err="1"/>
              <a:t>education</a:t>
            </a:r>
            <a:r>
              <a:rPr lang="et-EE" dirty="0"/>
              <a:t> </a:t>
            </a:r>
            <a:r>
              <a:rPr lang="et-EE" dirty="0" err="1"/>
              <a:t>institution</a:t>
            </a:r>
            <a:r>
              <a:rPr lang="et-EE" dirty="0"/>
              <a:t> in </a:t>
            </a:r>
            <a:r>
              <a:rPr lang="et-EE" dirty="0" err="1"/>
              <a:t>every</a:t>
            </a:r>
            <a:r>
              <a:rPr lang="et-EE" dirty="0"/>
              <a:t> </a:t>
            </a:r>
            <a:r>
              <a:rPr lang="et-EE" dirty="0" err="1"/>
              <a:t>county</a:t>
            </a:r>
            <a:endParaRPr lang="et-EE" dirty="0"/>
          </a:p>
        </p:txBody>
      </p:sp>
      <p:grpSp>
        <p:nvGrpSpPr>
          <p:cNvPr id="5" name="Rühm 4">
            <a:extLst>
              <a:ext uri="{FF2B5EF4-FFF2-40B4-BE49-F238E27FC236}">
                <a16:creationId xmlns:a16="http://schemas.microsoft.com/office/drawing/2014/main" id="{E48A65DD-53EF-487E-9B50-19F9FA712CC4}"/>
              </a:ext>
            </a:extLst>
          </p:cNvPr>
          <p:cNvGrpSpPr>
            <a:grpSpLocks/>
          </p:cNvGrpSpPr>
          <p:nvPr/>
        </p:nvGrpSpPr>
        <p:grpSpPr>
          <a:xfrm>
            <a:off x="2656581" y="1154824"/>
            <a:ext cx="7915048" cy="4799016"/>
            <a:chOff x="2636838" y="658813"/>
            <a:chExt cx="9301166" cy="5664203"/>
          </a:xfrm>
        </p:grpSpPr>
        <p:sp>
          <p:nvSpPr>
            <p:cNvPr id="44" name="Freeform 5">
              <a:extLst>
                <a:ext uri="{FF2B5EF4-FFF2-40B4-BE49-F238E27FC236}">
                  <a16:creationId xmlns:a16="http://schemas.microsoft.com/office/drawing/2014/main" id="{B2E195BF-F903-40F2-8944-781283C8A0C0}"/>
                </a:ext>
              </a:extLst>
            </p:cNvPr>
            <p:cNvSpPr>
              <a:spLocks/>
            </p:cNvSpPr>
            <p:nvPr/>
          </p:nvSpPr>
          <p:spPr bwMode="auto">
            <a:xfrm>
              <a:off x="9290053" y="4776790"/>
              <a:ext cx="2093913" cy="1546226"/>
            </a:xfrm>
            <a:custGeom>
              <a:avLst/>
              <a:gdLst>
                <a:gd name="T0" fmla="*/ 219 w 1249"/>
                <a:gd name="T1" fmla="*/ 266 h 925"/>
                <a:gd name="T2" fmla="*/ 339 w 1249"/>
                <a:gd name="T3" fmla="*/ 267 h 925"/>
                <a:gd name="T4" fmla="*/ 503 w 1249"/>
                <a:gd name="T5" fmla="*/ 249 h 925"/>
                <a:gd name="T6" fmla="*/ 588 w 1249"/>
                <a:gd name="T7" fmla="*/ 265 h 925"/>
                <a:gd name="T8" fmla="*/ 703 w 1249"/>
                <a:gd name="T9" fmla="*/ 278 h 925"/>
                <a:gd name="T10" fmla="*/ 811 w 1249"/>
                <a:gd name="T11" fmla="*/ 291 h 925"/>
                <a:gd name="T12" fmla="*/ 872 w 1249"/>
                <a:gd name="T13" fmla="*/ 211 h 925"/>
                <a:gd name="T14" fmla="*/ 932 w 1249"/>
                <a:gd name="T15" fmla="*/ 153 h 925"/>
                <a:gd name="T16" fmla="*/ 964 w 1249"/>
                <a:gd name="T17" fmla="*/ 97 h 925"/>
                <a:gd name="T18" fmla="*/ 1004 w 1249"/>
                <a:gd name="T19" fmla="*/ 28 h 925"/>
                <a:gd name="T20" fmla="*/ 1029 w 1249"/>
                <a:gd name="T21" fmla="*/ 21 h 925"/>
                <a:gd name="T22" fmla="*/ 1048 w 1249"/>
                <a:gd name="T23" fmla="*/ 53 h 925"/>
                <a:gd name="T24" fmla="*/ 1042 w 1249"/>
                <a:gd name="T25" fmla="*/ 115 h 925"/>
                <a:gd name="T26" fmla="*/ 1065 w 1249"/>
                <a:gd name="T27" fmla="*/ 155 h 925"/>
                <a:gd name="T28" fmla="*/ 1067 w 1249"/>
                <a:gd name="T29" fmla="*/ 217 h 925"/>
                <a:gd name="T30" fmla="*/ 1077 w 1249"/>
                <a:gd name="T31" fmla="*/ 221 h 925"/>
                <a:gd name="T32" fmla="*/ 1070 w 1249"/>
                <a:gd name="T33" fmla="*/ 177 h 925"/>
                <a:gd name="T34" fmla="*/ 1093 w 1249"/>
                <a:gd name="T35" fmla="*/ 150 h 925"/>
                <a:gd name="T36" fmla="*/ 1130 w 1249"/>
                <a:gd name="T37" fmla="*/ 155 h 925"/>
                <a:gd name="T38" fmla="*/ 1136 w 1249"/>
                <a:gd name="T39" fmla="*/ 190 h 925"/>
                <a:gd name="T40" fmla="*/ 1134 w 1249"/>
                <a:gd name="T41" fmla="*/ 206 h 925"/>
                <a:gd name="T42" fmla="*/ 1162 w 1249"/>
                <a:gd name="T43" fmla="*/ 284 h 925"/>
                <a:gd name="T44" fmla="*/ 1228 w 1249"/>
                <a:gd name="T45" fmla="*/ 324 h 925"/>
                <a:gd name="T46" fmla="*/ 1249 w 1249"/>
                <a:gd name="T47" fmla="*/ 358 h 925"/>
                <a:gd name="T48" fmla="*/ 1232 w 1249"/>
                <a:gd name="T49" fmla="*/ 409 h 925"/>
                <a:gd name="T50" fmla="*/ 1149 w 1249"/>
                <a:gd name="T51" fmla="*/ 406 h 925"/>
                <a:gd name="T52" fmla="*/ 1017 w 1249"/>
                <a:gd name="T53" fmla="*/ 445 h 925"/>
                <a:gd name="T54" fmla="*/ 973 w 1249"/>
                <a:gd name="T55" fmla="*/ 502 h 925"/>
                <a:gd name="T56" fmla="*/ 995 w 1249"/>
                <a:gd name="T57" fmla="*/ 582 h 925"/>
                <a:gd name="T58" fmla="*/ 948 w 1249"/>
                <a:gd name="T59" fmla="*/ 619 h 925"/>
                <a:gd name="T60" fmla="*/ 877 w 1249"/>
                <a:gd name="T61" fmla="*/ 668 h 925"/>
                <a:gd name="T62" fmla="*/ 888 w 1249"/>
                <a:gd name="T63" fmla="*/ 744 h 925"/>
                <a:gd name="T64" fmla="*/ 850 w 1249"/>
                <a:gd name="T65" fmla="*/ 790 h 925"/>
                <a:gd name="T66" fmla="*/ 842 w 1249"/>
                <a:gd name="T67" fmla="*/ 881 h 925"/>
                <a:gd name="T68" fmla="*/ 766 w 1249"/>
                <a:gd name="T69" fmla="*/ 859 h 925"/>
                <a:gd name="T70" fmla="*/ 680 w 1249"/>
                <a:gd name="T71" fmla="*/ 846 h 925"/>
                <a:gd name="T72" fmla="*/ 671 w 1249"/>
                <a:gd name="T73" fmla="*/ 844 h 925"/>
                <a:gd name="T74" fmla="*/ 657 w 1249"/>
                <a:gd name="T75" fmla="*/ 842 h 925"/>
                <a:gd name="T76" fmla="*/ 592 w 1249"/>
                <a:gd name="T77" fmla="*/ 814 h 925"/>
                <a:gd name="T78" fmla="*/ 536 w 1249"/>
                <a:gd name="T79" fmla="*/ 769 h 925"/>
                <a:gd name="T80" fmla="*/ 497 w 1249"/>
                <a:gd name="T81" fmla="*/ 753 h 925"/>
                <a:gd name="T82" fmla="*/ 420 w 1249"/>
                <a:gd name="T83" fmla="*/ 796 h 925"/>
                <a:gd name="T84" fmla="*/ 330 w 1249"/>
                <a:gd name="T85" fmla="*/ 838 h 925"/>
                <a:gd name="T86" fmla="*/ 309 w 1249"/>
                <a:gd name="T87" fmla="*/ 828 h 925"/>
                <a:gd name="T88" fmla="*/ 265 w 1249"/>
                <a:gd name="T89" fmla="*/ 835 h 925"/>
                <a:gd name="T90" fmla="*/ 232 w 1249"/>
                <a:gd name="T91" fmla="*/ 868 h 925"/>
                <a:gd name="T92" fmla="*/ 188 w 1249"/>
                <a:gd name="T93" fmla="*/ 895 h 925"/>
                <a:gd name="T94" fmla="*/ 180 w 1249"/>
                <a:gd name="T95" fmla="*/ 880 h 925"/>
                <a:gd name="T96" fmla="*/ 101 w 1249"/>
                <a:gd name="T97" fmla="*/ 868 h 925"/>
                <a:gd name="T98" fmla="*/ 116 w 1249"/>
                <a:gd name="T99" fmla="*/ 750 h 925"/>
                <a:gd name="T100" fmla="*/ 101 w 1249"/>
                <a:gd name="T101" fmla="*/ 604 h 925"/>
                <a:gd name="T102" fmla="*/ 105 w 1249"/>
                <a:gd name="T103" fmla="*/ 517 h 925"/>
                <a:gd name="T104" fmla="*/ 44 w 1249"/>
                <a:gd name="T105" fmla="*/ 426 h 925"/>
                <a:gd name="T106" fmla="*/ 22 w 1249"/>
                <a:gd name="T107" fmla="*/ 339 h 925"/>
                <a:gd name="T108" fmla="*/ 102 w 1249"/>
                <a:gd name="T109" fmla="*/ 252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49" h="925">
                  <a:moveTo>
                    <a:pt x="152" y="229"/>
                  </a:moveTo>
                  <a:cubicBezTo>
                    <a:pt x="159" y="234"/>
                    <a:pt x="164" y="232"/>
                    <a:pt x="168" y="229"/>
                  </a:cubicBezTo>
                  <a:cubicBezTo>
                    <a:pt x="168" y="229"/>
                    <a:pt x="168" y="229"/>
                    <a:pt x="168" y="229"/>
                  </a:cubicBezTo>
                  <a:cubicBezTo>
                    <a:pt x="164" y="238"/>
                    <a:pt x="182" y="252"/>
                    <a:pt x="190" y="245"/>
                  </a:cubicBezTo>
                  <a:cubicBezTo>
                    <a:pt x="194" y="238"/>
                    <a:pt x="195" y="256"/>
                    <a:pt x="204" y="259"/>
                  </a:cubicBezTo>
                  <a:cubicBezTo>
                    <a:pt x="223" y="259"/>
                    <a:pt x="205" y="271"/>
                    <a:pt x="219" y="266"/>
                  </a:cubicBezTo>
                  <a:cubicBezTo>
                    <a:pt x="231" y="256"/>
                    <a:pt x="238" y="260"/>
                    <a:pt x="247" y="266"/>
                  </a:cubicBezTo>
                  <a:cubicBezTo>
                    <a:pt x="255" y="266"/>
                    <a:pt x="262" y="263"/>
                    <a:pt x="272" y="257"/>
                  </a:cubicBezTo>
                  <a:cubicBezTo>
                    <a:pt x="278" y="263"/>
                    <a:pt x="281" y="245"/>
                    <a:pt x="288" y="249"/>
                  </a:cubicBezTo>
                  <a:cubicBezTo>
                    <a:pt x="288" y="254"/>
                    <a:pt x="301" y="268"/>
                    <a:pt x="309" y="263"/>
                  </a:cubicBezTo>
                  <a:cubicBezTo>
                    <a:pt x="314" y="269"/>
                    <a:pt x="322" y="259"/>
                    <a:pt x="322" y="272"/>
                  </a:cubicBezTo>
                  <a:cubicBezTo>
                    <a:pt x="326" y="285"/>
                    <a:pt x="329" y="271"/>
                    <a:pt x="339" y="267"/>
                  </a:cubicBezTo>
                  <a:cubicBezTo>
                    <a:pt x="347" y="275"/>
                    <a:pt x="362" y="259"/>
                    <a:pt x="362" y="273"/>
                  </a:cubicBezTo>
                  <a:cubicBezTo>
                    <a:pt x="368" y="287"/>
                    <a:pt x="372" y="286"/>
                    <a:pt x="385" y="282"/>
                  </a:cubicBezTo>
                  <a:cubicBezTo>
                    <a:pt x="388" y="276"/>
                    <a:pt x="403" y="267"/>
                    <a:pt x="412" y="276"/>
                  </a:cubicBezTo>
                  <a:cubicBezTo>
                    <a:pt x="423" y="278"/>
                    <a:pt x="440" y="264"/>
                    <a:pt x="445" y="271"/>
                  </a:cubicBezTo>
                  <a:cubicBezTo>
                    <a:pt x="444" y="297"/>
                    <a:pt x="456" y="263"/>
                    <a:pt x="471" y="270"/>
                  </a:cubicBezTo>
                  <a:cubicBezTo>
                    <a:pt x="483" y="266"/>
                    <a:pt x="488" y="251"/>
                    <a:pt x="503" y="249"/>
                  </a:cubicBezTo>
                  <a:cubicBezTo>
                    <a:pt x="516" y="248"/>
                    <a:pt x="503" y="270"/>
                    <a:pt x="511" y="277"/>
                  </a:cubicBezTo>
                  <a:cubicBezTo>
                    <a:pt x="514" y="274"/>
                    <a:pt x="524" y="290"/>
                    <a:pt x="530" y="283"/>
                  </a:cubicBezTo>
                  <a:cubicBezTo>
                    <a:pt x="532" y="280"/>
                    <a:pt x="542" y="291"/>
                    <a:pt x="549" y="286"/>
                  </a:cubicBezTo>
                  <a:cubicBezTo>
                    <a:pt x="545" y="297"/>
                    <a:pt x="579" y="278"/>
                    <a:pt x="577" y="291"/>
                  </a:cubicBezTo>
                  <a:cubicBezTo>
                    <a:pt x="582" y="294"/>
                    <a:pt x="610" y="301"/>
                    <a:pt x="605" y="293"/>
                  </a:cubicBezTo>
                  <a:cubicBezTo>
                    <a:pt x="599" y="284"/>
                    <a:pt x="588" y="278"/>
                    <a:pt x="588" y="265"/>
                  </a:cubicBezTo>
                  <a:cubicBezTo>
                    <a:pt x="578" y="262"/>
                    <a:pt x="576" y="240"/>
                    <a:pt x="590" y="243"/>
                  </a:cubicBezTo>
                  <a:cubicBezTo>
                    <a:pt x="584" y="225"/>
                    <a:pt x="607" y="240"/>
                    <a:pt x="613" y="232"/>
                  </a:cubicBezTo>
                  <a:cubicBezTo>
                    <a:pt x="633" y="215"/>
                    <a:pt x="624" y="224"/>
                    <a:pt x="635" y="235"/>
                  </a:cubicBezTo>
                  <a:cubicBezTo>
                    <a:pt x="643" y="231"/>
                    <a:pt x="659" y="236"/>
                    <a:pt x="662" y="250"/>
                  </a:cubicBezTo>
                  <a:cubicBezTo>
                    <a:pt x="667" y="267"/>
                    <a:pt x="670" y="271"/>
                    <a:pt x="684" y="267"/>
                  </a:cubicBezTo>
                  <a:cubicBezTo>
                    <a:pt x="685" y="272"/>
                    <a:pt x="689" y="288"/>
                    <a:pt x="703" y="278"/>
                  </a:cubicBezTo>
                  <a:cubicBezTo>
                    <a:pt x="717" y="271"/>
                    <a:pt x="715" y="292"/>
                    <a:pt x="727" y="290"/>
                  </a:cubicBezTo>
                  <a:cubicBezTo>
                    <a:pt x="735" y="299"/>
                    <a:pt x="743" y="297"/>
                    <a:pt x="757" y="292"/>
                  </a:cubicBezTo>
                  <a:cubicBezTo>
                    <a:pt x="769" y="298"/>
                    <a:pt x="773" y="306"/>
                    <a:pt x="783" y="307"/>
                  </a:cubicBezTo>
                  <a:cubicBezTo>
                    <a:pt x="797" y="312"/>
                    <a:pt x="778" y="278"/>
                    <a:pt x="794" y="279"/>
                  </a:cubicBezTo>
                  <a:cubicBezTo>
                    <a:pt x="801" y="281"/>
                    <a:pt x="800" y="286"/>
                    <a:pt x="798" y="291"/>
                  </a:cubicBezTo>
                  <a:cubicBezTo>
                    <a:pt x="798" y="291"/>
                    <a:pt x="798" y="294"/>
                    <a:pt x="811" y="291"/>
                  </a:cubicBezTo>
                  <a:cubicBezTo>
                    <a:pt x="823" y="287"/>
                    <a:pt x="829" y="285"/>
                    <a:pt x="838" y="286"/>
                  </a:cubicBezTo>
                  <a:cubicBezTo>
                    <a:pt x="847" y="287"/>
                    <a:pt x="853" y="292"/>
                    <a:pt x="857" y="287"/>
                  </a:cubicBezTo>
                  <a:cubicBezTo>
                    <a:pt x="861" y="283"/>
                    <a:pt x="856" y="276"/>
                    <a:pt x="855" y="268"/>
                  </a:cubicBezTo>
                  <a:cubicBezTo>
                    <a:pt x="854" y="261"/>
                    <a:pt x="855" y="243"/>
                    <a:pt x="858" y="239"/>
                  </a:cubicBezTo>
                  <a:cubicBezTo>
                    <a:pt x="861" y="235"/>
                    <a:pt x="869" y="227"/>
                    <a:pt x="869" y="227"/>
                  </a:cubicBezTo>
                  <a:cubicBezTo>
                    <a:pt x="872" y="211"/>
                    <a:pt x="872" y="211"/>
                    <a:pt x="872" y="211"/>
                  </a:cubicBezTo>
                  <a:cubicBezTo>
                    <a:pt x="884" y="208"/>
                    <a:pt x="884" y="208"/>
                    <a:pt x="884" y="208"/>
                  </a:cubicBezTo>
                  <a:cubicBezTo>
                    <a:pt x="910" y="207"/>
                    <a:pt x="910" y="207"/>
                    <a:pt x="910" y="207"/>
                  </a:cubicBezTo>
                  <a:cubicBezTo>
                    <a:pt x="910" y="207"/>
                    <a:pt x="917" y="211"/>
                    <a:pt x="918" y="206"/>
                  </a:cubicBezTo>
                  <a:cubicBezTo>
                    <a:pt x="919" y="202"/>
                    <a:pt x="924" y="194"/>
                    <a:pt x="927" y="194"/>
                  </a:cubicBezTo>
                  <a:cubicBezTo>
                    <a:pt x="929" y="194"/>
                    <a:pt x="926" y="180"/>
                    <a:pt x="929" y="176"/>
                  </a:cubicBezTo>
                  <a:cubicBezTo>
                    <a:pt x="933" y="171"/>
                    <a:pt x="932" y="153"/>
                    <a:pt x="932" y="153"/>
                  </a:cubicBezTo>
                  <a:cubicBezTo>
                    <a:pt x="928" y="134"/>
                    <a:pt x="928" y="134"/>
                    <a:pt x="928" y="134"/>
                  </a:cubicBezTo>
                  <a:cubicBezTo>
                    <a:pt x="936" y="128"/>
                    <a:pt x="936" y="128"/>
                    <a:pt x="936" y="128"/>
                  </a:cubicBezTo>
                  <a:cubicBezTo>
                    <a:pt x="932" y="109"/>
                    <a:pt x="932" y="109"/>
                    <a:pt x="932" y="109"/>
                  </a:cubicBezTo>
                  <a:cubicBezTo>
                    <a:pt x="932" y="109"/>
                    <a:pt x="947" y="107"/>
                    <a:pt x="954" y="109"/>
                  </a:cubicBezTo>
                  <a:cubicBezTo>
                    <a:pt x="961" y="111"/>
                    <a:pt x="963" y="103"/>
                    <a:pt x="963" y="103"/>
                  </a:cubicBezTo>
                  <a:cubicBezTo>
                    <a:pt x="964" y="97"/>
                    <a:pt x="964" y="97"/>
                    <a:pt x="964" y="97"/>
                  </a:cubicBezTo>
                  <a:cubicBezTo>
                    <a:pt x="952" y="85"/>
                    <a:pt x="952" y="85"/>
                    <a:pt x="952" y="85"/>
                  </a:cubicBezTo>
                  <a:cubicBezTo>
                    <a:pt x="953" y="70"/>
                    <a:pt x="953" y="70"/>
                    <a:pt x="953" y="70"/>
                  </a:cubicBezTo>
                  <a:cubicBezTo>
                    <a:pt x="975" y="67"/>
                    <a:pt x="975" y="67"/>
                    <a:pt x="975" y="67"/>
                  </a:cubicBezTo>
                  <a:cubicBezTo>
                    <a:pt x="977" y="56"/>
                    <a:pt x="977" y="56"/>
                    <a:pt x="977" y="56"/>
                  </a:cubicBezTo>
                  <a:cubicBezTo>
                    <a:pt x="992" y="32"/>
                    <a:pt x="992" y="32"/>
                    <a:pt x="992" y="32"/>
                  </a:cubicBezTo>
                  <a:cubicBezTo>
                    <a:pt x="1004" y="28"/>
                    <a:pt x="1004" y="28"/>
                    <a:pt x="1004" y="28"/>
                  </a:cubicBezTo>
                  <a:cubicBezTo>
                    <a:pt x="1007" y="15"/>
                    <a:pt x="1007" y="15"/>
                    <a:pt x="1007" y="15"/>
                  </a:cubicBezTo>
                  <a:cubicBezTo>
                    <a:pt x="1000" y="4"/>
                    <a:pt x="1000" y="4"/>
                    <a:pt x="1000" y="4"/>
                  </a:cubicBezTo>
                  <a:cubicBezTo>
                    <a:pt x="1005" y="0"/>
                    <a:pt x="1005" y="0"/>
                    <a:pt x="1005" y="0"/>
                  </a:cubicBezTo>
                  <a:cubicBezTo>
                    <a:pt x="1013" y="4"/>
                    <a:pt x="1013" y="4"/>
                    <a:pt x="1013" y="4"/>
                  </a:cubicBezTo>
                  <a:cubicBezTo>
                    <a:pt x="1019" y="4"/>
                    <a:pt x="1019" y="4"/>
                    <a:pt x="1019" y="4"/>
                  </a:cubicBezTo>
                  <a:cubicBezTo>
                    <a:pt x="1029" y="21"/>
                    <a:pt x="1029" y="21"/>
                    <a:pt x="1029" y="21"/>
                  </a:cubicBezTo>
                  <a:cubicBezTo>
                    <a:pt x="1033" y="20"/>
                    <a:pt x="1033" y="20"/>
                    <a:pt x="1033" y="20"/>
                  </a:cubicBezTo>
                  <a:cubicBezTo>
                    <a:pt x="1037" y="17"/>
                    <a:pt x="1037" y="17"/>
                    <a:pt x="1037" y="17"/>
                  </a:cubicBezTo>
                  <a:cubicBezTo>
                    <a:pt x="1045" y="28"/>
                    <a:pt x="1045" y="28"/>
                    <a:pt x="1045" y="28"/>
                  </a:cubicBezTo>
                  <a:cubicBezTo>
                    <a:pt x="1050" y="30"/>
                    <a:pt x="1050" y="30"/>
                    <a:pt x="1050" y="30"/>
                  </a:cubicBezTo>
                  <a:cubicBezTo>
                    <a:pt x="1052" y="38"/>
                    <a:pt x="1052" y="38"/>
                    <a:pt x="1052" y="38"/>
                  </a:cubicBezTo>
                  <a:cubicBezTo>
                    <a:pt x="1048" y="53"/>
                    <a:pt x="1048" y="53"/>
                    <a:pt x="1048" y="53"/>
                  </a:cubicBezTo>
                  <a:cubicBezTo>
                    <a:pt x="1055" y="79"/>
                    <a:pt x="1055" y="79"/>
                    <a:pt x="1055" y="79"/>
                  </a:cubicBezTo>
                  <a:cubicBezTo>
                    <a:pt x="1054" y="82"/>
                    <a:pt x="1054" y="82"/>
                    <a:pt x="1054" y="82"/>
                  </a:cubicBezTo>
                  <a:cubicBezTo>
                    <a:pt x="1053" y="95"/>
                    <a:pt x="1053" y="95"/>
                    <a:pt x="1053" y="95"/>
                  </a:cubicBezTo>
                  <a:cubicBezTo>
                    <a:pt x="1046" y="104"/>
                    <a:pt x="1046" y="104"/>
                    <a:pt x="1046" y="104"/>
                  </a:cubicBezTo>
                  <a:cubicBezTo>
                    <a:pt x="1041" y="109"/>
                    <a:pt x="1041" y="109"/>
                    <a:pt x="1041" y="109"/>
                  </a:cubicBezTo>
                  <a:cubicBezTo>
                    <a:pt x="1042" y="115"/>
                    <a:pt x="1042" y="115"/>
                    <a:pt x="1042" y="115"/>
                  </a:cubicBezTo>
                  <a:cubicBezTo>
                    <a:pt x="1042" y="117"/>
                    <a:pt x="1042" y="117"/>
                    <a:pt x="1042" y="117"/>
                  </a:cubicBezTo>
                  <a:cubicBezTo>
                    <a:pt x="1044" y="120"/>
                    <a:pt x="1044" y="120"/>
                    <a:pt x="1044" y="120"/>
                  </a:cubicBezTo>
                  <a:cubicBezTo>
                    <a:pt x="1053" y="131"/>
                    <a:pt x="1053" y="131"/>
                    <a:pt x="1053" y="131"/>
                  </a:cubicBezTo>
                  <a:cubicBezTo>
                    <a:pt x="1057" y="140"/>
                    <a:pt x="1057" y="140"/>
                    <a:pt x="1057" y="140"/>
                  </a:cubicBezTo>
                  <a:cubicBezTo>
                    <a:pt x="1064" y="149"/>
                    <a:pt x="1064" y="149"/>
                    <a:pt x="1064" y="149"/>
                  </a:cubicBezTo>
                  <a:cubicBezTo>
                    <a:pt x="1065" y="155"/>
                    <a:pt x="1065" y="155"/>
                    <a:pt x="1065" y="155"/>
                  </a:cubicBezTo>
                  <a:cubicBezTo>
                    <a:pt x="1061" y="160"/>
                    <a:pt x="1061" y="160"/>
                    <a:pt x="1061" y="160"/>
                  </a:cubicBezTo>
                  <a:cubicBezTo>
                    <a:pt x="1047" y="165"/>
                    <a:pt x="1047" y="165"/>
                    <a:pt x="1047" y="165"/>
                  </a:cubicBezTo>
                  <a:cubicBezTo>
                    <a:pt x="1051" y="169"/>
                    <a:pt x="1051" y="169"/>
                    <a:pt x="1051" y="169"/>
                  </a:cubicBezTo>
                  <a:cubicBezTo>
                    <a:pt x="1056" y="170"/>
                    <a:pt x="1056" y="170"/>
                    <a:pt x="1056" y="170"/>
                  </a:cubicBezTo>
                  <a:cubicBezTo>
                    <a:pt x="1060" y="175"/>
                    <a:pt x="1060" y="175"/>
                    <a:pt x="1060" y="175"/>
                  </a:cubicBezTo>
                  <a:cubicBezTo>
                    <a:pt x="1067" y="217"/>
                    <a:pt x="1067" y="217"/>
                    <a:pt x="1067" y="217"/>
                  </a:cubicBezTo>
                  <a:cubicBezTo>
                    <a:pt x="1080" y="235"/>
                    <a:pt x="1080" y="235"/>
                    <a:pt x="1080" y="235"/>
                  </a:cubicBezTo>
                  <a:cubicBezTo>
                    <a:pt x="1081" y="237"/>
                    <a:pt x="1081" y="237"/>
                    <a:pt x="1081" y="237"/>
                  </a:cubicBezTo>
                  <a:cubicBezTo>
                    <a:pt x="1087" y="239"/>
                    <a:pt x="1087" y="239"/>
                    <a:pt x="1087" y="239"/>
                  </a:cubicBezTo>
                  <a:cubicBezTo>
                    <a:pt x="1086" y="235"/>
                    <a:pt x="1086" y="235"/>
                    <a:pt x="1086" y="235"/>
                  </a:cubicBezTo>
                  <a:cubicBezTo>
                    <a:pt x="1080" y="226"/>
                    <a:pt x="1080" y="226"/>
                    <a:pt x="1080" y="226"/>
                  </a:cubicBezTo>
                  <a:cubicBezTo>
                    <a:pt x="1077" y="221"/>
                    <a:pt x="1077" y="221"/>
                    <a:pt x="1077" y="221"/>
                  </a:cubicBezTo>
                  <a:cubicBezTo>
                    <a:pt x="1074" y="211"/>
                    <a:pt x="1074" y="211"/>
                    <a:pt x="1074" y="211"/>
                  </a:cubicBezTo>
                  <a:cubicBezTo>
                    <a:pt x="1071" y="200"/>
                    <a:pt x="1071" y="200"/>
                    <a:pt x="1071" y="200"/>
                  </a:cubicBezTo>
                  <a:cubicBezTo>
                    <a:pt x="1068" y="188"/>
                    <a:pt x="1068" y="188"/>
                    <a:pt x="1068" y="188"/>
                  </a:cubicBezTo>
                  <a:cubicBezTo>
                    <a:pt x="1069" y="183"/>
                    <a:pt x="1069" y="183"/>
                    <a:pt x="1069" y="183"/>
                  </a:cubicBezTo>
                  <a:cubicBezTo>
                    <a:pt x="1070" y="178"/>
                    <a:pt x="1070" y="178"/>
                    <a:pt x="1070" y="178"/>
                  </a:cubicBezTo>
                  <a:cubicBezTo>
                    <a:pt x="1070" y="177"/>
                    <a:pt x="1070" y="177"/>
                    <a:pt x="1070" y="177"/>
                  </a:cubicBezTo>
                  <a:cubicBezTo>
                    <a:pt x="1075" y="160"/>
                    <a:pt x="1075" y="160"/>
                    <a:pt x="1075" y="160"/>
                  </a:cubicBezTo>
                  <a:cubicBezTo>
                    <a:pt x="1078" y="156"/>
                    <a:pt x="1078" y="156"/>
                    <a:pt x="1078" y="156"/>
                  </a:cubicBezTo>
                  <a:cubicBezTo>
                    <a:pt x="1084" y="155"/>
                    <a:pt x="1084" y="155"/>
                    <a:pt x="1084" y="155"/>
                  </a:cubicBezTo>
                  <a:cubicBezTo>
                    <a:pt x="1090" y="155"/>
                    <a:pt x="1090" y="155"/>
                    <a:pt x="1090" y="155"/>
                  </a:cubicBezTo>
                  <a:cubicBezTo>
                    <a:pt x="1094" y="151"/>
                    <a:pt x="1094" y="151"/>
                    <a:pt x="1094" y="151"/>
                  </a:cubicBezTo>
                  <a:cubicBezTo>
                    <a:pt x="1093" y="150"/>
                    <a:pt x="1093" y="150"/>
                    <a:pt x="1093" y="150"/>
                  </a:cubicBezTo>
                  <a:cubicBezTo>
                    <a:pt x="1095" y="144"/>
                    <a:pt x="1095" y="144"/>
                    <a:pt x="1095" y="144"/>
                  </a:cubicBezTo>
                  <a:cubicBezTo>
                    <a:pt x="1102" y="142"/>
                    <a:pt x="1102" y="142"/>
                    <a:pt x="1102" y="142"/>
                  </a:cubicBezTo>
                  <a:cubicBezTo>
                    <a:pt x="1104" y="136"/>
                    <a:pt x="1104" y="136"/>
                    <a:pt x="1104" y="136"/>
                  </a:cubicBezTo>
                  <a:cubicBezTo>
                    <a:pt x="1128" y="142"/>
                    <a:pt x="1128" y="142"/>
                    <a:pt x="1128" y="142"/>
                  </a:cubicBezTo>
                  <a:cubicBezTo>
                    <a:pt x="1129" y="149"/>
                    <a:pt x="1129" y="149"/>
                    <a:pt x="1129" y="149"/>
                  </a:cubicBezTo>
                  <a:cubicBezTo>
                    <a:pt x="1130" y="155"/>
                    <a:pt x="1130" y="155"/>
                    <a:pt x="1130" y="155"/>
                  </a:cubicBezTo>
                  <a:cubicBezTo>
                    <a:pt x="1136" y="165"/>
                    <a:pt x="1136" y="165"/>
                    <a:pt x="1136" y="165"/>
                  </a:cubicBezTo>
                  <a:cubicBezTo>
                    <a:pt x="1143" y="176"/>
                    <a:pt x="1143" y="176"/>
                    <a:pt x="1143" y="176"/>
                  </a:cubicBezTo>
                  <a:cubicBezTo>
                    <a:pt x="1143" y="183"/>
                    <a:pt x="1143" y="183"/>
                    <a:pt x="1143" y="183"/>
                  </a:cubicBezTo>
                  <a:cubicBezTo>
                    <a:pt x="1143" y="185"/>
                    <a:pt x="1143" y="185"/>
                    <a:pt x="1143" y="185"/>
                  </a:cubicBezTo>
                  <a:cubicBezTo>
                    <a:pt x="1140" y="190"/>
                    <a:pt x="1140" y="190"/>
                    <a:pt x="1140" y="190"/>
                  </a:cubicBezTo>
                  <a:cubicBezTo>
                    <a:pt x="1136" y="190"/>
                    <a:pt x="1136" y="190"/>
                    <a:pt x="1136" y="190"/>
                  </a:cubicBezTo>
                  <a:cubicBezTo>
                    <a:pt x="1129" y="191"/>
                    <a:pt x="1129" y="191"/>
                    <a:pt x="1129" y="191"/>
                  </a:cubicBezTo>
                  <a:cubicBezTo>
                    <a:pt x="1127" y="196"/>
                    <a:pt x="1127" y="196"/>
                    <a:pt x="1127" y="196"/>
                  </a:cubicBezTo>
                  <a:cubicBezTo>
                    <a:pt x="1125" y="203"/>
                    <a:pt x="1125" y="203"/>
                    <a:pt x="1125" y="203"/>
                  </a:cubicBezTo>
                  <a:cubicBezTo>
                    <a:pt x="1128" y="206"/>
                    <a:pt x="1128" y="206"/>
                    <a:pt x="1128" y="206"/>
                  </a:cubicBezTo>
                  <a:cubicBezTo>
                    <a:pt x="1129" y="206"/>
                    <a:pt x="1129" y="206"/>
                    <a:pt x="1129" y="206"/>
                  </a:cubicBezTo>
                  <a:cubicBezTo>
                    <a:pt x="1134" y="206"/>
                    <a:pt x="1134" y="206"/>
                    <a:pt x="1134" y="206"/>
                  </a:cubicBezTo>
                  <a:cubicBezTo>
                    <a:pt x="1132" y="227"/>
                    <a:pt x="1132" y="227"/>
                    <a:pt x="1132" y="227"/>
                  </a:cubicBezTo>
                  <a:cubicBezTo>
                    <a:pt x="1124" y="229"/>
                    <a:pt x="1124" y="229"/>
                    <a:pt x="1124" y="229"/>
                  </a:cubicBezTo>
                  <a:cubicBezTo>
                    <a:pt x="1110" y="235"/>
                    <a:pt x="1110" y="235"/>
                    <a:pt x="1110" y="235"/>
                  </a:cubicBezTo>
                  <a:cubicBezTo>
                    <a:pt x="1110" y="235"/>
                    <a:pt x="1123" y="261"/>
                    <a:pt x="1127" y="268"/>
                  </a:cubicBezTo>
                  <a:cubicBezTo>
                    <a:pt x="1132" y="274"/>
                    <a:pt x="1132" y="283"/>
                    <a:pt x="1132" y="283"/>
                  </a:cubicBezTo>
                  <a:cubicBezTo>
                    <a:pt x="1162" y="284"/>
                    <a:pt x="1162" y="284"/>
                    <a:pt x="1162" y="284"/>
                  </a:cubicBezTo>
                  <a:cubicBezTo>
                    <a:pt x="1165" y="299"/>
                    <a:pt x="1165" y="299"/>
                    <a:pt x="1165" y="299"/>
                  </a:cubicBezTo>
                  <a:cubicBezTo>
                    <a:pt x="1147" y="310"/>
                    <a:pt x="1147" y="310"/>
                    <a:pt x="1147" y="310"/>
                  </a:cubicBezTo>
                  <a:cubicBezTo>
                    <a:pt x="1152" y="322"/>
                    <a:pt x="1152" y="322"/>
                    <a:pt x="1152" y="322"/>
                  </a:cubicBezTo>
                  <a:cubicBezTo>
                    <a:pt x="1175" y="311"/>
                    <a:pt x="1175" y="311"/>
                    <a:pt x="1175" y="311"/>
                  </a:cubicBezTo>
                  <a:cubicBezTo>
                    <a:pt x="1202" y="326"/>
                    <a:pt x="1202" y="326"/>
                    <a:pt x="1202" y="326"/>
                  </a:cubicBezTo>
                  <a:cubicBezTo>
                    <a:pt x="1202" y="326"/>
                    <a:pt x="1222" y="324"/>
                    <a:pt x="1228" y="324"/>
                  </a:cubicBezTo>
                  <a:cubicBezTo>
                    <a:pt x="1229" y="324"/>
                    <a:pt x="1230" y="324"/>
                    <a:pt x="1231" y="324"/>
                  </a:cubicBezTo>
                  <a:cubicBezTo>
                    <a:pt x="1234" y="325"/>
                    <a:pt x="1238" y="326"/>
                    <a:pt x="1241" y="327"/>
                  </a:cubicBezTo>
                  <a:cubicBezTo>
                    <a:pt x="1244" y="329"/>
                    <a:pt x="1246" y="330"/>
                    <a:pt x="1246" y="330"/>
                  </a:cubicBezTo>
                  <a:cubicBezTo>
                    <a:pt x="1246" y="330"/>
                    <a:pt x="1248" y="343"/>
                    <a:pt x="1248" y="350"/>
                  </a:cubicBezTo>
                  <a:cubicBezTo>
                    <a:pt x="1249" y="352"/>
                    <a:pt x="1249" y="352"/>
                    <a:pt x="1249" y="352"/>
                  </a:cubicBezTo>
                  <a:cubicBezTo>
                    <a:pt x="1249" y="354"/>
                    <a:pt x="1249" y="356"/>
                    <a:pt x="1249" y="358"/>
                  </a:cubicBezTo>
                  <a:cubicBezTo>
                    <a:pt x="1249" y="361"/>
                    <a:pt x="1249" y="364"/>
                    <a:pt x="1249" y="367"/>
                  </a:cubicBezTo>
                  <a:cubicBezTo>
                    <a:pt x="1249" y="371"/>
                    <a:pt x="1249" y="371"/>
                    <a:pt x="1249" y="371"/>
                  </a:cubicBezTo>
                  <a:cubicBezTo>
                    <a:pt x="1249" y="371"/>
                    <a:pt x="1249" y="371"/>
                    <a:pt x="1249" y="371"/>
                  </a:cubicBezTo>
                  <a:cubicBezTo>
                    <a:pt x="1249" y="371"/>
                    <a:pt x="1246" y="375"/>
                    <a:pt x="1244" y="379"/>
                  </a:cubicBezTo>
                  <a:cubicBezTo>
                    <a:pt x="1241" y="383"/>
                    <a:pt x="1237" y="388"/>
                    <a:pt x="1235" y="390"/>
                  </a:cubicBezTo>
                  <a:cubicBezTo>
                    <a:pt x="1230" y="394"/>
                    <a:pt x="1232" y="409"/>
                    <a:pt x="1232" y="409"/>
                  </a:cubicBezTo>
                  <a:cubicBezTo>
                    <a:pt x="1210" y="419"/>
                    <a:pt x="1210" y="419"/>
                    <a:pt x="1210" y="419"/>
                  </a:cubicBezTo>
                  <a:cubicBezTo>
                    <a:pt x="1195" y="420"/>
                    <a:pt x="1195" y="420"/>
                    <a:pt x="1195" y="420"/>
                  </a:cubicBezTo>
                  <a:cubicBezTo>
                    <a:pt x="1181" y="432"/>
                    <a:pt x="1181" y="432"/>
                    <a:pt x="1181" y="432"/>
                  </a:cubicBezTo>
                  <a:cubicBezTo>
                    <a:pt x="1181" y="432"/>
                    <a:pt x="1171" y="427"/>
                    <a:pt x="1167" y="420"/>
                  </a:cubicBezTo>
                  <a:cubicBezTo>
                    <a:pt x="1163" y="413"/>
                    <a:pt x="1153" y="403"/>
                    <a:pt x="1153" y="403"/>
                  </a:cubicBezTo>
                  <a:cubicBezTo>
                    <a:pt x="1149" y="406"/>
                    <a:pt x="1149" y="406"/>
                    <a:pt x="1149" y="406"/>
                  </a:cubicBezTo>
                  <a:cubicBezTo>
                    <a:pt x="1134" y="420"/>
                    <a:pt x="1134" y="420"/>
                    <a:pt x="1134" y="420"/>
                  </a:cubicBezTo>
                  <a:cubicBezTo>
                    <a:pt x="1134" y="420"/>
                    <a:pt x="1125" y="421"/>
                    <a:pt x="1112" y="416"/>
                  </a:cubicBezTo>
                  <a:cubicBezTo>
                    <a:pt x="1100" y="410"/>
                    <a:pt x="1080" y="415"/>
                    <a:pt x="1080" y="415"/>
                  </a:cubicBezTo>
                  <a:cubicBezTo>
                    <a:pt x="1080" y="415"/>
                    <a:pt x="1054" y="422"/>
                    <a:pt x="1047" y="424"/>
                  </a:cubicBezTo>
                  <a:cubicBezTo>
                    <a:pt x="1040" y="425"/>
                    <a:pt x="1016" y="422"/>
                    <a:pt x="1016" y="422"/>
                  </a:cubicBezTo>
                  <a:cubicBezTo>
                    <a:pt x="1016" y="422"/>
                    <a:pt x="1018" y="441"/>
                    <a:pt x="1017" y="445"/>
                  </a:cubicBezTo>
                  <a:cubicBezTo>
                    <a:pt x="1016" y="450"/>
                    <a:pt x="1015" y="457"/>
                    <a:pt x="1010" y="461"/>
                  </a:cubicBezTo>
                  <a:cubicBezTo>
                    <a:pt x="1004" y="466"/>
                    <a:pt x="1006" y="475"/>
                    <a:pt x="1005" y="481"/>
                  </a:cubicBezTo>
                  <a:cubicBezTo>
                    <a:pt x="1004" y="487"/>
                    <a:pt x="997" y="490"/>
                    <a:pt x="997" y="490"/>
                  </a:cubicBezTo>
                  <a:cubicBezTo>
                    <a:pt x="997" y="490"/>
                    <a:pt x="984" y="490"/>
                    <a:pt x="977" y="490"/>
                  </a:cubicBezTo>
                  <a:cubicBezTo>
                    <a:pt x="971" y="490"/>
                    <a:pt x="972" y="500"/>
                    <a:pt x="973" y="502"/>
                  </a:cubicBezTo>
                  <a:cubicBezTo>
                    <a:pt x="973" y="502"/>
                    <a:pt x="973" y="502"/>
                    <a:pt x="973" y="502"/>
                  </a:cubicBezTo>
                  <a:cubicBezTo>
                    <a:pt x="974" y="504"/>
                    <a:pt x="986" y="516"/>
                    <a:pt x="986" y="516"/>
                  </a:cubicBezTo>
                  <a:cubicBezTo>
                    <a:pt x="982" y="533"/>
                    <a:pt x="982" y="533"/>
                    <a:pt x="982" y="533"/>
                  </a:cubicBezTo>
                  <a:cubicBezTo>
                    <a:pt x="997" y="539"/>
                    <a:pt x="997" y="539"/>
                    <a:pt x="997" y="539"/>
                  </a:cubicBezTo>
                  <a:cubicBezTo>
                    <a:pt x="1000" y="564"/>
                    <a:pt x="1000" y="564"/>
                    <a:pt x="1000" y="564"/>
                  </a:cubicBezTo>
                  <a:cubicBezTo>
                    <a:pt x="1012" y="578"/>
                    <a:pt x="1012" y="578"/>
                    <a:pt x="1012" y="578"/>
                  </a:cubicBezTo>
                  <a:cubicBezTo>
                    <a:pt x="995" y="582"/>
                    <a:pt x="995" y="582"/>
                    <a:pt x="995" y="582"/>
                  </a:cubicBezTo>
                  <a:cubicBezTo>
                    <a:pt x="994" y="609"/>
                    <a:pt x="994" y="609"/>
                    <a:pt x="994" y="609"/>
                  </a:cubicBezTo>
                  <a:cubicBezTo>
                    <a:pt x="974" y="617"/>
                    <a:pt x="974" y="617"/>
                    <a:pt x="974" y="617"/>
                  </a:cubicBezTo>
                  <a:cubicBezTo>
                    <a:pt x="969" y="608"/>
                    <a:pt x="969" y="608"/>
                    <a:pt x="969" y="608"/>
                  </a:cubicBezTo>
                  <a:cubicBezTo>
                    <a:pt x="963" y="597"/>
                    <a:pt x="963" y="597"/>
                    <a:pt x="963" y="597"/>
                  </a:cubicBezTo>
                  <a:cubicBezTo>
                    <a:pt x="952" y="600"/>
                    <a:pt x="952" y="600"/>
                    <a:pt x="952" y="600"/>
                  </a:cubicBezTo>
                  <a:cubicBezTo>
                    <a:pt x="948" y="619"/>
                    <a:pt x="948" y="619"/>
                    <a:pt x="948" y="619"/>
                  </a:cubicBezTo>
                  <a:cubicBezTo>
                    <a:pt x="936" y="618"/>
                    <a:pt x="936" y="618"/>
                    <a:pt x="936" y="618"/>
                  </a:cubicBezTo>
                  <a:cubicBezTo>
                    <a:pt x="930" y="605"/>
                    <a:pt x="930" y="605"/>
                    <a:pt x="930" y="605"/>
                  </a:cubicBezTo>
                  <a:cubicBezTo>
                    <a:pt x="913" y="618"/>
                    <a:pt x="913" y="618"/>
                    <a:pt x="913" y="618"/>
                  </a:cubicBezTo>
                  <a:cubicBezTo>
                    <a:pt x="913" y="618"/>
                    <a:pt x="914" y="631"/>
                    <a:pt x="905" y="631"/>
                  </a:cubicBezTo>
                  <a:cubicBezTo>
                    <a:pt x="896" y="631"/>
                    <a:pt x="896" y="650"/>
                    <a:pt x="887" y="651"/>
                  </a:cubicBezTo>
                  <a:cubicBezTo>
                    <a:pt x="878" y="652"/>
                    <a:pt x="884" y="665"/>
                    <a:pt x="877" y="668"/>
                  </a:cubicBezTo>
                  <a:cubicBezTo>
                    <a:pt x="873" y="670"/>
                    <a:pt x="871" y="672"/>
                    <a:pt x="870" y="674"/>
                  </a:cubicBezTo>
                  <a:cubicBezTo>
                    <a:pt x="870" y="675"/>
                    <a:pt x="870" y="676"/>
                    <a:pt x="870" y="676"/>
                  </a:cubicBezTo>
                  <a:cubicBezTo>
                    <a:pt x="870" y="676"/>
                    <a:pt x="866" y="694"/>
                    <a:pt x="870" y="701"/>
                  </a:cubicBezTo>
                  <a:cubicBezTo>
                    <a:pt x="874" y="709"/>
                    <a:pt x="874" y="715"/>
                    <a:pt x="874" y="715"/>
                  </a:cubicBezTo>
                  <a:cubicBezTo>
                    <a:pt x="886" y="728"/>
                    <a:pt x="886" y="728"/>
                    <a:pt x="886" y="728"/>
                  </a:cubicBezTo>
                  <a:cubicBezTo>
                    <a:pt x="888" y="744"/>
                    <a:pt x="888" y="744"/>
                    <a:pt x="888" y="744"/>
                  </a:cubicBezTo>
                  <a:cubicBezTo>
                    <a:pt x="876" y="748"/>
                    <a:pt x="876" y="748"/>
                    <a:pt x="876" y="748"/>
                  </a:cubicBezTo>
                  <a:cubicBezTo>
                    <a:pt x="878" y="757"/>
                    <a:pt x="878" y="757"/>
                    <a:pt x="878" y="757"/>
                  </a:cubicBezTo>
                  <a:cubicBezTo>
                    <a:pt x="890" y="762"/>
                    <a:pt x="890" y="762"/>
                    <a:pt x="890" y="762"/>
                  </a:cubicBezTo>
                  <a:cubicBezTo>
                    <a:pt x="878" y="774"/>
                    <a:pt x="878" y="774"/>
                    <a:pt x="878" y="774"/>
                  </a:cubicBezTo>
                  <a:cubicBezTo>
                    <a:pt x="867" y="786"/>
                    <a:pt x="867" y="786"/>
                    <a:pt x="867" y="786"/>
                  </a:cubicBezTo>
                  <a:cubicBezTo>
                    <a:pt x="850" y="790"/>
                    <a:pt x="850" y="790"/>
                    <a:pt x="850" y="790"/>
                  </a:cubicBezTo>
                  <a:cubicBezTo>
                    <a:pt x="839" y="795"/>
                    <a:pt x="839" y="795"/>
                    <a:pt x="839" y="795"/>
                  </a:cubicBezTo>
                  <a:cubicBezTo>
                    <a:pt x="836" y="805"/>
                    <a:pt x="836" y="805"/>
                    <a:pt x="836" y="805"/>
                  </a:cubicBezTo>
                  <a:cubicBezTo>
                    <a:pt x="818" y="815"/>
                    <a:pt x="818" y="815"/>
                    <a:pt x="818" y="815"/>
                  </a:cubicBezTo>
                  <a:cubicBezTo>
                    <a:pt x="826" y="839"/>
                    <a:pt x="826" y="839"/>
                    <a:pt x="826" y="839"/>
                  </a:cubicBezTo>
                  <a:cubicBezTo>
                    <a:pt x="829" y="863"/>
                    <a:pt x="829" y="863"/>
                    <a:pt x="829" y="863"/>
                  </a:cubicBezTo>
                  <a:cubicBezTo>
                    <a:pt x="829" y="863"/>
                    <a:pt x="835" y="879"/>
                    <a:pt x="842" y="881"/>
                  </a:cubicBezTo>
                  <a:cubicBezTo>
                    <a:pt x="849" y="883"/>
                    <a:pt x="845" y="906"/>
                    <a:pt x="845" y="906"/>
                  </a:cubicBezTo>
                  <a:cubicBezTo>
                    <a:pt x="822" y="900"/>
                    <a:pt x="822" y="900"/>
                    <a:pt x="822" y="900"/>
                  </a:cubicBezTo>
                  <a:cubicBezTo>
                    <a:pt x="797" y="878"/>
                    <a:pt x="797" y="878"/>
                    <a:pt x="797" y="878"/>
                  </a:cubicBezTo>
                  <a:cubicBezTo>
                    <a:pt x="787" y="879"/>
                    <a:pt x="787" y="879"/>
                    <a:pt x="787" y="879"/>
                  </a:cubicBezTo>
                  <a:cubicBezTo>
                    <a:pt x="775" y="873"/>
                    <a:pt x="775" y="873"/>
                    <a:pt x="775" y="873"/>
                  </a:cubicBezTo>
                  <a:cubicBezTo>
                    <a:pt x="766" y="859"/>
                    <a:pt x="766" y="859"/>
                    <a:pt x="766" y="859"/>
                  </a:cubicBezTo>
                  <a:cubicBezTo>
                    <a:pt x="747" y="856"/>
                    <a:pt x="747" y="856"/>
                    <a:pt x="747" y="856"/>
                  </a:cubicBezTo>
                  <a:cubicBezTo>
                    <a:pt x="736" y="855"/>
                    <a:pt x="736" y="855"/>
                    <a:pt x="736" y="855"/>
                  </a:cubicBezTo>
                  <a:cubicBezTo>
                    <a:pt x="708" y="861"/>
                    <a:pt x="708" y="861"/>
                    <a:pt x="708" y="861"/>
                  </a:cubicBezTo>
                  <a:cubicBezTo>
                    <a:pt x="680" y="847"/>
                    <a:pt x="680" y="847"/>
                    <a:pt x="680" y="847"/>
                  </a:cubicBezTo>
                  <a:cubicBezTo>
                    <a:pt x="680" y="847"/>
                    <a:pt x="680" y="846"/>
                    <a:pt x="680" y="846"/>
                  </a:cubicBezTo>
                  <a:cubicBezTo>
                    <a:pt x="680" y="846"/>
                    <a:pt x="680" y="846"/>
                    <a:pt x="680" y="846"/>
                  </a:cubicBezTo>
                  <a:cubicBezTo>
                    <a:pt x="679" y="846"/>
                    <a:pt x="679" y="846"/>
                    <a:pt x="678" y="846"/>
                  </a:cubicBezTo>
                  <a:cubicBezTo>
                    <a:pt x="678" y="846"/>
                    <a:pt x="678" y="846"/>
                    <a:pt x="678" y="846"/>
                  </a:cubicBezTo>
                  <a:cubicBezTo>
                    <a:pt x="677" y="846"/>
                    <a:pt x="677" y="846"/>
                    <a:pt x="676" y="846"/>
                  </a:cubicBezTo>
                  <a:cubicBezTo>
                    <a:pt x="676" y="846"/>
                    <a:pt x="676" y="846"/>
                    <a:pt x="676" y="846"/>
                  </a:cubicBezTo>
                  <a:cubicBezTo>
                    <a:pt x="675" y="845"/>
                    <a:pt x="673" y="845"/>
                    <a:pt x="671" y="844"/>
                  </a:cubicBezTo>
                  <a:cubicBezTo>
                    <a:pt x="671" y="844"/>
                    <a:pt x="671" y="844"/>
                    <a:pt x="671" y="844"/>
                  </a:cubicBezTo>
                  <a:cubicBezTo>
                    <a:pt x="669" y="844"/>
                    <a:pt x="667" y="844"/>
                    <a:pt x="664" y="843"/>
                  </a:cubicBezTo>
                  <a:cubicBezTo>
                    <a:pt x="664" y="843"/>
                    <a:pt x="664" y="843"/>
                    <a:pt x="664" y="843"/>
                  </a:cubicBezTo>
                  <a:cubicBezTo>
                    <a:pt x="663" y="843"/>
                    <a:pt x="663" y="843"/>
                    <a:pt x="662" y="843"/>
                  </a:cubicBezTo>
                  <a:cubicBezTo>
                    <a:pt x="662" y="843"/>
                    <a:pt x="662" y="843"/>
                    <a:pt x="662" y="843"/>
                  </a:cubicBezTo>
                  <a:cubicBezTo>
                    <a:pt x="660" y="843"/>
                    <a:pt x="659" y="842"/>
                    <a:pt x="657" y="842"/>
                  </a:cubicBezTo>
                  <a:cubicBezTo>
                    <a:pt x="657" y="842"/>
                    <a:pt x="657" y="842"/>
                    <a:pt x="657" y="842"/>
                  </a:cubicBezTo>
                  <a:cubicBezTo>
                    <a:pt x="656" y="842"/>
                    <a:pt x="655" y="842"/>
                    <a:pt x="655" y="842"/>
                  </a:cubicBezTo>
                  <a:cubicBezTo>
                    <a:pt x="654" y="842"/>
                    <a:pt x="654" y="842"/>
                    <a:pt x="654" y="842"/>
                  </a:cubicBezTo>
                  <a:cubicBezTo>
                    <a:pt x="653" y="842"/>
                    <a:pt x="653" y="841"/>
                    <a:pt x="652" y="841"/>
                  </a:cubicBezTo>
                  <a:cubicBezTo>
                    <a:pt x="645" y="841"/>
                    <a:pt x="639" y="841"/>
                    <a:pt x="636" y="842"/>
                  </a:cubicBezTo>
                  <a:cubicBezTo>
                    <a:pt x="627" y="846"/>
                    <a:pt x="615" y="823"/>
                    <a:pt x="615" y="823"/>
                  </a:cubicBezTo>
                  <a:cubicBezTo>
                    <a:pt x="615" y="823"/>
                    <a:pt x="604" y="810"/>
                    <a:pt x="592" y="814"/>
                  </a:cubicBezTo>
                  <a:cubicBezTo>
                    <a:pt x="580" y="817"/>
                    <a:pt x="572" y="808"/>
                    <a:pt x="572" y="808"/>
                  </a:cubicBezTo>
                  <a:cubicBezTo>
                    <a:pt x="578" y="801"/>
                    <a:pt x="578" y="801"/>
                    <a:pt x="578" y="801"/>
                  </a:cubicBezTo>
                  <a:cubicBezTo>
                    <a:pt x="577" y="784"/>
                    <a:pt x="577" y="784"/>
                    <a:pt x="577" y="784"/>
                  </a:cubicBezTo>
                  <a:cubicBezTo>
                    <a:pt x="568" y="776"/>
                    <a:pt x="568" y="776"/>
                    <a:pt x="568" y="776"/>
                  </a:cubicBezTo>
                  <a:cubicBezTo>
                    <a:pt x="537" y="777"/>
                    <a:pt x="537" y="777"/>
                    <a:pt x="537" y="777"/>
                  </a:cubicBezTo>
                  <a:cubicBezTo>
                    <a:pt x="536" y="769"/>
                    <a:pt x="536" y="769"/>
                    <a:pt x="536" y="769"/>
                  </a:cubicBezTo>
                  <a:cubicBezTo>
                    <a:pt x="522" y="764"/>
                    <a:pt x="522" y="764"/>
                    <a:pt x="522" y="764"/>
                  </a:cubicBezTo>
                  <a:cubicBezTo>
                    <a:pt x="519" y="777"/>
                    <a:pt x="519" y="777"/>
                    <a:pt x="519" y="777"/>
                  </a:cubicBezTo>
                  <a:cubicBezTo>
                    <a:pt x="491" y="779"/>
                    <a:pt x="491" y="779"/>
                    <a:pt x="491" y="779"/>
                  </a:cubicBezTo>
                  <a:cubicBezTo>
                    <a:pt x="489" y="769"/>
                    <a:pt x="489" y="769"/>
                    <a:pt x="489" y="769"/>
                  </a:cubicBezTo>
                  <a:cubicBezTo>
                    <a:pt x="497" y="762"/>
                    <a:pt x="497" y="762"/>
                    <a:pt x="497" y="762"/>
                  </a:cubicBezTo>
                  <a:cubicBezTo>
                    <a:pt x="497" y="753"/>
                    <a:pt x="497" y="753"/>
                    <a:pt x="497" y="753"/>
                  </a:cubicBezTo>
                  <a:cubicBezTo>
                    <a:pt x="481" y="748"/>
                    <a:pt x="481" y="748"/>
                    <a:pt x="481" y="748"/>
                  </a:cubicBezTo>
                  <a:cubicBezTo>
                    <a:pt x="477" y="730"/>
                    <a:pt x="477" y="730"/>
                    <a:pt x="477" y="730"/>
                  </a:cubicBezTo>
                  <a:cubicBezTo>
                    <a:pt x="458" y="734"/>
                    <a:pt x="458" y="734"/>
                    <a:pt x="458" y="734"/>
                  </a:cubicBezTo>
                  <a:cubicBezTo>
                    <a:pt x="458" y="734"/>
                    <a:pt x="437" y="753"/>
                    <a:pt x="429" y="756"/>
                  </a:cubicBezTo>
                  <a:cubicBezTo>
                    <a:pt x="421" y="760"/>
                    <a:pt x="423" y="772"/>
                    <a:pt x="422" y="775"/>
                  </a:cubicBezTo>
                  <a:cubicBezTo>
                    <a:pt x="421" y="778"/>
                    <a:pt x="420" y="796"/>
                    <a:pt x="420" y="796"/>
                  </a:cubicBezTo>
                  <a:cubicBezTo>
                    <a:pt x="420" y="796"/>
                    <a:pt x="400" y="805"/>
                    <a:pt x="394" y="810"/>
                  </a:cubicBezTo>
                  <a:cubicBezTo>
                    <a:pt x="388" y="814"/>
                    <a:pt x="379" y="808"/>
                    <a:pt x="375" y="807"/>
                  </a:cubicBezTo>
                  <a:cubicBezTo>
                    <a:pt x="372" y="806"/>
                    <a:pt x="358" y="822"/>
                    <a:pt x="358" y="822"/>
                  </a:cubicBezTo>
                  <a:cubicBezTo>
                    <a:pt x="353" y="818"/>
                    <a:pt x="353" y="818"/>
                    <a:pt x="353" y="818"/>
                  </a:cubicBezTo>
                  <a:cubicBezTo>
                    <a:pt x="348" y="846"/>
                    <a:pt x="348" y="846"/>
                    <a:pt x="348" y="846"/>
                  </a:cubicBezTo>
                  <a:cubicBezTo>
                    <a:pt x="330" y="838"/>
                    <a:pt x="330" y="838"/>
                    <a:pt x="330" y="838"/>
                  </a:cubicBezTo>
                  <a:cubicBezTo>
                    <a:pt x="338" y="819"/>
                    <a:pt x="338" y="819"/>
                    <a:pt x="338" y="819"/>
                  </a:cubicBezTo>
                  <a:cubicBezTo>
                    <a:pt x="331" y="817"/>
                    <a:pt x="331" y="817"/>
                    <a:pt x="331" y="817"/>
                  </a:cubicBezTo>
                  <a:cubicBezTo>
                    <a:pt x="316" y="803"/>
                    <a:pt x="316" y="803"/>
                    <a:pt x="316" y="803"/>
                  </a:cubicBezTo>
                  <a:cubicBezTo>
                    <a:pt x="308" y="813"/>
                    <a:pt x="308" y="813"/>
                    <a:pt x="308" y="813"/>
                  </a:cubicBezTo>
                  <a:cubicBezTo>
                    <a:pt x="315" y="820"/>
                    <a:pt x="315" y="820"/>
                    <a:pt x="315" y="820"/>
                  </a:cubicBezTo>
                  <a:cubicBezTo>
                    <a:pt x="309" y="828"/>
                    <a:pt x="309" y="828"/>
                    <a:pt x="309" y="828"/>
                  </a:cubicBezTo>
                  <a:cubicBezTo>
                    <a:pt x="309" y="828"/>
                    <a:pt x="302" y="830"/>
                    <a:pt x="297" y="830"/>
                  </a:cubicBezTo>
                  <a:cubicBezTo>
                    <a:pt x="294" y="831"/>
                    <a:pt x="294" y="831"/>
                    <a:pt x="294" y="831"/>
                  </a:cubicBezTo>
                  <a:cubicBezTo>
                    <a:pt x="293" y="831"/>
                    <a:pt x="293" y="831"/>
                    <a:pt x="292" y="831"/>
                  </a:cubicBezTo>
                  <a:cubicBezTo>
                    <a:pt x="290" y="831"/>
                    <a:pt x="275" y="838"/>
                    <a:pt x="266" y="835"/>
                  </a:cubicBezTo>
                  <a:cubicBezTo>
                    <a:pt x="266" y="835"/>
                    <a:pt x="266" y="835"/>
                    <a:pt x="266" y="835"/>
                  </a:cubicBezTo>
                  <a:cubicBezTo>
                    <a:pt x="266" y="835"/>
                    <a:pt x="265" y="835"/>
                    <a:pt x="265" y="835"/>
                  </a:cubicBezTo>
                  <a:cubicBezTo>
                    <a:pt x="265" y="835"/>
                    <a:pt x="264" y="835"/>
                    <a:pt x="264" y="835"/>
                  </a:cubicBezTo>
                  <a:cubicBezTo>
                    <a:pt x="264" y="835"/>
                    <a:pt x="264" y="835"/>
                    <a:pt x="264" y="835"/>
                  </a:cubicBezTo>
                  <a:cubicBezTo>
                    <a:pt x="263" y="835"/>
                    <a:pt x="263" y="835"/>
                    <a:pt x="262" y="835"/>
                  </a:cubicBezTo>
                  <a:cubicBezTo>
                    <a:pt x="257" y="839"/>
                    <a:pt x="259" y="855"/>
                    <a:pt x="259" y="855"/>
                  </a:cubicBezTo>
                  <a:cubicBezTo>
                    <a:pt x="235" y="852"/>
                    <a:pt x="235" y="852"/>
                    <a:pt x="235" y="852"/>
                  </a:cubicBezTo>
                  <a:cubicBezTo>
                    <a:pt x="232" y="868"/>
                    <a:pt x="232" y="868"/>
                    <a:pt x="232" y="868"/>
                  </a:cubicBezTo>
                  <a:cubicBezTo>
                    <a:pt x="208" y="894"/>
                    <a:pt x="208" y="894"/>
                    <a:pt x="208" y="894"/>
                  </a:cubicBezTo>
                  <a:cubicBezTo>
                    <a:pt x="210" y="925"/>
                    <a:pt x="210" y="925"/>
                    <a:pt x="210" y="925"/>
                  </a:cubicBezTo>
                  <a:cubicBezTo>
                    <a:pt x="187" y="912"/>
                    <a:pt x="187" y="912"/>
                    <a:pt x="187" y="912"/>
                  </a:cubicBezTo>
                  <a:cubicBezTo>
                    <a:pt x="187" y="912"/>
                    <a:pt x="188" y="904"/>
                    <a:pt x="188" y="897"/>
                  </a:cubicBezTo>
                  <a:cubicBezTo>
                    <a:pt x="188" y="896"/>
                    <a:pt x="188" y="895"/>
                    <a:pt x="188" y="895"/>
                  </a:cubicBezTo>
                  <a:cubicBezTo>
                    <a:pt x="188" y="895"/>
                    <a:pt x="188" y="895"/>
                    <a:pt x="188" y="895"/>
                  </a:cubicBezTo>
                  <a:cubicBezTo>
                    <a:pt x="188" y="894"/>
                    <a:pt x="188" y="894"/>
                    <a:pt x="188" y="893"/>
                  </a:cubicBezTo>
                  <a:cubicBezTo>
                    <a:pt x="188" y="893"/>
                    <a:pt x="188" y="893"/>
                    <a:pt x="188" y="893"/>
                  </a:cubicBezTo>
                  <a:cubicBezTo>
                    <a:pt x="188" y="892"/>
                    <a:pt x="188" y="892"/>
                    <a:pt x="188" y="891"/>
                  </a:cubicBezTo>
                  <a:cubicBezTo>
                    <a:pt x="188" y="891"/>
                    <a:pt x="188" y="891"/>
                    <a:pt x="188" y="891"/>
                  </a:cubicBezTo>
                  <a:cubicBezTo>
                    <a:pt x="188" y="890"/>
                    <a:pt x="188" y="890"/>
                    <a:pt x="188" y="889"/>
                  </a:cubicBezTo>
                  <a:cubicBezTo>
                    <a:pt x="188" y="882"/>
                    <a:pt x="182" y="876"/>
                    <a:pt x="180" y="880"/>
                  </a:cubicBezTo>
                  <a:cubicBezTo>
                    <a:pt x="178" y="883"/>
                    <a:pt x="174" y="891"/>
                    <a:pt x="169" y="889"/>
                  </a:cubicBezTo>
                  <a:cubicBezTo>
                    <a:pt x="165" y="887"/>
                    <a:pt x="165" y="901"/>
                    <a:pt x="165" y="906"/>
                  </a:cubicBezTo>
                  <a:cubicBezTo>
                    <a:pt x="165" y="912"/>
                    <a:pt x="158" y="916"/>
                    <a:pt x="158" y="916"/>
                  </a:cubicBezTo>
                  <a:cubicBezTo>
                    <a:pt x="128" y="913"/>
                    <a:pt x="128" y="913"/>
                    <a:pt x="128" y="913"/>
                  </a:cubicBezTo>
                  <a:cubicBezTo>
                    <a:pt x="109" y="901"/>
                    <a:pt x="109" y="901"/>
                    <a:pt x="109" y="901"/>
                  </a:cubicBezTo>
                  <a:cubicBezTo>
                    <a:pt x="101" y="868"/>
                    <a:pt x="101" y="868"/>
                    <a:pt x="101" y="868"/>
                  </a:cubicBezTo>
                  <a:cubicBezTo>
                    <a:pt x="86" y="838"/>
                    <a:pt x="86" y="838"/>
                    <a:pt x="86" y="838"/>
                  </a:cubicBezTo>
                  <a:cubicBezTo>
                    <a:pt x="79" y="825"/>
                    <a:pt x="79" y="825"/>
                    <a:pt x="79" y="825"/>
                  </a:cubicBezTo>
                  <a:cubicBezTo>
                    <a:pt x="85" y="817"/>
                    <a:pt x="113" y="803"/>
                    <a:pt x="109" y="795"/>
                  </a:cubicBezTo>
                  <a:cubicBezTo>
                    <a:pt x="100" y="799"/>
                    <a:pt x="94" y="797"/>
                    <a:pt x="82" y="793"/>
                  </a:cubicBezTo>
                  <a:cubicBezTo>
                    <a:pt x="73" y="787"/>
                    <a:pt x="90" y="786"/>
                    <a:pt x="94" y="791"/>
                  </a:cubicBezTo>
                  <a:cubicBezTo>
                    <a:pt x="99" y="777"/>
                    <a:pt x="109" y="764"/>
                    <a:pt x="116" y="750"/>
                  </a:cubicBezTo>
                  <a:cubicBezTo>
                    <a:pt x="128" y="738"/>
                    <a:pt x="100" y="729"/>
                    <a:pt x="92" y="720"/>
                  </a:cubicBezTo>
                  <a:cubicBezTo>
                    <a:pt x="76" y="711"/>
                    <a:pt x="64" y="704"/>
                    <a:pt x="79" y="688"/>
                  </a:cubicBezTo>
                  <a:cubicBezTo>
                    <a:pt x="88" y="665"/>
                    <a:pt x="119" y="655"/>
                    <a:pt x="125" y="633"/>
                  </a:cubicBezTo>
                  <a:cubicBezTo>
                    <a:pt x="118" y="634"/>
                    <a:pt x="125" y="625"/>
                    <a:pt x="120" y="618"/>
                  </a:cubicBezTo>
                  <a:cubicBezTo>
                    <a:pt x="115" y="613"/>
                    <a:pt x="107" y="620"/>
                    <a:pt x="111" y="610"/>
                  </a:cubicBezTo>
                  <a:cubicBezTo>
                    <a:pt x="105" y="612"/>
                    <a:pt x="116" y="590"/>
                    <a:pt x="101" y="604"/>
                  </a:cubicBezTo>
                  <a:cubicBezTo>
                    <a:pt x="87" y="622"/>
                    <a:pt x="100" y="592"/>
                    <a:pt x="89" y="587"/>
                  </a:cubicBezTo>
                  <a:cubicBezTo>
                    <a:pt x="81" y="580"/>
                    <a:pt x="88" y="574"/>
                    <a:pt x="77" y="571"/>
                  </a:cubicBezTo>
                  <a:cubicBezTo>
                    <a:pt x="70" y="566"/>
                    <a:pt x="79" y="557"/>
                    <a:pt x="87" y="555"/>
                  </a:cubicBezTo>
                  <a:cubicBezTo>
                    <a:pt x="96" y="551"/>
                    <a:pt x="101" y="558"/>
                    <a:pt x="110" y="547"/>
                  </a:cubicBezTo>
                  <a:cubicBezTo>
                    <a:pt x="118" y="540"/>
                    <a:pt x="106" y="532"/>
                    <a:pt x="109" y="521"/>
                  </a:cubicBezTo>
                  <a:cubicBezTo>
                    <a:pt x="110" y="518"/>
                    <a:pt x="104" y="521"/>
                    <a:pt x="105" y="517"/>
                  </a:cubicBezTo>
                  <a:cubicBezTo>
                    <a:pt x="112" y="517"/>
                    <a:pt x="124" y="494"/>
                    <a:pt x="108" y="489"/>
                  </a:cubicBezTo>
                  <a:cubicBezTo>
                    <a:pt x="101" y="479"/>
                    <a:pt x="93" y="490"/>
                    <a:pt x="87" y="494"/>
                  </a:cubicBezTo>
                  <a:cubicBezTo>
                    <a:pt x="90" y="491"/>
                    <a:pt x="72" y="493"/>
                    <a:pt x="69" y="500"/>
                  </a:cubicBezTo>
                  <a:cubicBezTo>
                    <a:pt x="61" y="498"/>
                    <a:pt x="68" y="474"/>
                    <a:pt x="50" y="479"/>
                  </a:cubicBezTo>
                  <a:cubicBezTo>
                    <a:pt x="46" y="468"/>
                    <a:pt x="40" y="463"/>
                    <a:pt x="50" y="455"/>
                  </a:cubicBezTo>
                  <a:cubicBezTo>
                    <a:pt x="62" y="448"/>
                    <a:pt x="50" y="435"/>
                    <a:pt x="44" y="426"/>
                  </a:cubicBezTo>
                  <a:cubicBezTo>
                    <a:pt x="51" y="417"/>
                    <a:pt x="36" y="408"/>
                    <a:pt x="41" y="402"/>
                  </a:cubicBezTo>
                  <a:cubicBezTo>
                    <a:pt x="46" y="398"/>
                    <a:pt x="62" y="390"/>
                    <a:pt x="59" y="387"/>
                  </a:cubicBezTo>
                  <a:cubicBezTo>
                    <a:pt x="52" y="384"/>
                    <a:pt x="48" y="377"/>
                    <a:pt x="46" y="368"/>
                  </a:cubicBezTo>
                  <a:cubicBezTo>
                    <a:pt x="35" y="364"/>
                    <a:pt x="27" y="371"/>
                    <a:pt x="19" y="362"/>
                  </a:cubicBezTo>
                  <a:cubicBezTo>
                    <a:pt x="10" y="363"/>
                    <a:pt x="9" y="356"/>
                    <a:pt x="0" y="353"/>
                  </a:cubicBezTo>
                  <a:cubicBezTo>
                    <a:pt x="6" y="347"/>
                    <a:pt x="22" y="353"/>
                    <a:pt x="22" y="339"/>
                  </a:cubicBezTo>
                  <a:cubicBezTo>
                    <a:pt x="17" y="322"/>
                    <a:pt x="40" y="320"/>
                    <a:pt x="41" y="306"/>
                  </a:cubicBezTo>
                  <a:cubicBezTo>
                    <a:pt x="38" y="295"/>
                    <a:pt x="38" y="291"/>
                    <a:pt x="35" y="280"/>
                  </a:cubicBezTo>
                  <a:cubicBezTo>
                    <a:pt x="17" y="275"/>
                    <a:pt x="26" y="262"/>
                    <a:pt x="33" y="254"/>
                  </a:cubicBezTo>
                  <a:cubicBezTo>
                    <a:pt x="42" y="241"/>
                    <a:pt x="44" y="269"/>
                    <a:pt x="57" y="260"/>
                  </a:cubicBezTo>
                  <a:cubicBezTo>
                    <a:pt x="62" y="257"/>
                    <a:pt x="71" y="248"/>
                    <a:pt x="81" y="250"/>
                  </a:cubicBezTo>
                  <a:cubicBezTo>
                    <a:pt x="92" y="249"/>
                    <a:pt x="97" y="254"/>
                    <a:pt x="102" y="252"/>
                  </a:cubicBezTo>
                  <a:cubicBezTo>
                    <a:pt x="98" y="241"/>
                    <a:pt x="104" y="229"/>
                    <a:pt x="115" y="230"/>
                  </a:cubicBezTo>
                  <a:cubicBezTo>
                    <a:pt x="126" y="234"/>
                    <a:pt x="131" y="236"/>
                    <a:pt x="134" y="232"/>
                  </a:cubicBezTo>
                  <a:cubicBezTo>
                    <a:pt x="143" y="236"/>
                    <a:pt x="145" y="230"/>
                    <a:pt x="152" y="229"/>
                  </a:cubicBezTo>
                  <a:close/>
                </a:path>
              </a:pathLst>
            </a:custGeom>
            <a:solidFill>
              <a:srgbClr val="0000B4"/>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6">
              <a:extLst>
                <a:ext uri="{FF2B5EF4-FFF2-40B4-BE49-F238E27FC236}">
                  <a16:creationId xmlns:a16="http://schemas.microsoft.com/office/drawing/2014/main" id="{B05295BC-7857-4633-8A78-27D8959DF6BB}"/>
                </a:ext>
              </a:extLst>
            </p:cNvPr>
            <p:cNvSpPr>
              <a:spLocks/>
            </p:cNvSpPr>
            <p:nvPr/>
          </p:nvSpPr>
          <p:spPr bwMode="auto">
            <a:xfrm>
              <a:off x="8831265" y="3043239"/>
              <a:ext cx="1879601" cy="1874838"/>
            </a:xfrm>
            <a:custGeom>
              <a:avLst/>
              <a:gdLst>
                <a:gd name="T0" fmla="*/ 515 w 1121"/>
                <a:gd name="T1" fmla="*/ 996 h 1121"/>
                <a:gd name="T2" fmla="*/ 471 w 1121"/>
                <a:gd name="T3" fmla="*/ 972 h 1121"/>
                <a:gd name="T4" fmla="*/ 372 w 1121"/>
                <a:gd name="T5" fmla="*/ 947 h 1121"/>
                <a:gd name="T6" fmla="*/ 305 w 1121"/>
                <a:gd name="T7" fmla="*/ 989 h 1121"/>
                <a:gd name="T8" fmla="*/ 258 w 1121"/>
                <a:gd name="T9" fmla="*/ 1019 h 1121"/>
                <a:gd name="T10" fmla="*/ 217 w 1121"/>
                <a:gd name="T11" fmla="*/ 1062 h 1121"/>
                <a:gd name="T12" fmla="*/ 165 w 1121"/>
                <a:gd name="T13" fmla="*/ 1082 h 1121"/>
                <a:gd name="T14" fmla="*/ 72 w 1121"/>
                <a:gd name="T15" fmla="*/ 1117 h 1121"/>
                <a:gd name="T16" fmla="*/ 29 w 1121"/>
                <a:gd name="T17" fmla="*/ 1105 h 1121"/>
                <a:gd name="T18" fmla="*/ 5 w 1121"/>
                <a:gd name="T19" fmla="*/ 1069 h 1121"/>
                <a:gd name="T20" fmla="*/ 9 w 1121"/>
                <a:gd name="T21" fmla="*/ 1049 h 1121"/>
                <a:gd name="T22" fmla="*/ 29 w 1121"/>
                <a:gd name="T23" fmla="*/ 1013 h 1121"/>
                <a:gd name="T24" fmla="*/ 21 w 1121"/>
                <a:gd name="T25" fmla="*/ 961 h 1121"/>
                <a:gd name="T26" fmla="*/ 30 w 1121"/>
                <a:gd name="T27" fmla="*/ 887 h 1121"/>
                <a:gd name="T28" fmla="*/ 69 w 1121"/>
                <a:gd name="T29" fmla="*/ 793 h 1121"/>
                <a:gd name="T30" fmla="*/ 74 w 1121"/>
                <a:gd name="T31" fmla="*/ 688 h 1121"/>
                <a:gd name="T32" fmla="*/ 85 w 1121"/>
                <a:gd name="T33" fmla="*/ 665 h 1121"/>
                <a:gd name="T34" fmla="*/ 76 w 1121"/>
                <a:gd name="T35" fmla="*/ 624 h 1121"/>
                <a:gd name="T36" fmla="*/ 78 w 1121"/>
                <a:gd name="T37" fmla="*/ 583 h 1121"/>
                <a:gd name="T38" fmla="*/ 79 w 1121"/>
                <a:gd name="T39" fmla="*/ 500 h 1121"/>
                <a:gd name="T40" fmla="*/ 66 w 1121"/>
                <a:gd name="T41" fmla="*/ 450 h 1121"/>
                <a:gd name="T42" fmla="*/ 148 w 1121"/>
                <a:gd name="T43" fmla="*/ 429 h 1121"/>
                <a:gd name="T44" fmla="*/ 282 w 1121"/>
                <a:gd name="T45" fmla="*/ 402 h 1121"/>
                <a:gd name="T46" fmla="*/ 284 w 1121"/>
                <a:gd name="T47" fmla="*/ 309 h 1121"/>
                <a:gd name="T48" fmla="*/ 305 w 1121"/>
                <a:gd name="T49" fmla="*/ 267 h 1121"/>
                <a:gd name="T50" fmla="*/ 328 w 1121"/>
                <a:gd name="T51" fmla="*/ 261 h 1121"/>
                <a:gd name="T52" fmla="*/ 364 w 1121"/>
                <a:gd name="T53" fmla="*/ 271 h 1121"/>
                <a:gd name="T54" fmla="*/ 402 w 1121"/>
                <a:gd name="T55" fmla="*/ 280 h 1121"/>
                <a:gd name="T56" fmla="*/ 494 w 1121"/>
                <a:gd name="T57" fmla="*/ 263 h 1121"/>
                <a:gd name="T58" fmla="*/ 510 w 1121"/>
                <a:gd name="T59" fmla="*/ 241 h 1121"/>
                <a:gd name="T60" fmla="*/ 576 w 1121"/>
                <a:gd name="T61" fmla="*/ 204 h 1121"/>
                <a:gd name="T62" fmla="*/ 642 w 1121"/>
                <a:gd name="T63" fmla="*/ 205 h 1121"/>
                <a:gd name="T64" fmla="*/ 699 w 1121"/>
                <a:gd name="T65" fmla="*/ 215 h 1121"/>
                <a:gd name="T66" fmla="*/ 764 w 1121"/>
                <a:gd name="T67" fmla="*/ 144 h 1121"/>
                <a:gd name="T68" fmla="*/ 758 w 1121"/>
                <a:gd name="T69" fmla="*/ 85 h 1121"/>
                <a:gd name="T70" fmla="*/ 730 w 1121"/>
                <a:gd name="T71" fmla="*/ 45 h 1121"/>
                <a:gd name="T72" fmla="*/ 789 w 1121"/>
                <a:gd name="T73" fmla="*/ 0 h 1121"/>
                <a:gd name="T74" fmla="*/ 871 w 1121"/>
                <a:gd name="T75" fmla="*/ 10 h 1121"/>
                <a:gd name="T76" fmla="*/ 951 w 1121"/>
                <a:gd name="T77" fmla="*/ 116 h 1121"/>
                <a:gd name="T78" fmla="*/ 969 w 1121"/>
                <a:gd name="T79" fmla="*/ 211 h 1121"/>
                <a:gd name="T80" fmla="*/ 996 w 1121"/>
                <a:gd name="T81" fmla="*/ 302 h 1121"/>
                <a:gd name="T82" fmla="*/ 1021 w 1121"/>
                <a:gd name="T83" fmla="*/ 429 h 1121"/>
                <a:gd name="T84" fmla="*/ 1018 w 1121"/>
                <a:gd name="T85" fmla="*/ 512 h 1121"/>
                <a:gd name="T86" fmla="*/ 1023 w 1121"/>
                <a:gd name="T87" fmla="*/ 550 h 1121"/>
                <a:gd name="T88" fmla="*/ 1054 w 1121"/>
                <a:gd name="T89" fmla="*/ 589 h 1121"/>
                <a:gd name="T90" fmla="*/ 1121 w 1121"/>
                <a:gd name="T91" fmla="*/ 681 h 1121"/>
                <a:gd name="T92" fmla="*/ 1093 w 1121"/>
                <a:gd name="T93" fmla="*/ 756 h 1121"/>
                <a:gd name="T94" fmla="*/ 1106 w 1121"/>
                <a:gd name="T95" fmla="*/ 806 h 1121"/>
                <a:gd name="T96" fmla="*/ 1042 w 1121"/>
                <a:gd name="T97" fmla="*/ 806 h 1121"/>
                <a:gd name="T98" fmla="*/ 936 w 1121"/>
                <a:gd name="T99" fmla="*/ 780 h 1121"/>
                <a:gd name="T100" fmla="*/ 860 w 1121"/>
                <a:gd name="T101" fmla="*/ 787 h 1121"/>
                <a:gd name="T102" fmla="*/ 792 w 1121"/>
                <a:gd name="T103" fmla="*/ 840 h 1121"/>
                <a:gd name="T104" fmla="*/ 731 w 1121"/>
                <a:gd name="T105" fmla="*/ 812 h 1121"/>
                <a:gd name="T106" fmla="*/ 671 w 1121"/>
                <a:gd name="T107" fmla="*/ 896 h 1121"/>
                <a:gd name="T108" fmla="*/ 589 w 1121"/>
                <a:gd name="T109" fmla="*/ 935 h 1121"/>
                <a:gd name="T110" fmla="*/ 523 w 1121"/>
                <a:gd name="T111" fmla="*/ 912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1" h="1121">
                  <a:moveTo>
                    <a:pt x="523" y="948"/>
                  </a:moveTo>
                  <a:cubicBezTo>
                    <a:pt x="542" y="957"/>
                    <a:pt x="513" y="946"/>
                    <a:pt x="517" y="956"/>
                  </a:cubicBezTo>
                  <a:cubicBezTo>
                    <a:pt x="510" y="971"/>
                    <a:pt x="541" y="960"/>
                    <a:pt x="524" y="974"/>
                  </a:cubicBezTo>
                  <a:cubicBezTo>
                    <a:pt x="505" y="981"/>
                    <a:pt x="528" y="989"/>
                    <a:pt x="515" y="996"/>
                  </a:cubicBezTo>
                  <a:cubicBezTo>
                    <a:pt x="510" y="996"/>
                    <a:pt x="499" y="1000"/>
                    <a:pt x="494" y="1000"/>
                  </a:cubicBezTo>
                  <a:cubicBezTo>
                    <a:pt x="493" y="1000"/>
                    <a:pt x="493" y="1000"/>
                    <a:pt x="493" y="1000"/>
                  </a:cubicBezTo>
                  <a:cubicBezTo>
                    <a:pt x="493" y="997"/>
                    <a:pt x="488" y="994"/>
                    <a:pt x="478" y="996"/>
                  </a:cubicBezTo>
                  <a:cubicBezTo>
                    <a:pt x="467" y="990"/>
                    <a:pt x="485" y="978"/>
                    <a:pt x="471" y="972"/>
                  </a:cubicBezTo>
                  <a:cubicBezTo>
                    <a:pt x="461" y="969"/>
                    <a:pt x="446" y="968"/>
                    <a:pt x="445" y="960"/>
                  </a:cubicBezTo>
                  <a:cubicBezTo>
                    <a:pt x="447" y="948"/>
                    <a:pt x="440" y="943"/>
                    <a:pt x="429" y="937"/>
                  </a:cubicBezTo>
                  <a:cubicBezTo>
                    <a:pt x="419" y="935"/>
                    <a:pt x="402" y="936"/>
                    <a:pt x="397" y="938"/>
                  </a:cubicBezTo>
                  <a:cubicBezTo>
                    <a:pt x="388" y="934"/>
                    <a:pt x="373" y="936"/>
                    <a:pt x="372" y="947"/>
                  </a:cubicBezTo>
                  <a:cubicBezTo>
                    <a:pt x="366" y="961"/>
                    <a:pt x="345" y="952"/>
                    <a:pt x="337" y="966"/>
                  </a:cubicBezTo>
                  <a:cubicBezTo>
                    <a:pt x="330" y="982"/>
                    <a:pt x="322" y="957"/>
                    <a:pt x="315" y="969"/>
                  </a:cubicBezTo>
                  <a:cubicBezTo>
                    <a:pt x="315" y="969"/>
                    <a:pt x="304" y="970"/>
                    <a:pt x="304" y="975"/>
                  </a:cubicBezTo>
                  <a:cubicBezTo>
                    <a:pt x="304" y="980"/>
                    <a:pt x="302" y="983"/>
                    <a:pt x="305" y="989"/>
                  </a:cubicBezTo>
                  <a:cubicBezTo>
                    <a:pt x="309" y="995"/>
                    <a:pt x="303" y="1001"/>
                    <a:pt x="303" y="1006"/>
                  </a:cubicBezTo>
                  <a:cubicBezTo>
                    <a:pt x="303" y="1011"/>
                    <a:pt x="302" y="1018"/>
                    <a:pt x="292" y="1017"/>
                  </a:cubicBezTo>
                  <a:cubicBezTo>
                    <a:pt x="283" y="1015"/>
                    <a:pt x="295" y="1012"/>
                    <a:pt x="283" y="1015"/>
                  </a:cubicBezTo>
                  <a:cubicBezTo>
                    <a:pt x="271" y="1019"/>
                    <a:pt x="264" y="1017"/>
                    <a:pt x="258" y="1019"/>
                  </a:cubicBezTo>
                  <a:cubicBezTo>
                    <a:pt x="252" y="1021"/>
                    <a:pt x="240" y="1030"/>
                    <a:pt x="240" y="1030"/>
                  </a:cubicBezTo>
                  <a:cubicBezTo>
                    <a:pt x="240" y="1030"/>
                    <a:pt x="247" y="1046"/>
                    <a:pt x="248" y="1050"/>
                  </a:cubicBezTo>
                  <a:cubicBezTo>
                    <a:pt x="249" y="1054"/>
                    <a:pt x="242" y="1063"/>
                    <a:pt x="237" y="1064"/>
                  </a:cubicBezTo>
                  <a:cubicBezTo>
                    <a:pt x="233" y="1065"/>
                    <a:pt x="223" y="1063"/>
                    <a:pt x="217" y="1062"/>
                  </a:cubicBezTo>
                  <a:cubicBezTo>
                    <a:pt x="211" y="1061"/>
                    <a:pt x="210" y="1043"/>
                    <a:pt x="210" y="1043"/>
                  </a:cubicBezTo>
                  <a:cubicBezTo>
                    <a:pt x="199" y="1043"/>
                    <a:pt x="199" y="1043"/>
                    <a:pt x="199" y="1043"/>
                  </a:cubicBezTo>
                  <a:cubicBezTo>
                    <a:pt x="199" y="1043"/>
                    <a:pt x="183" y="1069"/>
                    <a:pt x="182" y="1074"/>
                  </a:cubicBezTo>
                  <a:cubicBezTo>
                    <a:pt x="180" y="1079"/>
                    <a:pt x="165" y="1082"/>
                    <a:pt x="165" y="1082"/>
                  </a:cubicBezTo>
                  <a:cubicBezTo>
                    <a:pt x="165" y="1082"/>
                    <a:pt x="138" y="1077"/>
                    <a:pt x="132" y="1080"/>
                  </a:cubicBezTo>
                  <a:cubicBezTo>
                    <a:pt x="126" y="1082"/>
                    <a:pt x="105" y="1092"/>
                    <a:pt x="105" y="1092"/>
                  </a:cubicBezTo>
                  <a:cubicBezTo>
                    <a:pt x="105" y="1092"/>
                    <a:pt x="96" y="1108"/>
                    <a:pt x="94" y="1112"/>
                  </a:cubicBezTo>
                  <a:cubicBezTo>
                    <a:pt x="91" y="1115"/>
                    <a:pt x="79" y="1117"/>
                    <a:pt x="72" y="1117"/>
                  </a:cubicBezTo>
                  <a:cubicBezTo>
                    <a:pt x="65" y="1117"/>
                    <a:pt x="47" y="1117"/>
                    <a:pt x="47" y="1117"/>
                  </a:cubicBezTo>
                  <a:cubicBezTo>
                    <a:pt x="26" y="1121"/>
                    <a:pt x="26" y="1121"/>
                    <a:pt x="26" y="1121"/>
                  </a:cubicBezTo>
                  <a:cubicBezTo>
                    <a:pt x="26" y="1121"/>
                    <a:pt x="27" y="1114"/>
                    <a:pt x="28" y="1109"/>
                  </a:cubicBezTo>
                  <a:cubicBezTo>
                    <a:pt x="29" y="1105"/>
                    <a:pt x="29" y="1105"/>
                    <a:pt x="29" y="1105"/>
                  </a:cubicBezTo>
                  <a:cubicBezTo>
                    <a:pt x="14" y="1107"/>
                    <a:pt x="14" y="1107"/>
                    <a:pt x="14" y="1107"/>
                  </a:cubicBezTo>
                  <a:cubicBezTo>
                    <a:pt x="7" y="1095"/>
                    <a:pt x="7" y="1095"/>
                    <a:pt x="7" y="1095"/>
                  </a:cubicBezTo>
                  <a:cubicBezTo>
                    <a:pt x="6" y="1073"/>
                    <a:pt x="6" y="1073"/>
                    <a:pt x="6" y="1073"/>
                  </a:cubicBezTo>
                  <a:cubicBezTo>
                    <a:pt x="5" y="1069"/>
                    <a:pt x="5" y="1069"/>
                    <a:pt x="5" y="1069"/>
                  </a:cubicBezTo>
                  <a:cubicBezTo>
                    <a:pt x="3" y="1064"/>
                    <a:pt x="3" y="1064"/>
                    <a:pt x="3" y="1064"/>
                  </a:cubicBezTo>
                  <a:cubicBezTo>
                    <a:pt x="0" y="1054"/>
                    <a:pt x="0" y="1054"/>
                    <a:pt x="0" y="1054"/>
                  </a:cubicBezTo>
                  <a:cubicBezTo>
                    <a:pt x="2" y="1046"/>
                    <a:pt x="2" y="1046"/>
                    <a:pt x="2" y="1046"/>
                  </a:cubicBezTo>
                  <a:cubicBezTo>
                    <a:pt x="9" y="1049"/>
                    <a:pt x="9" y="1049"/>
                    <a:pt x="9" y="1049"/>
                  </a:cubicBezTo>
                  <a:cubicBezTo>
                    <a:pt x="17" y="1035"/>
                    <a:pt x="17" y="1035"/>
                    <a:pt x="17" y="1035"/>
                  </a:cubicBezTo>
                  <a:cubicBezTo>
                    <a:pt x="19" y="1013"/>
                    <a:pt x="19" y="1013"/>
                    <a:pt x="19" y="1013"/>
                  </a:cubicBezTo>
                  <a:cubicBezTo>
                    <a:pt x="27" y="1013"/>
                    <a:pt x="27" y="1013"/>
                    <a:pt x="27" y="1013"/>
                  </a:cubicBezTo>
                  <a:cubicBezTo>
                    <a:pt x="29" y="1013"/>
                    <a:pt x="29" y="1013"/>
                    <a:pt x="29" y="1013"/>
                  </a:cubicBezTo>
                  <a:cubicBezTo>
                    <a:pt x="30" y="1008"/>
                    <a:pt x="30" y="1008"/>
                    <a:pt x="30" y="1008"/>
                  </a:cubicBezTo>
                  <a:cubicBezTo>
                    <a:pt x="28" y="1001"/>
                    <a:pt x="28" y="1001"/>
                    <a:pt x="28" y="1001"/>
                  </a:cubicBezTo>
                  <a:cubicBezTo>
                    <a:pt x="30" y="986"/>
                    <a:pt x="30" y="986"/>
                    <a:pt x="30" y="986"/>
                  </a:cubicBezTo>
                  <a:cubicBezTo>
                    <a:pt x="21" y="961"/>
                    <a:pt x="21" y="961"/>
                    <a:pt x="21" y="961"/>
                  </a:cubicBezTo>
                  <a:cubicBezTo>
                    <a:pt x="24" y="926"/>
                    <a:pt x="24" y="926"/>
                    <a:pt x="24" y="926"/>
                  </a:cubicBezTo>
                  <a:cubicBezTo>
                    <a:pt x="22" y="914"/>
                    <a:pt x="22" y="914"/>
                    <a:pt x="22" y="914"/>
                  </a:cubicBezTo>
                  <a:cubicBezTo>
                    <a:pt x="30" y="899"/>
                    <a:pt x="30" y="899"/>
                    <a:pt x="30" y="899"/>
                  </a:cubicBezTo>
                  <a:cubicBezTo>
                    <a:pt x="30" y="887"/>
                    <a:pt x="30" y="887"/>
                    <a:pt x="30" y="887"/>
                  </a:cubicBezTo>
                  <a:cubicBezTo>
                    <a:pt x="52" y="840"/>
                    <a:pt x="52" y="840"/>
                    <a:pt x="52" y="840"/>
                  </a:cubicBezTo>
                  <a:cubicBezTo>
                    <a:pt x="62" y="833"/>
                    <a:pt x="62" y="833"/>
                    <a:pt x="62" y="833"/>
                  </a:cubicBezTo>
                  <a:cubicBezTo>
                    <a:pt x="72" y="813"/>
                    <a:pt x="72" y="813"/>
                    <a:pt x="72" y="813"/>
                  </a:cubicBezTo>
                  <a:cubicBezTo>
                    <a:pt x="69" y="793"/>
                    <a:pt x="69" y="793"/>
                    <a:pt x="69" y="793"/>
                  </a:cubicBezTo>
                  <a:cubicBezTo>
                    <a:pt x="66" y="774"/>
                    <a:pt x="66" y="774"/>
                    <a:pt x="66" y="774"/>
                  </a:cubicBezTo>
                  <a:cubicBezTo>
                    <a:pt x="67" y="769"/>
                    <a:pt x="67" y="769"/>
                    <a:pt x="67" y="769"/>
                  </a:cubicBezTo>
                  <a:cubicBezTo>
                    <a:pt x="73" y="734"/>
                    <a:pt x="73" y="734"/>
                    <a:pt x="73" y="734"/>
                  </a:cubicBezTo>
                  <a:cubicBezTo>
                    <a:pt x="74" y="688"/>
                    <a:pt x="74" y="688"/>
                    <a:pt x="74" y="688"/>
                  </a:cubicBezTo>
                  <a:cubicBezTo>
                    <a:pt x="71" y="681"/>
                    <a:pt x="71" y="681"/>
                    <a:pt x="71" y="681"/>
                  </a:cubicBezTo>
                  <a:cubicBezTo>
                    <a:pt x="79" y="674"/>
                    <a:pt x="79" y="674"/>
                    <a:pt x="79" y="674"/>
                  </a:cubicBezTo>
                  <a:cubicBezTo>
                    <a:pt x="83" y="668"/>
                    <a:pt x="83" y="668"/>
                    <a:pt x="83" y="668"/>
                  </a:cubicBezTo>
                  <a:cubicBezTo>
                    <a:pt x="85" y="665"/>
                    <a:pt x="85" y="665"/>
                    <a:pt x="85" y="665"/>
                  </a:cubicBezTo>
                  <a:cubicBezTo>
                    <a:pt x="90" y="649"/>
                    <a:pt x="90" y="649"/>
                    <a:pt x="90" y="649"/>
                  </a:cubicBezTo>
                  <a:cubicBezTo>
                    <a:pt x="81" y="643"/>
                    <a:pt x="81" y="643"/>
                    <a:pt x="81" y="643"/>
                  </a:cubicBezTo>
                  <a:cubicBezTo>
                    <a:pt x="80" y="630"/>
                    <a:pt x="80" y="630"/>
                    <a:pt x="80" y="630"/>
                  </a:cubicBezTo>
                  <a:cubicBezTo>
                    <a:pt x="76" y="624"/>
                    <a:pt x="76" y="624"/>
                    <a:pt x="76" y="624"/>
                  </a:cubicBezTo>
                  <a:cubicBezTo>
                    <a:pt x="77" y="620"/>
                    <a:pt x="77" y="620"/>
                    <a:pt x="77" y="620"/>
                  </a:cubicBezTo>
                  <a:cubicBezTo>
                    <a:pt x="79" y="616"/>
                    <a:pt x="79" y="616"/>
                    <a:pt x="79" y="616"/>
                  </a:cubicBezTo>
                  <a:cubicBezTo>
                    <a:pt x="73" y="608"/>
                    <a:pt x="73" y="608"/>
                    <a:pt x="73" y="608"/>
                  </a:cubicBezTo>
                  <a:cubicBezTo>
                    <a:pt x="75" y="600"/>
                    <a:pt x="75" y="592"/>
                    <a:pt x="78" y="583"/>
                  </a:cubicBezTo>
                  <a:cubicBezTo>
                    <a:pt x="78" y="577"/>
                    <a:pt x="84" y="568"/>
                    <a:pt x="90" y="566"/>
                  </a:cubicBezTo>
                  <a:cubicBezTo>
                    <a:pt x="95" y="562"/>
                    <a:pt x="98" y="559"/>
                    <a:pt x="96" y="554"/>
                  </a:cubicBezTo>
                  <a:cubicBezTo>
                    <a:pt x="91" y="544"/>
                    <a:pt x="88" y="535"/>
                    <a:pt x="87" y="523"/>
                  </a:cubicBezTo>
                  <a:cubicBezTo>
                    <a:pt x="79" y="513"/>
                    <a:pt x="73" y="508"/>
                    <a:pt x="79" y="500"/>
                  </a:cubicBezTo>
                  <a:cubicBezTo>
                    <a:pt x="73" y="491"/>
                    <a:pt x="75" y="486"/>
                    <a:pt x="72" y="479"/>
                  </a:cubicBezTo>
                  <a:cubicBezTo>
                    <a:pt x="68" y="478"/>
                    <a:pt x="68" y="472"/>
                    <a:pt x="66" y="470"/>
                  </a:cubicBezTo>
                  <a:cubicBezTo>
                    <a:pt x="66" y="461"/>
                    <a:pt x="66" y="461"/>
                    <a:pt x="66" y="461"/>
                  </a:cubicBezTo>
                  <a:cubicBezTo>
                    <a:pt x="63" y="452"/>
                    <a:pt x="69" y="459"/>
                    <a:pt x="66" y="450"/>
                  </a:cubicBezTo>
                  <a:cubicBezTo>
                    <a:pt x="75" y="454"/>
                    <a:pt x="68" y="447"/>
                    <a:pt x="74" y="442"/>
                  </a:cubicBezTo>
                  <a:cubicBezTo>
                    <a:pt x="85" y="439"/>
                    <a:pt x="64" y="432"/>
                    <a:pt x="81" y="427"/>
                  </a:cubicBezTo>
                  <a:cubicBezTo>
                    <a:pt x="90" y="432"/>
                    <a:pt x="104" y="454"/>
                    <a:pt x="113" y="432"/>
                  </a:cubicBezTo>
                  <a:cubicBezTo>
                    <a:pt x="121" y="439"/>
                    <a:pt x="138" y="446"/>
                    <a:pt x="148" y="429"/>
                  </a:cubicBezTo>
                  <a:cubicBezTo>
                    <a:pt x="167" y="415"/>
                    <a:pt x="189" y="399"/>
                    <a:pt x="208" y="389"/>
                  </a:cubicBezTo>
                  <a:cubicBezTo>
                    <a:pt x="229" y="394"/>
                    <a:pt x="229" y="366"/>
                    <a:pt x="240" y="371"/>
                  </a:cubicBezTo>
                  <a:cubicBezTo>
                    <a:pt x="255" y="368"/>
                    <a:pt x="270" y="379"/>
                    <a:pt x="269" y="393"/>
                  </a:cubicBezTo>
                  <a:cubicBezTo>
                    <a:pt x="266" y="410"/>
                    <a:pt x="299" y="415"/>
                    <a:pt x="282" y="402"/>
                  </a:cubicBezTo>
                  <a:cubicBezTo>
                    <a:pt x="285" y="396"/>
                    <a:pt x="287" y="375"/>
                    <a:pt x="297" y="375"/>
                  </a:cubicBezTo>
                  <a:cubicBezTo>
                    <a:pt x="305" y="382"/>
                    <a:pt x="303" y="368"/>
                    <a:pt x="309" y="363"/>
                  </a:cubicBezTo>
                  <a:cubicBezTo>
                    <a:pt x="315" y="359"/>
                    <a:pt x="315" y="359"/>
                    <a:pt x="315" y="359"/>
                  </a:cubicBezTo>
                  <a:cubicBezTo>
                    <a:pt x="284" y="309"/>
                    <a:pt x="284" y="309"/>
                    <a:pt x="284" y="309"/>
                  </a:cubicBezTo>
                  <a:cubicBezTo>
                    <a:pt x="284" y="309"/>
                    <a:pt x="271" y="293"/>
                    <a:pt x="275" y="291"/>
                  </a:cubicBezTo>
                  <a:cubicBezTo>
                    <a:pt x="280" y="289"/>
                    <a:pt x="289" y="283"/>
                    <a:pt x="289" y="283"/>
                  </a:cubicBezTo>
                  <a:cubicBezTo>
                    <a:pt x="290" y="272"/>
                    <a:pt x="290" y="272"/>
                    <a:pt x="290" y="272"/>
                  </a:cubicBezTo>
                  <a:cubicBezTo>
                    <a:pt x="290" y="272"/>
                    <a:pt x="305" y="274"/>
                    <a:pt x="305" y="267"/>
                  </a:cubicBezTo>
                  <a:cubicBezTo>
                    <a:pt x="305" y="260"/>
                    <a:pt x="299" y="253"/>
                    <a:pt x="299" y="253"/>
                  </a:cubicBezTo>
                  <a:cubicBezTo>
                    <a:pt x="306" y="249"/>
                    <a:pt x="306" y="249"/>
                    <a:pt x="306" y="249"/>
                  </a:cubicBezTo>
                  <a:cubicBezTo>
                    <a:pt x="316" y="263"/>
                    <a:pt x="316" y="263"/>
                    <a:pt x="316" y="263"/>
                  </a:cubicBezTo>
                  <a:cubicBezTo>
                    <a:pt x="328" y="261"/>
                    <a:pt x="328" y="261"/>
                    <a:pt x="328" y="261"/>
                  </a:cubicBezTo>
                  <a:cubicBezTo>
                    <a:pt x="328" y="261"/>
                    <a:pt x="327" y="282"/>
                    <a:pt x="339" y="284"/>
                  </a:cubicBezTo>
                  <a:cubicBezTo>
                    <a:pt x="350" y="286"/>
                    <a:pt x="350" y="276"/>
                    <a:pt x="350" y="276"/>
                  </a:cubicBezTo>
                  <a:cubicBezTo>
                    <a:pt x="349" y="263"/>
                    <a:pt x="349" y="263"/>
                    <a:pt x="349" y="263"/>
                  </a:cubicBezTo>
                  <a:cubicBezTo>
                    <a:pt x="364" y="271"/>
                    <a:pt x="364" y="271"/>
                    <a:pt x="364" y="271"/>
                  </a:cubicBezTo>
                  <a:cubicBezTo>
                    <a:pt x="381" y="277"/>
                    <a:pt x="381" y="277"/>
                    <a:pt x="381" y="277"/>
                  </a:cubicBezTo>
                  <a:cubicBezTo>
                    <a:pt x="380" y="265"/>
                    <a:pt x="380" y="265"/>
                    <a:pt x="380" y="265"/>
                  </a:cubicBezTo>
                  <a:cubicBezTo>
                    <a:pt x="391" y="266"/>
                    <a:pt x="391" y="266"/>
                    <a:pt x="391" y="266"/>
                  </a:cubicBezTo>
                  <a:cubicBezTo>
                    <a:pt x="402" y="280"/>
                    <a:pt x="402" y="280"/>
                    <a:pt x="402" y="280"/>
                  </a:cubicBezTo>
                  <a:cubicBezTo>
                    <a:pt x="402" y="280"/>
                    <a:pt x="423" y="285"/>
                    <a:pt x="427" y="288"/>
                  </a:cubicBezTo>
                  <a:cubicBezTo>
                    <a:pt x="430" y="290"/>
                    <a:pt x="438" y="296"/>
                    <a:pt x="446" y="290"/>
                  </a:cubicBezTo>
                  <a:cubicBezTo>
                    <a:pt x="446" y="290"/>
                    <a:pt x="454" y="273"/>
                    <a:pt x="466" y="272"/>
                  </a:cubicBezTo>
                  <a:cubicBezTo>
                    <a:pt x="478" y="271"/>
                    <a:pt x="494" y="263"/>
                    <a:pt x="494" y="263"/>
                  </a:cubicBezTo>
                  <a:cubicBezTo>
                    <a:pt x="507" y="283"/>
                    <a:pt x="507" y="283"/>
                    <a:pt x="507" y="283"/>
                  </a:cubicBezTo>
                  <a:cubicBezTo>
                    <a:pt x="523" y="269"/>
                    <a:pt x="523" y="269"/>
                    <a:pt x="523" y="269"/>
                  </a:cubicBezTo>
                  <a:cubicBezTo>
                    <a:pt x="506" y="248"/>
                    <a:pt x="506" y="248"/>
                    <a:pt x="506" y="248"/>
                  </a:cubicBezTo>
                  <a:cubicBezTo>
                    <a:pt x="510" y="241"/>
                    <a:pt x="510" y="241"/>
                    <a:pt x="510" y="241"/>
                  </a:cubicBezTo>
                  <a:cubicBezTo>
                    <a:pt x="503" y="229"/>
                    <a:pt x="503" y="229"/>
                    <a:pt x="503" y="229"/>
                  </a:cubicBezTo>
                  <a:cubicBezTo>
                    <a:pt x="548" y="205"/>
                    <a:pt x="548" y="205"/>
                    <a:pt x="548" y="205"/>
                  </a:cubicBezTo>
                  <a:cubicBezTo>
                    <a:pt x="570" y="192"/>
                    <a:pt x="570" y="192"/>
                    <a:pt x="570" y="192"/>
                  </a:cubicBezTo>
                  <a:cubicBezTo>
                    <a:pt x="576" y="204"/>
                    <a:pt x="576" y="204"/>
                    <a:pt x="576" y="204"/>
                  </a:cubicBezTo>
                  <a:cubicBezTo>
                    <a:pt x="592" y="198"/>
                    <a:pt x="592" y="198"/>
                    <a:pt x="592" y="198"/>
                  </a:cubicBezTo>
                  <a:cubicBezTo>
                    <a:pt x="592" y="198"/>
                    <a:pt x="601" y="214"/>
                    <a:pt x="610" y="209"/>
                  </a:cubicBezTo>
                  <a:cubicBezTo>
                    <a:pt x="618" y="204"/>
                    <a:pt x="629" y="195"/>
                    <a:pt x="635" y="196"/>
                  </a:cubicBezTo>
                  <a:cubicBezTo>
                    <a:pt x="641" y="197"/>
                    <a:pt x="642" y="205"/>
                    <a:pt x="642" y="205"/>
                  </a:cubicBezTo>
                  <a:cubicBezTo>
                    <a:pt x="655" y="201"/>
                    <a:pt x="655" y="201"/>
                    <a:pt x="655" y="201"/>
                  </a:cubicBezTo>
                  <a:cubicBezTo>
                    <a:pt x="666" y="205"/>
                    <a:pt x="666" y="205"/>
                    <a:pt x="666" y="205"/>
                  </a:cubicBezTo>
                  <a:cubicBezTo>
                    <a:pt x="681" y="220"/>
                    <a:pt x="681" y="220"/>
                    <a:pt x="681" y="220"/>
                  </a:cubicBezTo>
                  <a:cubicBezTo>
                    <a:pt x="681" y="220"/>
                    <a:pt x="693" y="214"/>
                    <a:pt x="699" y="215"/>
                  </a:cubicBezTo>
                  <a:cubicBezTo>
                    <a:pt x="705" y="216"/>
                    <a:pt x="718" y="220"/>
                    <a:pt x="718" y="220"/>
                  </a:cubicBezTo>
                  <a:cubicBezTo>
                    <a:pt x="741" y="171"/>
                    <a:pt x="741" y="171"/>
                    <a:pt x="741" y="171"/>
                  </a:cubicBezTo>
                  <a:cubicBezTo>
                    <a:pt x="746" y="144"/>
                    <a:pt x="746" y="144"/>
                    <a:pt x="746" y="144"/>
                  </a:cubicBezTo>
                  <a:cubicBezTo>
                    <a:pt x="764" y="144"/>
                    <a:pt x="764" y="144"/>
                    <a:pt x="764" y="144"/>
                  </a:cubicBezTo>
                  <a:cubicBezTo>
                    <a:pt x="770" y="135"/>
                    <a:pt x="770" y="135"/>
                    <a:pt x="770" y="135"/>
                  </a:cubicBezTo>
                  <a:cubicBezTo>
                    <a:pt x="782" y="140"/>
                    <a:pt x="782" y="140"/>
                    <a:pt x="782" y="140"/>
                  </a:cubicBezTo>
                  <a:cubicBezTo>
                    <a:pt x="782" y="140"/>
                    <a:pt x="774" y="121"/>
                    <a:pt x="769" y="115"/>
                  </a:cubicBezTo>
                  <a:cubicBezTo>
                    <a:pt x="764" y="109"/>
                    <a:pt x="758" y="98"/>
                    <a:pt x="758" y="85"/>
                  </a:cubicBezTo>
                  <a:cubicBezTo>
                    <a:pt x="758" y="72"/>
                    <a:pt x="755" y="64"/>
                    <a:pt x="752" y="58"/>
                  </a:cubicBezTo>
                  <a:cubicBezTo>
                    <a:pt x="750" y="52"/>
                    <a:pt x="750" y="52"/>
                    <a:pt x="750" y="52"/>
                  </a:cubicBezTo>
                  <a:cubicBezTo>
                    <a:pt x="733" y="52"/>
                    <a:pt x="733" y="52"/>
                    <a:pt x="733" y="52"/>
                  </a:cubicBezTo>
                  <a:cubicBezTo>
                    <a:pt x="730" y="45"/>
                    <a:pt x="730" y="45"/>
                    <a:pt x="730" y="45"/>
                  </a:cubicBezTo>
                  <a:cubicBezTo>
                    <a:pt x="743" y="38"/>
                    <a:pt x="743" y="38"/>
                    <a:pt x="743" y="38"/>
                  </a:cubicBezTo>
                  <a:cubicBezTo>
                    <a:pt x="745" y="27"/>
                    <a:pt x="745" y="27"/>
                    <a:pt x="745" y="27"/>
                  </a:cubicBezTo>
                  <a:cubicBezTo>
                    <a:pt x="745" y="27"/>
                    <a:pt x="757" y="7"/>
                    <a:pt x="768" y="7"/>
                  </a:cubicBezTo>
                  <a:cubicBezTo>
                    <a:pt x="779" y="7"/>
                    <a:pt x="789" y="0"/>
                    <a:pt x="789" y="0"/>
                  </a:cubicBezTo>
                  <a:cubicBezTo>
                    <a:pt x="798" y="0"/>
                    <a:pt x="798" y="0"/>
                    <a:pt x="798" y="0"/>
                  </a:cubicBezTo>
                  <a:cubicBezTo>
                    <a:pt x="800" y="16"/>
                    <a:pt x="800" y="16"/>
                    <a:pt x="800" y="16"/>
                  </a:cubicBezTo>
                  <a:cubicBezTo>
                    <a:pt x="833" y="13"/>
                    <a:pt x="833" y="13"/>
                    <a:pt x="833" y="13"/>
                  </a:cubicBezTo>
                  <a:cubicBezTo>
                    <a:pt x="871" y="10"/>
                    <a:pt x="871" y="10"/>
                    <a:pt x="871" y="10"/>
                  </a:cubicBezTo>
                  <a:cubicBezTo>
                    <a:pt x="918" y="64"/>
                    <a:pt x="918" y="64"/>
                    <a:pt x="918" y="64"/>
                  </a:cubicBezTo>
                  <a:cubicBezTo>
                    <a:pt x="926" y="79"/>
                    <a:pt x="926" y="79"/>
                    <a:pt x="926" y="79"/>
                  </a:cubicBezTo>
                  <a:cubicBezTo>
                    <a:pt x="947" y="107"/>
                    <a:pt x="947" y="107"/>
                    <a:pt x="947" y="107"/>
                  </a:cubicBezTo>
                  <a:cubicBezTo>
                    <a:pt x="951" y="116"/>
                    <a:pt x="951" y="116"/>
                    <a:pt x="951" y="116"/>
                  </a:cubicBezTo>
                  <a:cubicBezTo>
                    <a:pt x="957" y="129"/>
                    <a:pt x="957" y="129"/>
                    <a:pt x="957" y="129"/>
                  </a:cubicBezTo>
                  <a:cubicBezTo>
                    <a:pt x="957" y="167"/>
                    <a:pt x="957" y="167"/>
                    <a:pt x="957" y="167"/>
                  </a:cubicBezTo>
                  <a:cubicBezTo>
                    <a:pt x="961" y="188"/>
                    <a:pt x="961" y="188"/>
                    <a:pt x="961" y="188"/>
                  </a:cubicBezTo>
                  <a:cubicBezTo>
                    <a:pt x="969" y="211"/>
                    <a:pt x="969" y="211"/>
                    <a:pt x="969" y="211"/>
                  </a:cubicBezTo>
                  <a:cubicBezTo>
                    <a:pt x="993" y="250"/>
                    <a:pt x="993" y="250"/>
                    <a:pt x="993" y="250"/>
                  </a:cubicBezTo>
                  <a:cubicBezTo>
                    <a:pt x="991" y="264"/>
                    <a:pt x="991" y="264"/>
                    <a:pt x="991" y="264"/>
                  </a:cubicBezTo>
                  <a:cubicBezTo>
                    <a:pt x="993" y="287"/>
                    <a:pt x="993" y="287"/>
                    <a:pt x="993" y="287"/>
                  </a:cubicBezTo>
                  <a:cubicBezTo>
                    <a:pt x="996" y="302"/>
                    <a:pt x="996" y="302"/>
                    <a:pt x="996" y="302"/>
                  </a:cubicBezTo>
                  <a:cubicBezTo>
                    <a:pt x="999" y="328"/>
                    <a:pt x="999" y="328"/>
                    <a:pt x="999" y="328"/>
                  </a:cubicBezTo>
                  <a:cubicBezTo>
                    <a:pt x="1007" y="355"/>
                    <a:pt x="1007" y="355"/>
                    <a:pt x="1007" y="355"/>
                  </a:cubicBezTo>
                  <a:cubicBezTo>
                    <a:pt x="1019" y="382"/>
                    <a:pt x="1019" y="382"/>
                    <a:pt x="1019" y="382"/>
                  </a:cubicBezTo>
                  <a:cubicBezTo>
                    <a:pt x="1021" y="429"/>
                    <a:pt x="1021" y="429"/>
                    <a:pt x="1021" y="429"/>
                  </a:cubicBezTo>
                  <a:cubicBezTo>
                    <a:pt x="1023" y="465"/>
                    <a:pt x="1023" y="465"/>
                    <a:pt x="1023" y="465"/>
                  </a:cubicBezTo>
                  <a:cubicBezTo>
                    <a:pt x="1020" y="487"/>
                    <a:pt x="1020" y="487"/>
                    <a:pt x="1020" y="487"/>
                  </a:cubicBezTo>
                  <a:cubicBezTo>
                    <a:pt x="1018" y="510"/>
                    <a:pt x="1018" y="510"/>
                    <a:pt x="1018" y="510"/>
                  </a:cubicBezTo>
                  <a:cubicBezTo>
                    <a:pt x="1018" y="512"/>
                    <a:pt x="1018" y="512"/>
                    <a:pt x="1018" y="512"/>
                  </a:cubicBezTo>
                  <a:cubicBezTo>
                    <a:pt x="1022" y="511"/>
                    <a:pt x="1022" y="511"/>
                    <a:pt x="1022" y="511"/>
                  </a:cubicBezTo>
                  <a:cubicBezTo>
                    <a:pt x="1025" y="518"/>
                    <a:pt x="1025" y="518"/>
                    <a:pt x="1025" y="518"/>
                  </a:cubicBezTo>
                  <a:cubicBezTo>
                    <a:pt x="1021" y="541"/>
                    <a:pt x="1021" y="541"/>
                    <a:pt x="1021" y="541"/>
                  </a:cubicBezTo>
                  <a:cubicBezTo>
                    <a:pt x="1023" y="550"/>
                    <a:pt x="1023" y="550"/>
                    <a:pt x="1023" y="550"/>
                  </a:cubicBezTo>
                  <a:cubicBezTo>
                    <a:pt x="1030" y="565"/>
                    <a:pt x="1030" y="565"/>
                    <a:pt x="1030" y="565"/>
                  </a:cubicBezTo>
                  <a:cubicBezTo>
                    <a:pt x="1037" y="578"/>
                    <a:pt x="1037" y="578"/>
                    <a:pt x="1037" y="578"/>
                  </a:cubicBezTo>
                  <a:cubicBezTo>
                    <a:pt x="1042" y="585"/>
                    <a:pt x="1042" y="585"/>
                    <a:pt x="1042" y="585"/>
                  </a:cubicBezTo>
                  <a:cubicBezTo>
                    <a:pt x="1054" y="589"/>
                    <a:pt x="1054" y="589"/>
                    <a:pt x="1054" y="589"/>
                  </a:cubicBezTo>
                  <a:cubicBezTo>
                    <a:pt x="1057" y="597"/>
                    <a:pt x="1057" y="597"/>
                    <a:pt x="1057" y="597"/>
                  </a:cubicBezTo>
                  <a:cubicBezTo>
                    <a:pt x="1089" y="609"/>
                    <a:pt x="1089" y="609"/>
                    <a:pt x="1089" y="609"/>
                  </a:cubicBezTo>
                  <a:cubicBezTo>
                    <a:pt x="1088" y="627"/>
                    <a:pt x="1088" y="627"/>
                    <a:pt x="1088" y="627"/>
                  </a:cubicBezTo>
                  <a:cubicBezTo>
                    <a:pt x="1121" y="681"/>
                    <a:pt x="1121" y="681"/>
                    <a:pt x="1121" y="681"/>
                  </a:cubicBezTo>
                  <a:cubicBezTo>
                    <a:pt x="1115" y="745"/>
                    <a:pt x="1115" y="745"/>
                    <a:pt x="1115" y="745"/>
                  </a:cubicBezTo>
                  <a:cubicBezTo>
                    <a:pt x="1102" y="745"/>
                    <a:pt x="1102" y="745"/>
                    <a:pt x="1102" y="745"/>
                  </a:cubicBezTo>
                  <a:cubicBezTo>
                    <a:pt x="1101" y="755"/>
                    <a:pt x="1101" y="755"/>
                    <a:pt x="1101" y="755"/>
                  </a:cubicBezTo>
                  <a:cubicBezTo>
                    <a:pt x="1093" y="756"/>
                    <a:pt x="1093" y="756"/>
                    <a:pt x="1093" y="756"/>
                  </a:cubicBezTo>
                  <a:cubicBezTo>
                    <a:pt x="1096" y="773"/>
                    <a:pt x="1096" y="773"/>
                    <a:pt x="1096" y="773"/>
                  </a:cubicBezTo>
                  <a:cubicBezTo>
                    <a:pt x="1113" y="783"/>
                    <a:pt x="1113" y="783"/>
                    <a:pt x="1113" y="783"/>
                  </a:cubicBezTo>
                  <a:cubicBezTo>
                    <a:pt x="1112" y="799"/>
                    <a:pt x="1112" y="799"/>
                    <a:pt x="1112" y="799"/>
                  </a:cubicBezTo>
                  <a:cubicBezTo>
                    <a:pt x="1106" y="806"/>
                    <a:pt x="1106" y="806"/>
                    <a:pt x="1106" y="806"/>
                  </a:cubicBezTo>
                  <a:cubicBezTo>
                    <a:pt x="1088" y="805"/>
                    <a:pt x="1088" y="805"/>
                    <a:pt x="1088" y="805"/>
                  </a:cubicBezTo>
                  <a:cubicBezTo>
                    <a:pt x="1076" y="815"/>
                    <a:pt x="1076" y="815"/>
                    <a:pt x="1076" y="815"/>
                  </a:cubicBezTo>
                  <a:cubicBezTo>
                    <a:pt x="1076" y="815"/>
                    <a:pt x="1061" y="809"/>
                    <a:pt x="1058" y="808"/>
                  </a:cubicBezTo>
                  <a:cubicBezTo>
                    <a:pt x="1056" y="806"/>
                    <a:pt x="1042" y="806"/>
                    <a:pt x="1042" y="806"/>
                  </a:cubicBezTo>
                  <a:cubicBezTo>
                    <a:pt x="1041" y="805"/>
                    <a:pt x="1038" y="804"/>
                    <a:pt x="1033" y="805"/>
                  </a:cubicBezTo>
                  <a:cubicBezTo>
                    <a:pt x="1021" y="805"/>
                    <a:pt x="1011" y="799"/>
                    <a:pt x="1010" y="799"/>
                  </a:cubicBezTo>
                  <a:cubicBezTo>
                    <a:pt x="1014" y="791"/>
                    <a:pt x="990" y="793"/>
                    <a:pt x="981" y="793"/>
                  </a:cubicBezTo>
                  <a:cubicBezTo>
                    <a:pt x="965" y="796"/>
                    <a:pt x="942" y="799"/>
                    <a:pt x="936" y="780"/>
                  </a:cubicBezTo>
                  <a:cubicBezTo>
                    <a:pt x="931" y="767"/>
                    <a:pt x="924" y="772"/>
                    <a:pt x="917" y="778"/>
                  </a:cubicBezTo>
                  <a:cubicBezTo>
                    <a:pt x="921" y="786"/>
                    <a:pt x="920" y="805"/>
                    <a:pt x="911" y="802"/>
                  </a:cubicBezTo>
                  <a:cubicBezTo>
                    <a:pt x="911" y="796"/>
                    <a:pt x="891" y="806"/>
                    <a:pt x="882" y="808"/>
                  </a:cubicBezTo>
                  <a:cubicBezTo>
                    <a:pt x="874" y="801"/>
                    <a:pt x="871" y="787"/>
                    <a:pt x="860" y="787"/>
                  </a:cubicBezTo>
                  <a:cubicBezTo>
                    <a:pt x="856" y="772"/>
                    <a:pt x="835" y="785"/>
                    <a:pt x="843" y="793"/>
                  </a:cubicBezTo>
                  <a:cubicBezTo>
                    <a:pt x="840" y="802"/>
                    <a:pt x="840" y="811"/>
                    <a:pt x="840" y="821"/>
                  </a:cubicBezTo>
                  <a:cubicBezTo>
                    <a:pt x="832" y="823"/>
                    <a:pt x="829" y="843"/>
                    <a:pt x="825" y="827"/>
                  </a:cubicBezTo>
                  <a:cubicBezTo>
                    <a:pt x="818" y="818"/>
                    <a:pt x="807" y="846"/>
                    <a:pt x="792" y="840"/>
                  </a:cubicBezTo>
                  <a:cubicBezTo>
                    <a:pt x="781" y="833"/>
                    <a:pt x="795" y="820"/>
                    <a:pt x="784" y="816"/>
                  </a:cubicBezTo>
                  <a:cubicBezTo>
                    <a:pt x="775" y="821"/>
                    <a:pt x="768" y="811"/>
                    <a:pt x="765" y="824"/>
                  </a:cubicBezTo>
                  <a:cubicBezTo>
                    <a:pt x="752" y="815"/>
                    <a:pt x="748" y="828"/>
                    <a:pt x="743" y="838"/>
                  </a:cubicBezTo>
                  <a:cubicBezTo>
                    <a:pt x="725" y="837"/>
                    <a:pt x="740" y="819"/>
                    <a:pt x="731" y="812"/>
                  </a:cubicBezTo>
                  <a:cubicBezTo>
                    <a:pt x="721" y="799"/>
                    <a:pt x="725" y="811"/>
                    <a:pt x="717" y="812"/>
                  </a:cubicBezTo>
                  <a:cubicBezTo>
                    <a:pt x="706" y="825"/>
                    <a:pt x="709" y="826"/>
                    <a:pt x="698" y="837"/>
                  </a:cubicBezTo>
                  <a:cubicBezTo>
                    <a:pt x="696" y="851"/>
                    <a:pt x="691" y="867"/>
                    <a:pt x="692" y="880"/>
                  </a:cubicBezTo>
                  <a:cubicBezTo>
                    <a:pt x="689" y="886"/>
                    <a:pt x="675" y="885"/>
                    <a:pt x="671" y="896"/>
                  </a:cubicBezTo>
                  <a:cubicBezTo>
                    <a:pt x="662" y="904"/>
                    <a:pt x="662" y="913"/>
                    <a:pt x="655" y="911"/>
                  </a:cubicBezTo>
                  <a:cubicBezTo>
                    <a:pt x="651" y="902"/>
                    <a:pt x="640" y="909"/>
                    <a:pt x="633" y="907"/>
                  </a:cubicBezTo>
                  <a:cubicBezTo>
                    <a:pt x="628" y="916"/>
                    <a:pt x="606" y="916"/>
                    <a:pt x="608" y="929"/>
                  </a:cubicBezTo>
                  <a:cubicBezTo>
                    <a:pt x="602" y="923"/>
                    <a:pt x="590" y="924"/>
                    <a:pt x="589" y="935"/>
                  </a:cubicBezTo>
                  <a:cubicBezTo>
                    <a:pt x="579" y="931"/>
                    <a:pt x="600" y="919"/>
                    <a:pt x="590" y="908"/>
                  </a:cubicBezTo>
                  <a:cubicBezTo>
                    <a:pt x="590" y="895"/>
                    <a:pt x="575" y="893"/>
                    <a:pt x="565" y="903"/>
                  </a:cubicBezTo>
                  <a:cubicBezTo>
                    <a:pt x="561" y="912"/>
                    <a:pt x="548" y="917"/>
                    <a:pt x="540" y="917"/>
                  </a:cubicBezTo>
                  <a:cubicBezTo>
                    <a:pt x="537" y="915"/>
                    <a:pt x="527" y="920"/>
                    <a:pt x="523" y="912"/>
                  </a:cubicBezTo>
                  <a:cubicBezTo>
                    <a:pt x="513" y="904"/>
                    <a:pt x="511" y="921"/>
                    <a:pt x="515" y="927"/>
                  </a:cubicBezTo>
                  <a:cubicBezTo>
                    <a:pt x="514" y="931"/>
                    <a:pt x="516" y="945"/>
                    <a:pt x="523" y="948"/>
                  </a:cubicBezTo>
                  <a:close/>
                </a:path>
              </a:pathLst>
            </a:custGeom>
            <a:solidFill>
              <a:srgbClr val="0000B4"/>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7">
              <a:extLst>
                <a:ext uri="{FF2B5EF4-FFF2-40B4-BE49-F238E27FC236}">
                  <a16:creationId xmlns:a16="http://schemas.microsoft.com/office/drawing/2014/main" id="{51FC6B8A-6508-4E9B-B5A6-11B8E9C80CC4}"/>
                </a:ext>
              </a:extLst>
            </p:cNvPr>
            <p:cNvSpPr>
              <a:spLocks/>
            </p:cNvSpPr>
            <p:nvPr/>
          </p:nvSpPr>
          <p:spPr bwMode="auto">
            <a:xfrm>
              <a:off x="8142290" y="4605340"/>
              <a:ext cx="1517651" cy="1550988"/>
            </a:xfrm>
            <a:custGeom>
              <a:avLst/>
              <a:gdLst>
                <a:gd name="T0" fmla="*/ 418 w 905"/>
                <a:gd name="T1" fmla="*/ 161 h 927"/>
                <a:gd name="T2" fmla="*/ 437 w 905"/>
                <a:gd name="T3" fmla="*/ 187 h 927"/>
                <a:gd name="T4" fmla="*/ 516 w 905"/>
                <a:gd name="T5" fmla="*/ 158 h 927"/>
                <a:gd name="T6" fmla="*/ 610 w 905"/>
                <a:gd name="T7" fmla="*/ 109 h 927"/>
                <a:gd name="T8" fmla="*/ 659 w 905"/>
                <a:gd name="T9" fmla="*/ 116 h 927"/>
                <a:gd name="T10" fmla="*/ 703 w 905"/>
                <a:gd name="T11" fmla="*/ 83 h 927"/>
                <a:gd name="T12" fmla="*/ 726 w 905"/>
                <a:gd name="T13" fmla="*/ 35 h 927"/>
                <a:gd name="T14" fmla="*/ 840 w 905"/>
                <a:gd name="T15" fmla="*/ 3 h 927"/>
                <a:gd name="T16" fmla="*/ 904 w 905"/>
                <a:gd name="T17" fmla="*/ 66 h 927"/>
                <a:gd name="T18" fmla="*/ 865 w 905"/>
                <a:gd name="T19" fmla="*/ 136 h 927"/>
                <a:gd name="T20" fmla="*/ 879 w 905"/>
                <a:gd name="T21" fmla="*/ 227 h 927"/>
                <a:gd name="T22" fmla="*/ 870 w 905"/>
                <a:gd name="T23" fmla="*/ 287 h 927"/>
                <a:gd name="T24" fmla="*/ 837 w 905"/>
                <a:gd name="T25" fmla="*/ 331 h 927"/>
                <a:gd name="T26" fmla="*/ 766 w 905"/>
                <a:gd name="T27" fmla="*/ 353 h 927"/>
                <a:gd name="T28" fmla="*/ 726 w 905"/>
                <a:gd name="T29" fmla="*/ 408 h 927"/>
                <a:gd name="T30" fmla="*/ 731 w 905"/>
                <a:gd name="T31" fmla="*/ 470 h 927"/>
                <a:gd name="T32" fmla="*/ 735 w 905"/>
                <a:gd name="T33" fmla="*/ 557 h 927"/>
                <a:gd name="T34" fmla="*/ 793 w 905"/>
                <a:gd name="T35" fmla="*/ 591 h 927"/>
                <a:gd name="T36" fmla="*/ 772 w 905"/>
                <a:gd name="T37" fmla="*/ 657 h 927"/>
                <a:gd name="T38" fmla="*/ 796 w 905"/>
                <a:gd name="T39" fmla="*/ 712 h 927"/>
                <a:gd name="T40" fmla="*/ 777 w 905"/>
                <a:gd name="T41" fmla="*/ 822 h 927"/>
                <a:gd name="T42" fmla="*/ 794 w 905"/>
                <a:gd name="T43" fmla="*/ 897 h 927"/>
                <a:gd name="T44" fmla="*/ 653 w 905"/>
                <a:gd name="T45" fmla="*/ 917 h 927"/>
                <a:gd name="T46" fmla="*/ 597 w 905"/>
                <a:gd name="T47" fmla="*/ 888 h 927"/>
                <a:gd name="T48" fmla="*/ 569 w 905"/>
                <a:gd name="T49" fmla="*/ 812 h 927"/>
                <a:gd name="T50" fmla="*/ 556 w 905"/>
                <a:gd name="T51" fmla="*/ 792 h 927"/>
                <a:gd name="T52" fmla="*/ 524 w 905"/>
                <a:gd name="T53" fmla="*/ 737 h 927"/>
                <a:gd name="T54" fmla="*/ 487 w 905"/>
                <a:gd name="T55" fmla="*/ 679 h 927"/>
                <a:gd name="T56" fmla="*/ 417 w 905"/>
                <a:gd name="T57" fmla="*/ 631 h 927"/>
                <a:gd name="T58" fmla="*/ 391 w 905"/>
                <a:gd name="T59" fmla="*/ 593 h 927"/>
                <a:gd name="T60" fmla="*/ 392 w 905"/>
                <a:gd name="T61" fmla="*/ 498 h 927"/>
                <a:gd name="T62" fmla="*/ 330 w 905"/>
                <a:gd name="T63" fmla="*/ 504 h 927"/>
                <a:gd name="T64" fmla="*/ 264 w 905"/>
                <a:gd name="T65" fmla="*/ 486 h 927"/>
                <a:gd name="T66" fmla="*/ 181 w 905"/>
                <a:gd name="T67" fmla="*/ 426 h 927"/>
                <a:gd name="T68" fmla="*/ 123 w 905"/>
                <a:gd name="T69" fmla="*/ 383 h 927"/>
                <a:gd name="T70" fmla="*/ 83 w 905"/>
                <a:gd name="T71" fmla="*/ 409 h 927"/>
                <a:gd name="T72" fmla="*/ 0 w 905"/>
                <a:gd name="T73" fmla="*/ 350 h 927"/>
                <a:gd name="T74" fmla="*/ 48 w 905"/>
                <a:gd name="T75" fmla="*/ 257 h 927"/>
                <a:gd name="T76" fmla="*/ 85 w 905"/>
                <a:gd name="T77" fmla="*/ 209 h 927"/>
                <a:gd name="T78" fmla="*/ 138 w 905"/>
                <a:gd name="T79" fmla="*/ 174 h 927"/>
                <a:gd name="T80" fmla="*/ 202 w 905"/>
                <a:gd name="T81" fmla="*/ 129 h 927"/>
                <a:gd name="T82" fmla="*/ 216 w 905"/>
                <a:gd name="T83" fmla="*/ 81 h 927"/>
                <a:gd name="T84" fmla="*/ 282 w 905"/>
                <a:gd name="T85" fmla="*/ 71 h 927"/>
                <a:gd name="T86" fmla="*/ 373 w 905"/>
                <a:gd name="T87" fmla="*/ 82 h 927"/>
                <a:gd name="T88" fmla="*/ 415 w 905"/>
                <a:gd name="T89" fmla="*/ 86 h 927"/>
                <a:gd name="T90" fmla="*/ 411 w 905"/>
                <a:gd name="T91" fmla="*/ 101 h 927"/>
                <a:gd name="T92" fmla="*/ 406 w 905"/>
                <a:gd name="T93" fmla="*/ 135 h 927"/>
                <a:gd name="T94" fmla="*/ 403 w 905"/>
                <a:gd name="T95" fmla="*/ 190 h 927"/>
                <a:gd name="T96" fmla="*/ 416 w 905"/>
                <a:gd name="T97" fmla="*/ 189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5" h="927">
                  <a:moveTo>
                    <a:pt x="411" y="170"/>
                  </a:moveTo>
                  <a:cubicBezTo>
                    <a:pt x="404" y="165"/>
                    <a:pt x="404" y="165"/>
                    <a:pt x="404" y="165"/>
                  </a:cubicBezTo>
                  <a:cubicBezTo>
                    <a:pt x="411" y="144"/>
                    <a:pt x="411" y="144"/>
                    <a:pt x="411" y="144"/>
                  </a:cubicBezTo>
                  <a:cubicBezTo>
                    <a:pt x="418" y="161"/>
                    <a:pt x="418" y="161"/>
                    <a:pt x="418" y="161"/>
                  </a:cubicBezTo>
                  <a:cubicBezTo>
                    <a:pt x="425" y="173"/>
                    <a:pt x="425" y="173"/>
                    <a:pt x="425" y="173"/>
                  </a:cubicBezTo>
                  <a:cubicBezTo>
                    <a:pt x="440" y="171"/>
                    <a:pt x="440" y="171"/>
                    <a:pt x="440" y="171"/>
                  </a:cubicBezTo>
                  <a:cubicBezTo>
                    <a:pt x="440" y="171"/>
                    <a:pt x="440" y="171"/>
                    <a:pt x="439" y="175"/>
                  </a:cubicBezTo>
                  <a:cubicBezTo>
                    <a:pt x="438" y="180"/>
                    <a:pt x="437" y="187"/>
                    <a:pt x="437" y="187"/>
                  </a:cubicBezTo>
                  <a:cubicBezTo>
                    <a:pt x="458" y="183"/>
                    <a:pt x="458" y="183"/>
                    <a:pt x="458" y="183"/>
                  </a:cubicBezTo>
                  <a:cubicBezTo>
                    <a:pt x="458" y="183"/>
                    <a:pt x="476" y="183"/>
                    <a:pt x="483" y="183"/>
                  </a:cubicBezTo>
                  <a:cubicBezTo>
                    <a:pt x="490" y="183"/>
                    <a:pt x="502" y="181"/>
                    <a:pt x="505" y="178"/>
                  </a:cubicBezTo>
                  <a:cubicBezTo>
                    <a:pt x="507" y="174"/>
                    <a:pt x="516" y="158"/>
                    <a:pt x="516" y="158"/>
                  </a:cubicBezTo>
                  <a:cubicBezTo>
                    <a:pt x="516" y="158"/>
                    <a:pt x="537" y="148"/>
                    <a:pt x="543" y="146"/>
                  </a:cubicBezTo>
                  <a:cubicBezTo>
                    <a:pt x="549" y="143"/>
                    <a:pt x="576" y="148"/>
                    <a:pt x="576" y="148"/>
                  </a:cubicBezTo>
                  <a:cubicBezTo>
                    <a:pt x="576" y="148"/>
                    <a:pt x="591" y="145"/>
                    <a:pt x="593" y="140"/>
                  </a:cubicBezTo>
                  <a:cubicBezTo>
                    <a:pt x="594" y="135"/>
                    <a:pt x="610" y="109"/>
                    <a:pt x="610" y="109"/>
                  </a:cubicBezTo>
                  <a:cubicBezTo>
                    <a:pt x="621" y="109"/>
                    <a:pt x="621" y="109"/>
                    <a:pt x="621" y="109"/>
                  </a:cubicBezTo>
                  <a:cubicBezTo>
                    <a:pt x="621" y="109"/>
                    <a:pt x="622" y="127"/>
                    <a:pt x="628" y="128"/>
                  </a:cubicBezTo>
                  <a:cubicBezTo>
                    <a:pt x="634" y="129"/>
                    <a:pt x="644" y="131"/>
                    <a:pt x="648" y="130"/>
                  </a:cubicBezTo>
                  <a:cubicBezTo>
                    <a:pt x="653" y="129"/>
                    <a:pt x="660" y="120"/>
                    <a:pt x="659" y="116"/>
                  </a:cubicBezTo>
                  <a:cubicBezTo>
                    <a:pt x="658" y="112"/>
                    <a:pt x="651" y="96"/>
                    <a:pt x="651" y="96"/>
                  </a:cubicBezTo>
                  <a:cubicBezTo>
                    <a:pt x="651" y="96"/>
                    <a:pt x="663" y="87"/>
                    <a:pt x="669" y="85"/>
                  </a:cubicBezTo>
                  <a:cubicBezTo>
                    <a:pt x="675" y="83"/>
                    <a:pt x="682" y="85"/>
                    <a:pt x="694" y="81"/>
                  </a:cubicBezTo>
                  <a:cubicBezTo>
                    <a:pt x="706" y="78"/>
                    <a:pt x="694" y="81"/>
                    <a:pt x="703" y="83"/>
                  </a:cubicBezTo>
                  <a:cubicBezTo>
                    <a:pt x="713" y="84"/>
                    <a:pt x="714" y="77"/>
                    <a:pt x="714" y="72"/>
                  </a:cubicBezTo>
                  <a:cubicBezTo>
                    <a:pt x="714" y="67"/>
                    <a:pt x="720" y="61"/>
                    <a:pt x="716" y="55"/>
                  </a:cubicBezTo>
                  <a:cubicBezTo>
                    <a:pt x="713" y="49"/>
                    <a:pt x="715" y="46"/>
                    <a:pt x="715" y="41"/>
                  </a:cubicBezTo>
                  <a:cubicBezTo>
                    <a:pt x="715" y="36"/>
                    <a:pt x="726" y="35"/>
                    <a:pt x="726" y="35"/>
                  </a:cubicBezTo>
                  <a:cubicBezTo>
                    <a:pt x="733" y="23"/>
                    <a:pt x="741" y="48"/>
                    <a:pt x="748" y="32"/>
                  </a:cubicBezTo>
                  <a:cubicBezTo>
                    <a:pt x="756" y="18"/>
                    <a:pt x="777" y="27"/>
                    <a:pt x="783" y="13"/>
                  </a:cubicBezTo>
                  <a:cubicBezTo>
                    <a:pt x="784" y="2"/>
                    <a:pt x="800" y="0"/>
                    <a:pt x="808" y="4"/>
                  </a:cubicBezTo>
                  <a:cubicBezTo>
                    <a:pt x="813" y="2"/>
                    <a:pt x="830" y="1"/>
                    <a:pt x="840" y="3"/>
                  </a:cubicBezTo>
                  <a:cubicBezTo>
                    <a:pt x="851" y="9"/>
                    <a:pt x="858" y="14"/>
                    <a:pt x="856" y="26"/>
                  </a:cubicBezTo>
                  <a:cubicBezTo>
                    <a:pt x="857" y="34"/>
                    <a:pt x="872" y="35"/>
                    <a:pt x="882" y="38"/>
                  </a:cubicBezTo>
                  <a:cubicBezTo>
                    <a:pt x="896" y="44"/>
                    <a:pt x="878" y="56"/>
                    <a:pt x="889" y="62"/>
                  </a:cubicBezTo>
                  <a:cubicBezTo>
                    <a:pt x="899" y="60"/>
                    <a:pt x="904" y="63"/>
                    <a:pt x="904" y="66"/>
                  </a:cubicBezTo>
                  <a:cubicBezTo>
                    <a:pt x="905" y="70"/>
                    <a:pt x="900" y="73"/>
                    <a:pt x="892" y="74"/>
                  </a:cubicBezTo>
                  <a:cubicBezTo>
                    <a:pt x="886" y="84"/>
                    <a:pt x="898" y="88"/>
                    <a:pt x="890" y="92"/>
                  </a:cubicBezTo>
                  <a:cubicBezTo>
                    <a:pt x="882" y="99"/>
                    <a:pt x="875" y="100"/>
                    <a:pt x="878" y="111"/>
                  </a:cubicBezTo>
                  <a:cubicBezTo>
                    <a:pt x="884" y="125"/>
                    <a:pt x="875" y="129"/>
                    <a:pt x="865" y="136"/>
                  </a:cubicBezTo>
                  <a:cubicBezTo>
                    <a:pt x="864" y="151"/>
                    <a:pt x="856" y="152"/>
                    <a:pt x="863" y="164"/>
                  </a:cubicBezTo>
                  <a:cubicBezTo>
                    <a:pt x="861" y="174"/>
                    <a:pt x="886" y="166"/>
                    <a:pt x="868" y="182"/>
                  </a:cubicBezTo>
                  <a:cubicBezTo>
                    <a:pt x="861" y="199"/>
                    <a:pt x="881" y="196"/>
                    <a:pt x="880" y="205"/>
                  </a:cubicBezTo>
                  <a:cubicBezTo>
                    <a:pt x="876" y="214"/>
                    <a:pt x="878" y="216"/>
                    <a:pt x="879" y="227"/>
                  </a:cubicBezTo>
                  <a:cubicBezTo>
                    <a:pt x="869" y="226"/>
                    <a:pt x="871" y="235"/>
                    <a:pt x="871" y="241"/>
                  </a:cubicBezTo>
                  <a:cubicBezTo>
                    <a:pt x="867" y="247"/>
                    <a:pt x="856" y="245"/>
                    <a:pt x="859" y="259"/>
                  </a:cubicBezTo>
                  <a:cubicBezTo>
                    <a:pt x="862" y="262"/>
                    <a:pt x="861" y="264"/>
                    <a:pt x="869" y="274"/>
                  </a:cubicBezTo>
                  <a:cubicBezTo>
                    <a:pt x="887" y="278"/>
                    <a:pt x="862" y="274"/>
                    <a:pt x="870" y="287"/>
                  </a:cubicBezTo>
                  <a:cubicBezTo>
                    <a:pt x="880" y="301"/>
                    <a:pt x="864" y="295"/>
                    <a:pt x="869" y="303"/>
                  </a:cubicBezTo>
                  <a:cubicBezTo>
                    <a:pt x="871" y="313"/>
                    <a:pt x="864" y="318"/>
                    <a:pt x="858" y="323"/>
                  </a:cubicBezTo>
                  <a:cubicBezTo>
                    <a:pt x="857" y="325"/>
                    <a:pt x="855" y="328"/>
                    <a:pt x="853" y="331"/>
                  </a:cubicBezTo>
                  <a:cubicBezTo>
                    <a:pt x="849" y="334"/>
                    <a:pt x="844" y="336"/>
                    <a:pt x="837" y="331"/>
                  </a:cubicBezTo>
                  <a:cubicBezTo>
                    <a:pt x="830" y="332"/>
                    <a:pt x="828" y="338"/>
                    <a:pt x="819" y="334"/>
                  </a:cubicBezTo>
                  <a:cubicBezTo>
                    <a:pt x="816" y="338"/>
                    <a:pt x="810" y="336"/>
                    <a:pt x="800" y="332"/>
                  </a:cubicBezTo>
                  <a:cubicBezTo>
                    <a:pt x="789" y="331"/>
                    <a:pt x="783" y="343"/>
                    <a:pt x="787" y="354"/>
                  </a:cubicBezTo>
                  <a:cubicBezTo>
                    <a:pt x="782" y="356"/>
                    <a:pt x="777" y="351"/>
                    <a:pt x="766" y="353"/>
                  </a:cubicBezTo>
                  <a:cubicBezTo>
                    <a:pt x="756" y="350"/>
                    <a:pt x="747" y="359"/>
                    <a:pt x="742" y="362"/>
                  </a:cubicBezTo>
                  <a:cubicBezTo>
                    <a:pt x="729" y="371"/>
                    <a:pt x="726" y="343"/>
                    <a:pt x="718" y="357"/>
                  </a:cubicBezTo>
                  <a:cubicBezTo>
                    <a:pt x="711" y="365"/>
                    <a:pt x="702" y="377"/>
                    <a:pt x="720" y="382"/>
                  </a:cubicBezTo>
                  <a:cubicBezTo>
                    <a:pt x="723" y="393"/>
                    <a:pt x="723" y="397"/>
                    <a:pt x="726" y="408"/>
                  </a:cubicBezTo>
                  <a:cubicBezTo>
                    <a:pt x="725" y="422"/>
                    <a:pt x="702" y="424"/>
                    <a:pt x="707" y="441"/>
                  </a:cubicBezTo>
                  <a:cubicBezTo>
                    <a:pt x="707" y="455"/>
                    <a:pt x="691" y="449"/>
                    <a:pt x="685" y="455"/>
                  </a:cubicBezTo>
                  <a:cubicBezTo>
                    <a:pt x="694" y="458"/>
                    <a:pt x="695" y="465"/>
                    <a:pt x="704" y="464"/>
                  </a:cubicBezTo>
                  <a:cubicBezTo>
                    <a:pt x="712" y="473"/>
                    <a:pt x="720" y="466"/>
                    <a:pt x="731" y="470"/>
                  </a:cubicBezTo>
                  <a:cubicBezTo>
                    <a:pt x="733" y="479"/>
                    <a:pt x="737" y="486"/>
                    <a:pt x="744" y="489"/>
                  </a:cubicBezTo>
                  <a:cubicBezTo>
                    <a:pt x="747" y="492"/>
                    <a:pt x="731" y="500"/>
                    <a:pt x="726" y="504"/>
                  </a:cubicBezTo>
                  <a:cubicBezTo>
                    <a:pt x="721" y="510"/>
                    <a:pt x="736" y="519"/>
                    <a:pt x="729" y="528"/>
                  </a:cubicBezTo>
                  <a:cubicBezTo>
                    <a:pt x="735" y="537"/>
                    <a:pt x="747" y="550"/>
                    <a:pt x="735" y="557"/>
                  </a:cubicBezTo>
                  <a:cubicBezTo>
                    <a:pt x="725" y="565"/>
                    <a:pt x="731" y="570"/>
                    <a:pt x="735" y="581"/>
                  </a:cubicBezTo>
                  <a:cubicBezTo>
                    <a:pt x="753" y="576"/>
                    <a:pt x="746" y="600"/>
                    <a:pt x="754" y="602"/>
                  </a:cubicBezTo>
                  <a:cubicBezTo>
                    <a:pt x="757" y="595"/>
                    <a:pt x="775" y="593"/>
                    <a:pt x="772" y="596"/>
                  </a:cubicBezTo>
                  <a:cubicBezTo>
                    <a:pt x="778" y="592"/>
                    <a:pt x="786" y="581"/>
                    <a:pt x="793" y="591"/>
                  </a:cubicBezTo>
                  <a:cubicBezTo>
                    <a:pt x="809" y="596"/>
                    <a:pt x="797" y="619"/>
                    <a:pt x="790" y="619"/>
                  </a:cubicBezTo>
                  <a:cubicBezTo>
                    <a:pt x="789" y="623"/>
                    <a:pt x="795" y="620"/>
                    <a:pt x="794" y="623"/>
                  </a:cubicBezTo>
                  <a:cubicBezTo>
                    <a:pt x="791" y="634"/>
                    <a:pt x="803" y="642"/>
                    <a:pt x="795" y="649"/>
                  </a:cubicBezTo>
                  <a:cubicBezTo>
                    <a:pt x="786" y="660"/>
                    <a:pt x="781" y="653"/>
                    <a:pt x="772" y="657"/>
                  </a:cubicBezTo>
                  <a:cubicBezTo>
                    <a:pt x="764" y="659"/>
                    <a:pt x="755" y="668"/>
                    <a:pt x="762" y="673"/>
                  </a:cubicBezTo>
                  <a:cubicBezTo>
                    <a:pt x="773" y="676"/>
                    <a:pt x="766" y="682"/>
                    <a:pt x="774" y="689"/>
                  </a:cubicBezTo>
                  <a:cubicBezTo>
                    <a:pt x="785" y="695"/>
                    <a:pt x="772" y="724"/>
                    <a:pt x="786" y="706"/>
                  </a:cubicBezTo>
                  <a:cubicBezTo>
                    <a:pt x="801" y="692"/>
                    <a:pt x="790" y="714"/>
                    <a:pt x="796" y="712"/>
                  </a:cubicBezTo>
                  <a:cubicBezTo>
                    <a:pt x="792" y="722"/>
                    <a:pt x="800" y="715"/>
                    <a:pt x="805" y="720"/>
                  </a:cubicBezTo>
                  <a:cubicBezTo>
                    <a:pt x="810" y="727"/>
                    <a:pt x="803" y="736"/>
                    <a:pt x="810" y="735"/>
                  </a:cubicBezTo>
                  <a:cubicBezTo>
                    <a:pt x="804" y="757"/>
                    <a:pt x="773" y="767"/>
                    <a:pt x="764" y="790"/>
                  </a:cubicBezTo>
                  <a:cubicBezTo>
                    <a:pt x="749" y="806"/>
                    <a:pt x="761" y="813"/>
                    <a:pt x="777" y="822"/>
                  </a:cubicBezTo>
                  <a:cubicBezTo>
                    <a:pt x="785" y="831"/>
                    <a:pt x="813" y="840"/>
                    <a:pt x="801" y="852"/>
                  </a:cubicBezTo>
                  <a:cubicBezTo>
                    <a:pt x="794" y="866"/>
                    <a:pt x="784" y="879"/>
                    <a:pt x="779" y="893"/>
                  </a:cubicBezTo>
                  <a:cubicBezTo>
                    <a:pt x="775" y="888"/>
                    <a:pt x="758" y="889"/>
                    <a:pt x="767" y="895"/>
                  </a:cubicBezTo>
                  <a:cubicBezTo>
                    <a:pt x="779" y="899"/>
                    <a:pt x="785" y="901"/>
                    <a:pt x="794" y="897"/>
                  </a:cubicBezTo>
                  <a:cubicBezTo>
                    <a:pt x="798" y="905"/>
                    <a:pt x="770" y="919"/>
                    <a:pt x="764" y="927"/>
                  </a:cubicBezTo>
                  <a:cubicBezTo>
                    <a:pt x="703" y="926"/>
                    <a:pt x="703" y="926"/>
                    <a:pt x="703" y="926"/>
                  </a:cubicBezTo>
                  <a:cubicBezTo>
                    <a:pt x="660" y="910"/>
                    <a:pt x="660" y="910"/>
                    <a:pt x="660" y="910"/>
                  </a:cubicBezTo>
                  <a:cubicBezTo>
                    <a:pt x="653" y="917"/>
                    <a:pt x="653" y="917"/>
                    <a:pt x="653" y="917"/>
                  </a:cubicBezTo>
                  <a:cubicBezTo>
                    <a:pt x="631" y="908"/>
                    <a:pt x="631" y="908"/>
                    <a:pt x="631" y="908"/>
                  </a:cubicBezTo>
                  <a:cubicBezTo>
                    <a:pt x="629" y="899"/>
                    <a:pt x="629" y="899"/>
                    <a:pt x="629" y="899"/>
                  </a:cubicBezTo>
                  <a:cubicBezTo>
                    <a:pt x="611" y="897"/>
                    <a:pt x="611" y="897"/>
                    <a:pt x="611" y="897"/>
                  </a:cubicBezTo>
                  <a:cubicBezTo>
                    <a:pt x="597" y="888"/>
                    <a:pt x="597" y="888"/>
                    <a:pt x="597" y="888"/>
                  </a:cubicBezTo>
                  <a:cubicBezTo>
                    <a:pt x="597" y="888"/>
                    <a:pt x="596" y="871"/>
                    <a:pt x="587" y="868"/>
                  </a:cubicBezTo>
                  <a:cubicBezTo>
                    <a:pt x="579" y="865"/>
                    <a:pt x="573" y="847"/>
                    <a:pt x="573" y="847"/>
                  </a:cubicBezTo>
                  <a:cubicBezTo>
                    <a:pt x="575" y="834"/>
                    <a:pt x="575" y="834"/>
                    <a:pt x="575" y="834"/>
                  </a:cubicBezTo>
                  <a:cubicBezTo>
                    <a:pt x="569" y="812"/>
                    <a:pt x="569" y="812"/>
                    <a:pt x="569" y="812"/>
                  </a:cubicBezTo>
                  <a:cubicBezTo>
                    <a:pt x="570" y="809"/>
                    <a:pt x="570" y="809"/>
                    <a:pt x="570" y="809"/>
                  </a:cubicBezTo>
                  <a:cubicBezTo>
                    <a:pt x="569" y="805"/>
                    <a:pt x="569" y="805"/>
                    <a:pt x="569" y="805"/>
                  </a:cubicBezTo>
                  <a:cubicBezTo>
                    <a:pt x="568" y="792"/>
                    <a:pt x="568" y="792"/>
                    <a:pt x="568" y="792"/>
                  </a:cubicBezTo>
                  <a:cubicBezTo>
                    <a:pt x="556" y="792"/>
                    <a:pt x="556" y="792"/>
                    <a:pt x="556" y="792"/>
                  </a:cubicBezTo>
                  <a:cubicBezTo>
                    <a:pt x="546" y="782"/>
                    <a:pt x="546" y="782"/>
                    <a:pt x="546" y="782"/>
                  </a:cubicBezTo>
                  <a:cubicBezTo>
                    <a:pt x="543" y="764"/>
                    <a:pt x="543" y="764"/>
                    <a:pt x="543" y="764"/>
                  </a:cubicBezTo>
                  <a:cubicBezTo>
                    <a:pt x="517" y="751"/>
                    <a:pt x="517" y="751"/>
                    <a:pt x="517" y="751"/>
                  </a:cubicBezTo>
                  <a:cubicBezTo>
                    <a:pt x="524" y="737"/>
                    <a:pt x="524" y="737"/>
                    <a:pt x="524" y="737"/>
                  </a:cubicBezTo>
                  <a:cubicBezTo>
                    <a:pt x="538" y="708"/>
                    <a:pt x="538" y="708"/>
                    <a:pt x="538" y="708"/>
                  </a:cubicBezTo>
                  <a:cubicBezTo>
                    <a:pt x="527" y="698"/>
                    <a:pt x="527" y="698"/>
                    <a:pt x="527" y="698"/>
                  </a:cubicBezTo>
                  <a:cubicBezTo>
                    <a:pt x="513" y="687"/>
                    <a:pt x="513" y="687"/>
                    <a:pt x="513" y="687"/>
                  </a:cubicBezTo>
                  <a:cubicBezTo>
                    <a:pt x="487" y="679"/>
                    <a:pt x="487" y="679"/>
                    <a:pt x="487" y="679"/>
                  </a:cubicBezTo>
                  <a:cubicBezTo>
                    <a:pt x="482" y="663"/>
                    <a:pt x="482" y="663"/>
                    <a:pt x="482" y="663"/>
                  </a:cubicBezTo>
                  <a:cubicBezTo>
                    <a:pt x="483" y="654"/>
                    <a:pt x="483" y="654"/>
                    <a:pt x="483" y="654"/>
                  </a:cubicBezTo>
                  <a:cubicBezTo>
                    <a:pt x="434" y="630"/>
                    <a:pt x="434" y="630"/>
                    <a:pt x="434" y="630"/>
                  </a:cubicBezTo>
                  <a:cubicBezTo>
                    <a:pt x="434" y="630"/>
                    <a:pt x="426" y="627"/>
                    <a:pt x="417" y="631"/>
                  </a:cubicBezTo>
                  <a:cubicBezTo>
                    <a:pt x="409" y="635"/>
                    <a:pt x="403" y="632"/>
                    <a:pt x="400" y="628"/>
                  </a:cubicBezTo>
                  <a:cubicBezTo>
                    <a:pt x="397" y="625"/>
                    <a:pt x="383" y="622"/>
                    <a:pt x="383" y="622"/>
                  </a:cubicBezTo>
                  <a:cubicBezTo>
                    <a:pt x="382" y="605"/>
                    <a:pt x="382" y="605"/>
                    <a:pt x="382" y="605"/>
                  </a:cubicBezTo>
                  <a:cubicBezTo>
                    <a:pt x="382" y="605"/>
                    <a:pt x="388" y="597"/>
                    <a:pt x="391" y="593"/>
                  </a:cubicBezTo>
                  <a:cubicBezTo>
                    <a:pt x="395" y="588"/>
                    <a:pt x="397" y="553"/>
                    <a:pt x="397" y="553"/>
                  </a:cubicBezTo>
                  <a:cubicBezTo>
                    <a:pt x="412" y="519"/>
                    <a:pt x="412" y="519"/>
                    <a:pt x="412" y="519"/>
                  </a:cubicBezTo>
                  <a:cubicBezTo>
                    <a:pt x="408" y="501"/>
                    <a:pt x="408" y="501"/>
                    <a:pt x="408" y="501"/>
                  </a:cubicBezTo>
                  <a:cubicBezTo>
                    <a:pt x="392" y="498"/>
                    <a:pt x="392" y="498"/>
                    <a:pt x="392" y="498"/>
                  </a:cubicBezTo>
                  <a:cubicBezTo>
                    <a:pt x="378" y="505"/>
                    <a:pt x="378" y="505"/>
                    <a:pt x="378" y="505"/>
                  </a:cubicBezTo>
                  <a:cubicBezTo>
                    <a:pt x="369" y="484"/>
                    <a:pt x="369" y="484"/>
                    <a:pt x="369" y="484"/>
                  </a:cubicBezTo>
                  <a:cubicBezTo>
                    <a:pt x="357" y="485"/>
                    <a:pt x="357" y="485"/>
                    <a:pt x="357" y="485"/>
                  </a:cubicBezTo>
                  <a:cubicBezTo>
                    <a:pt x="330" y="504"/>
                    <a:pt x="330" y="504"/>
                    <a:pt x="330" y="504"/>
                  </a:cubicBezTo>
                  <a:cubicBezTo>
                    <a:pt x="302" y="493"/>
                    <a:pt x="302" y="493"/>
                    <a:pt x="302" y="493"/>
                  </a:cubicBezTo>
                  <a:cubicBezTo>
                    <a:pt x="275" y="498"/>
                    <a:pt x="275" y="498"/>
                    <a:pt x="275" y="498"/>
                  </a:cubicBezTo>
                  <a:cubicBezTo>
                    <a:pt x="261" y="503"/>
                    <a:pt x="261" y="503"/>
                    <a:pt x="261" y="503"/>
                  </a:cubicBezTo>
                  <a:cubicBezTo>
                    <a:pt x="264" y="486"/>
                    <a:pt x="264" y="486"/>
                    <a:pt x="264" y="486"/>
                  </a:cubicBezTo>
                  <a:cubicBezTo>
                    <a:pt x="252" y="478"/>
                    <a:pt x="252" y="478"/>
                    <a:pt x="252" y="478"/>
                  </a:cubicBezTo>
                  <a:cubicBezTo>
                    <a:pt x="237" y="486"/>
                    <a:pt x="237" y="486"/>
                    <a:pt x="237" y="486"/>
                  </a:cubicBezTo>
                  <a:cubicBezTo>
                    <a:pt x="206" y="475"/>
                    <a:pt x="206" y="475"/>
                    <a:pt x="206" y="475"/>
                  </a:cubicBezTo>
                  <a:cubicBezTo>
                    <a:pt x="181" y="426"/>
                    <a:pt x="181" y="426"/>
                    <a:pt x="181" y="426"/>
                  </a:cubicBezTo>
                  <a:cubicBezTo>
                    <a:pt x="175" y="414"/>
                    <a:pt x="175" y="414"/>
                    <a:pt x="175" y="414"/>
                  </a:cubicBezTo>
                  <a:cubicBezTo>
                    <a:pt x="165" y="399"/>
                    <a:pt x="165" y="399"/>
                    <a:pt x="165" y="399"/>
                  </a:cubicBezTo>
                  <a:cubicBezTo>
                    <a:pt x="134" y="385"/>
                    <a:pt x="134" y="385"/>
                    <a:pt x="134" y="385"/>
                  </a:cubicBezTo>
                  <a:cubicBezTo>
                    <a:pt x="123" y="383"/>
                    <a:pt x="123" y="383"/>
                    <a:pt x="123" y="383"/>
                  </a:cubicBezTo>
                  <a:cubicBezTo>
                    <a:pt x="123" y="383"/>
                    <a:pt x="123" y="396"/>
                    <a:pt x="122" y="400"/>
                  </a:cubicBezTo>
                  <a:cubicBezTo>
                    <a:pt x="121" y="404"/>
                    <a:pt x="104" y="415"/>
                    <a:pt x="104" y="415"/>
                  </a:cubicBezTo>
                  <a:cubicBezTo>
                    <a:pt x="83" y="413"/>
                    <a:pt x="83" y="413"/>
                    <a:pt x="83" y="413"/>
                  </a:cubicBezTo>
                  <a:cubicBezTo>
                    <a:pt x="83" y="409"/>
                    <a:pt x="83" y="409"/>
                    <a:pt x="83" y="409"/>
                  </a:cubicBezTo>
                  <a:cubicBezTo>
                    <a:pt x="83" y="402"/>
                    <a:pt x="83" y="402"/>
                    <a:pt x="83" y="402"/>
                  </a:cubicBezTo>
                  <a:cubicBezTo>
                    <a:pt x="63" y="392"/>
                    <a:pt x="63" y="392"/>
                    <a:pt x="63" y="392"/>
                  </a:cubicBezTo>
                  <a:cubicBezTo>
                    <a:pt x="48" y="375"/>
                    <a:pt x="48" y="375"/>
                    <a:pt x="48" y="375"/>
                  </a:cubicBezTo>
                  <a:cubicBezTo>
                    <a:pt x="0" y="350"/>
                    <a:pt x="0" y="350"/>
                    <a:pt x="0" y="350"/>
                  </a:cubicBezTo>
                  <a:cubicBezTo>
                    <a:pt x="0" y="350"/>
                    <a:pt x="5" y="339"/>
                    <a:pt x="7" y="337"/>
                  </a:cubicBezTo>
                  <a:cubicBezTo>
                    <a:pt x="8" y="335"/>
                    <a:pt x="5" y="328"/>
                    <a:pt x="3" y="323"/>
                  </a:cubicBezTo>
                  <a:cubicBezTo>
                    <a:pt x="14" y="313"/>
                    <a:pt x="30" y="296"/>
                    <a:pt x="37" y="281"/>
                  </a:cubicBezTo>
                  <a:cubicBezTo>
                    <a:pt x="38" y="271"/>
                    <a:pt x="50" y="268"/>
                    <a:pt x="48" y="257"/>
                  </a:cubicBezTo>
                  <a:cubicBezTo>
                    <a:pt x="46" y="243"/>
                    <a:pt x="27" y="229"/>
                    <a:pt x="30" y="217"/>
                  </a:cubicBezTo>
                  <a:cubicBezTo>
                    <a:pt x="36" y="204"/>
                    <a:pt x="51" y="217"/>
                    <a:pt x="61" y="210"/>
                  </a:cubicBezTo>
                  <a:cubicBezTo>
                    <a:pt x="68" y="207"/>
                    <a:pt x="66" y="215"/>
                    <a:pt x="73" y="211"/>
                  </a:cubicBezTo>
                  <a:cubicBezTo>
                    <a:pt x="73" y="209"/>
                    <a:pt x="84" y="210"/>
                    <a:pt x="85" y="209"/>
                  </a:cubicBezTo>
                  <a:cubicBezTo>
                    <a:pt x="83" y="208"/>
                    <a:pt x="93" y="211"/>
                    <a:pt x="95" y="213"/>
                  </a:cubicBezTo>
                  <a:cubicBezTo>
                    <a:pt x="99" y="218"/>
                    <a:pt x="96" y="231"/>
                    <a:pt x="105" y="217"/>
                  </a:cubicBezTo>
                  <a:cubicBezTo>
                    <a:pt x="114" y="211"/>
                    <a:pt x="118" y="201"/>
                    <a:pt x="125" y="196"/>
                  </a:cubicBezTo>
                  <a:cubicBezTo>
                    <a:pt x="130" y="186"/>
                    <a:pt x="137" y="186"/>
                    <a:pt x="138" y="174"/>
                  </a:cubicBezTo>
                  <a:cubicBezTo>
                    <a:pt x="143" y="168"/>
                    <a:pt x="149" y="168"/>
                    <a:pt x="150" y="161"/>
                  </a:cubicBezTo>
                  <a:cubicBezTo>
                    <a:pt x="143" y="157"/>
                    <a:pt x="138" y="152"/>
                    <a:pt x="152" y="151"/>
                  </a:cubicBezTo>
                  <a:cubicBezTo>
                    <a:pt x="162" y="145"/>
                    <a:pt x="175" y="161"/>
                    <a:pt x="179" y="143"/>
                  </a:cubicBezTo>
                  <a:cubicBezTo>
                    <a:pt x="193" y="149"/>
                    <a:pt x="188" y="132"/>
                    <a:pt x="202" y="129"/>
                  </a:cubicBezTo>
                  <a:cubicBezTo>
                    <a:pt x="211" y="139"/>
                    <a:pt x="202" y="119"/>
                    <a:pt x="218" y="122"/>
                  </a:cubicBezTo>
                  <a:cubicBezTo>
                    <a:pt x="228" y="115"/>
                    <a:pt x="214" y="104"/>
                    <a:pt x="237" y="106"/>
                  </a:cubicBezTo>
                  <a:cubicBezTo>
                    <a:pt x="231" y="102"/>
                    <a:pt x="236" y="70"/>
                    <a:pt x="226" y="84"/>
                  </a:cubicBezTo>
                  <a:cubicBezTo>
                    <a:pt x="222" y="103"/>
                    <a:pt x="214" y="97"/>
                    <a:pt x="216" y="81"/>
                  </a:cubicBezTo>
                  <a:cubicBezTo>
                    <a:pt x="212" y="71"/>
                    <a:pt x="237" y="74"/>
                    <a:pt x="236" y="63"/>
                  </a:cubicBezTo>
                  <a:cubicBezTo>
                    <a:pt x="248" y="58"/>
                    <a:pt x="233" y="43"/>
                    <a:pt x="229" y="38"/>
                  </a:cubicBezTo>
                  <a:cubicBezTo>
                    <a:pt x="237" y="30"/>
                    <a:pt x="255" y="37"/>
                    <a:pt x="265" y="42"/>
                  </a:cubicBezTo>
                  <a:cubicBezTo>
                    <a:pt x="277" y="50"/>
                    <a:pt x="277" y="60"/>
                    <a:pt x="282" y="71"/>
                  </a:cubicBezTo>
                  <a:cubicBezTo>
                    <a:pt x="297" y="77"/>
                    <a:pt x="284" y="93"/>
                    <a:pt x="293" y="102"/>
                  </a:cubicBezTo>
                  <a:cubicBezTo>
                    <a:pt x="294" y="114"/>
                    <a:pt x="314" y="108"/>
                    <a:pt x="322" y="110"/>
                  </a:cubicBezTo>
                  <a:cubicBezTo>
                    <a:pt x="334" y="108"/>
                    <a:pt x="339" y="106"/>
                    <a:pt x="340" y="92"/>
                  </a:cubicBezTo>
                  <a:cubicBezTo>
                    <a:pt x="352" y="90"/>
                    <a:pt x="365" y="90"/>
                    <a:pt x="373" y="82"/>
                  </a:cubicBezTo>
                  <a:cubicBezTo>
                    <a:pt x="371" y="64"/>
                    <a:pt x="396" y="76"/>
                    <a:pt x="408" y="72"/>
                  </a:cubicBezTo>
                  <a:cubicBezTo>
                    <a:pt x="408" y="76"/>
                    <a:pt x="408" y="76"/>
                    <a:pt x="408" y="76"/>
                  </a:cubicBezTo>
                  <a:cubicBezTo>
                    <a:pt x="417" y="83"/>
                    <a:pt x="417" y="83"/>
                    <a:pt x="417" y="83"/>
                  </a:cubicBezTo>
                  <a:cubicBezTo>
                    <a:pt x="415" y="86"/>
                    <a:pt x="415" y="86"/>
                    <a:pt x="415" y="86"/>
                  </a:cubicBezTo>
                  <a:cubicBezTo>
                    <a:pt x="408" y="86"/>
                    <a:pt x="408" y="86"/>
                    <a:pt x="408" y="86"/>
                  </a:cubicBezTo>
                  <a:cubicBezTo>
                    <a:pt x="406" y="88"/>
                    <a:pt x="406" y="88"/>
                    <a:pt x="406" y="88"/>
                  </a:cubicBezTo>
                  <a:cubicBezTo>
                    <a:pt x="411" y="96"/>
                    <a:pt x="411" y="96"/>
                    <a:pt x="411" y="96"/>
                  </a:cubicBezTo>
                  <a:cubicBezTo>
                    <a:pt x="411" y="101"/>
                    <a:pt x="411" y="101"/>
                    <a:pt x="411" y="101"/>
                  </a:cubicBezTo>
                  <a:cubicBezTo>
                    <a:pt x="403" y="114"/>
                    <a:pt x="403" y="114"/>
                    <a:pt x="403" y="114"/>
                  </a:cubicBezTo>
                  <a:cubicBezTo>
                    <a:pt x="407" y="130"/>
                    <a:pt x="407" y="130"/>
                    <a:pt x="407" y="130"/>
                  </a:cubicBezTo>
                  <a:cubicBezTo>
                    <a:pt x="407" y="132"/>
                    <a:pt x="407" y="132"/>
                    <a:pt x="407" y="132"/>
                  </a:cubicBezTo>
                  <a:cubicBezTo>
                    <a:pt x="406" y="135"/>
                    <a:pt x="406" y="135"/>
                    <a:pt x="406" y="135"/>
                  </a:cubicBezTo>
                  <a:cubicBezTo>
                    <a:pt x="403" y="155"/>
                    <a:pt x="403" y="155"/>
                    <a:pt x="403" y="155"/>
                  </a:cubicBezTo>
                  <a:cubicBezTo>
                    <a:pt x="396" y="166"/>
                    <a:pt x="396" y="166"/>
                    <a:pt x="396" y="166"/>
                  </a:cubicBezTo>
                  <a:cubicBezTo>
                    <a:pt x="405" y="180"/>
                    <a:pt x="405" y="180"/>
                    <a:pt x="405" y="180"/>
                  </a:cubicBezTo>
                  <a:cubicBezTo>
                    <a:pt x="403" y="190"/>
                    <a:pt x="403" y="190"/>
                    <a:pt x="403" y="190"/>
                  </a:cubicBezTo>
                  <a:cubicBezTo>
                    <a:pt x="406" y="207"/>
                    <a:pt x="406" y="207"/>
                    <a:pt x="406" y="207"/>
                  </a:cubicBezTo>
                  <a:cubicBezTo>
                    <a:pt x="409" y="205"/>
                    <a:pt x="409" y="205"/>
                    <a:pt x="409" y="205"/>
                  </a:cubicBezTo>
                  <a:cubicBezTo>
                    <a:pt x="409" y="191"/>
                    <a:pt x="409" y="191"/>
                    <a:pt x="409" y="191"/>
                  </a:cubicBezTo>
                  <a:cubicBezTo>
                    <a:pt x="416" y="189"/>
                    <a:pt x="416" y="189"/>
                    <a:pt x="416" y="189"/>
                  </a:cubicBezTo>
                  <a:cubicBezTo>
                    <a:pt x="416" y="182"/>
                    <a:pt x="416" y="182"/>
                    <a:pt x="416" y="182"/>
                  </a:cubicBezTo>
                  <a:lnTo>
                    <a:pt x="411" y="170"/>
                  </a:lnTo>
                  <a:close/>
                </a:path>
              </a:pathLst>
            </a:custGeom>
            <a:solidFill>
              <a:srgbClr val="0000B4"/>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8">
              <a:extLst>
                <a:ext uri="{FF2B5EF4-FFF2-40B4-BE49-F238E27FC236}">
                  <a16:creationId xmlns:a16="http://schemas.microsoft.com/office/drawing/2014/main" id="{3C3B634B-EF05-485A-BCC0-C51A83E1878B}"/>
                </a:ext>
              </a:extLst>
            </p:cNvPr>
            <p:cNvSpPr>
              <a:spLocks/>
            </p:cNvSpPr>
            <p:nvPr/>
          </p:nvSpPr>
          <p:spPr bwMode="auto">
            <a:xfrm>
              <a:off x="7275515" y="3265489"/>
              <a:ext cx="1719263" cy="1882776"/>
            </a:xfrm>
            <a:custGeom>
              <a:avLst/>
              <a:gdLst>
                <a:gd name="T0" fmla="*/ 170 w 1026"/>
                <a:gd name="T1" fmla="*/ 772 h 1126"/>
                <a:gd name="T2" fmla="*/ 248 w 1026"/>
                <a:gd name="T3" fmla="*/ 741 h 1126"/>
                <a:gd name="T4" fmla="*/ 209 w 1026"/>
                <a:gd name="T5" fmla="*/ 621 h 1126"/>
                <a:gd name="T6" fmla="*/ 59 w 1026"/>
                <a:gd name="T7" fmla="*/ 548 h 1126"/>
                <a:gd name="T8" fmla="*/ 41 w 1026"/>
                <a:gd name="T9" fmla="*/ 385 h 1126"/>
                <a:gd name="T10" fmla="*/ 77 w 1026"/>
                <a:gd name="T11" fmla="*/ 275 h 1126"/>
                <a:gd name="T12" fmla="*/ 181 w 1026"/>
                <a:gd name="T13" fmla="*/ 217 h 1126"/>
                <a:gd name="T14" fmla="*/ 219 w 1026"/>
                <a:gd name="T15" fmla="*/ 105 h 1126"/>
                <a:gd name="T16" fmla="*/ 352 w 1026"/>
                <a:gd name="T17" fmla="*/ 127 h 1126"/>
                <a:gd name="T18" fmla="*/ 492 w 1026"/>
                <a:gd name="T19" fmla="*/ 99 h 1126"/>
                <a:gd name="T20" fmla="*/ 600 w 1026"/>
                <a:gd name="T21" fmla="*/ 33 h 1126"/>
                <a:gd name="T22" fmla="*/ 688 w 1026"/>
                <a:gd name="T23" fmla="*/ 39 h 1126"/>
                <a:gd name="T24" fmla="*/ 666 w 1026"/>
                <a:gd name="T25" fmla="*/ 123 h 1126"/>
                <a:gd name="T26" fmla="*/ 840 w 1026"/>
                <a:gd name="T27" fmla="*/ 174 h 1126"/>
                <a:gd name="T28" fmla="*/ 920 w 1026"/>
                <a:gd name="T29" fmla="*/ 285 h 1126"/>
                <a:gd name="T30" fmla="*/ 1007 w 1026"/>
                <a:gd name="T31" fmla="*/ 367 h 1126"/>
                <a:gd name="T32" fmla="*/ 1001 w 1026"/>
                <a:gd name="T33" fmla="*/ 475 h 1126"/>
                <a:gd name="T34" fmla="*/ 961 w 1026"/>
                <a:gd name="T35" fmla="*/ 434 h 1126"/>
                <a:gd name="T36" fmla="*/ 904 w 1026"/>
                <a:gd name="T37" fmla="*/ 426 h 1126"/>
                <a:gd name="T38" fmla="*/ 854 w 1026"/>
                <a:gd name="T39" fmla="*/ 444 h 1126"/>
                <a:gd name="T40" fmla="*/ 850 w 1026"/>
                <a:gd name="T41" fmla="*/ 487 h 1126"/>
                <a:gd name="T42" fmla="*/ 829 w 1026"/>
                <a:gd name="T43" fmla="*/ 533 h 1126"/>
                <a:gd name="T44" fmla="*/ 803 w 1026"/>
                <a:gd name="T45" fmla="*/ 597 h 1126"/>
                <a:gd name="T46" fmla="*/ 853 w 1026"/>
                <a:gd name="T47" fmla="*/ 683 h 1126"/>
                <a:gd name="T48" fmla="*/ 872 w 1026"/>
                <a:gd name="T49" fmla="*/ 725 h 1126"/>
                <a:gd name="T50" fmla="*/ 894 w 1026"/>
                <a:gd name="T51" fmla="*/ 764 h 1126"/>
                <a:gd name="T52" fmla="*/ 909 w 1026"/>
                <a:gd name="T53" fmla="*/ 823 h 1126"/>
                <a:gd name="T54" fmla="*/ 924 w 1026"/>
                <a:gd name="T55" fmla="*/ 870 h 1126"/>
                <a:gd name="T56" fmla="*/ 810 w 1026"/>
                <a:gd name="T57" fmla="*/ 903 h 1126"/>
                <a:gd name="T58" fmla="*/ 733 w 1026"/>
                <a:gd name="T59" fmla="*/ 882 h 1126"/>
                <a:gd name="T60" fmla="*/ 696 w 1026"/>
                <a:gd name="T61" fmla="*/ 944 h 1126"/>
                <a:gd name="T62" fmla="*/ 622 w 1026"/>
                <a:gd name="T63" fmla="*/ 1018 h 1126"/>
                <a:gd name="T64" fmla="*/ 547 w 1026"/>
                <a:gd name="T65" fmla="*/ 1018 h 1126"/>
                <a:gd name="T66" fmla="*/ 510 w 1026"/>
                <a:gd name="T67" fmla="*/ 1111 h 1126"/>
                <a:gd name="T68" fmla="*/ 475 w 1026"/>
                <a:gd name="T69" fmla="*/ 1112 h 1126"/>
                <a:gd name="T70" fmla="*/ 470 w 1026"/>
                <a:gd name="T71" fmla="*/ 1112 h 1126"/>
                <a:gd name="T72" fmla="*/ 434 w 1026"/>
                <a:gd name="T73" fmla="*/ 1105 h 1126"/>
                <a:gd name="T74" fmla="*/ 421 w 1026"/>
                <a:gd name="T75" fmla="*/ 1093 h 1126"/>
                <a:gd name="T76" fmla="*/ 416 w 1026"/>
                <a:gd name="T77" fmla="*/ 1089 h 1126"/>
                <a:gd name="T78" fmla="*/ 397 w 1026"/>
                <a:gd name="T79" fmla="*/ 1072 h 1126"/>
                <a:gd name="T80" fmla="*/ 331 w 1026"/>
                <a:gd name="T81" fmla="*/ 1020 h 1126"/>
                <a:gd name="T82" fmla="*/ 278 w 1026"/>
                <a:gd name="T83" fmla="*/ 951 h 1126"/>
                <a:gd name="T84" fmla="*/ 248 w 1026"/>
                <a:gd name="T85" fmla="*/ 963 h 1126"/>
                <a:gd name="T86" fmla="*/ 275 w 1026"/>
                <a:gd name="T87" fmla="*/ 1017 h 1126"/>
                <a:gd name="T88" fmla="*/ 272 w 1026"/>
                <a:gd name="T89" fmla="*/ 1037 h 1126"/>
                <a:gd name="T90" fmla="*/ 273 w 1026"/>
                <a:gd name="T91" fmla="*/ 1051 h 1126"/>
                <a:gd name="T92" fmla="*/ 278 w 1026"/>
                <a:gd name="T93" fmla="*/ 1067 h 1126"/>
                <a:gd name="T94" fmla="*/ 215 w 1026"/>
                <a:gd name="T95" fmla="*/ 1040 h 1126"/>
                <a:gd name="T96" fmla="*/ 210 w 1026"/>
                <a:gd name="T97" fmla="*/ 988 h 1126"/>
                <a:gd name="T98" fmla="*/ 195 w 1026"/>
                <a:gd name="T99" fmla="*/ 956 h 1126"/>
                <a:gd name="T100" fmla="*/ 164 w 1026"/>
                <a:gd name="T101" fmla="*/ 947 h 1126"/>
                <a:gd name="T102" fmla="*/ 157 w 1026"/>
                <a:gd name="T103" fmla="*/ 946 h 1126"/>
                <a:gd name="T104" fmla="*/ 149 w 1026"/>
                <a:gd name="T105" fmla="*/ 944 h 1126"/>
                <a:gd name="T106" fmla="*/ 144 w 1026"/>
                <a:gd name="T107" fmla="*/ 942 h 1126"/>
                <a:gd name="T108" fmla="*/ 47 w 1026"/>
                <a:gd name="T109" fmla="*/ 968 h 1126"/>
                <a:gd name="T110" fmla="*/ 118 w 1026"/>
                <a:gd name="T111" fmla="*/ 880 h 1126"/>
                <a:gd name="T112" fmla="*/ 145 w 1026"/>
                <a:gd name="T113" fmla="*/ 81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6" h="1126">
                  <a:moveTo>
                    <a:pt x="147" y="827"/>
                  </a:moveTo>
                  <a:cubicBezTo>
                    <a:pt x="144" y="827"/>
                    <a:pt x="161" y="814"/>
                    <a:pt x="156" y="815"/>
                  </a:cubicBezTo>
                  <a:cubicBezTo>
                    <a:pt x="159" y="807"/>
                    <a:pt x="155" y="810"/>
                    <a:pt x="151" y="809"/>
                  </a:cubicBezTo>
                  <a:cubicBezTo>
                    <a:pt x="148" y="803"/>
                    <a:pt x="149" y="800"/>
                    <a:pt x="148" y="798"/>
                  </a:cubicBezTo>
                  <a:cubicBezTo>
                    <a:pt x="150" y="782"/>
                    <a:pt x="173" y="790"/>
                    <a:pt x="170" y="772"/>
                  </a:cubicBezTo>
                  <a:cubicBezTo>
                    <a:pt x="150" y="775"/>
                    <a:pt x="158" y="766"/>
                    <a:pt x="162" y="758"/>
                  </a:cubicBezTo>
                  <a:cubicBezTo>
                    <a:pt x="174" y="750"/>
                    <a:pt x="190" y="758"/>
                    <a:pt x="200" y="757"/>
                  </a:cubicBezTo>
                  <a:cubicBezTo>
                    <a:pt x="215" y="756"/>
                    <a:pt x="204" y="747"/>
                    <a:pt x="216" y="743"/>
                  </a:cubicBezTo>
                  <a:cubicBezTo>
                    <a:pt x="231" y="736"/>
                    <a:pt x="225" y="756"/>
                    <a:pt x="235" y="761"/>
                  </a:cubicBezTo>
                  <a:cubicBezTo>
                    <a:pt x="228" y="746"/>
                    <a:pt x="248" y="753"/>
                    <a:pt x="248" y="741"/>
                  </a:cubicBezTo>
                  <a:cubicBezTo>
                    <a:pt x="238" y="726"/>
                    <a:pt x="257" y="711"/>
                    <a:pt x="244" y="697"/>
                  </a:cubicBezTo>
                  <a:cubicBezTo>
                    <a:pt x="242" y="691"/>
                    <a:pt x="228" y="677"/>
                    <a:pt x="245" y="673"/>
                  </a:cubicBezTo>
                  <a:cubicBezTo>
                    <a:pt x="247" y="665"/>
                    <a:pt x="267" y="672"/>
                    <a:pt x="259" y="660"/>
                  </a:cubicBezTo>
                  <a:cubicBezTo>
                    <a:pt x="256" y="645"/>
                    <a:pt x="258" y="640"/>
                    <a:pt x="255" y="630"/>
                  </a:cubicBezTo>
                  <a:cubicBezTo>
                    <a:pt x="246" y="628"/>
                    <a:pt x="223" y="625"/>
                    <a:pt x="209" y="621"/>
                  </a:cubicBezTo>
                  <a:cubicBezTo>
                    <a:pt x="191" y="620"/>
                    <a:pt x="173" y="618"/>
                    <a:pt x="170" y="598"/>
                  </a:cubicBezTo>
                  <a:cubicBezTo>
                    <a:pt x="163" y="584"/>
                    <a:pt x="155" y="557"/>
                    <a:pt x="134" y="565"/>
                  </a:cubicBezTo>
                  <a:cubicBezTo>
                    <a:pt x="123" y="564"/>
                    <a:pt x="108" y="586"/>
                    <a:pt x="113" y="566"/>
                  </a:cubicBezTo>
                  <a:cubicBezTo>
                    <a:pt x="109" y="554"/>
                    <a:pt x="111" y="562"/>
                    <a:pt x="97" y="560"/>
                  </a:cubicBezTo>
                  <a:cubicBezTo>
                    <a:pt x="83" y="559"/>
                    <a:pt x="72" y="551"/>
                    <a:pt x="59" y="548"/>
                  </a:cubicBezTo>
                  <a:cubicBezTo>
                    <a:pt x="41" y="551"/>
                    <a:pt x="24" y="554"/>
                    <a:pt x="9" y="558"/>
                  </a:cubicBezTo>
                  <a:cubicBezTo>
                    <a:pt x="5" y="547"/>
                    <a:pt x="0" y="531"/>
                    <a:pt x="1" y="519"/>
                  </a:cubicBezTo>
                  <a:cubicBezTo>
                    <a:pt x="7" y="485"/>
                    <a:pt x="17" y="451"/>
                    <a:pt x="14" y="416"/>
                  </a:cubicBezTo>
                  <a:cubicBezTo>
                    <a:pt x="12" y="403"/>
                    <a:pt x="11" y="395"/>
                    <a:pt x="19" y="403"/>
                  </a:cubicBezTo>
                  <a:cubicBezTo>
                    <a:pt x="27" y="411"/>
                    <a:pt x="35" y="386"/>
                    <a:pt x="41" y="385"/>
                  </a:cubicBezTo>
                  <a:cubicBezTo>
                    <a:pt x="34" y="376"/>
                    <a:pt x="41" y="376"/>
                    <a:pt x="39" y="367"/>
                  </a:cubicBezTo>
                  <a:cubicBezTo>
                    <a:pt x="40" y="370"/>
                    <a:pt x="36" y="363"/>
                    <a:pt x="35" y="362"/>
                  </a:cubicBezTo>
                  <a:cubicBezTo>
                    <a:pt x="38" y="356"/>
                    <a:pt x="39" y="341"/>
                    <a:pt x="37" y="328"/>
                  </a:cubicBezTo>
                  <a:cubicBezTo>
                    <a:pt x="31" y="311"/>
                    <a:pt x="44" y="307"/>
                    <a:pt x="53" y="297"/>
                  </a:cubicBezTo>
                  <a:cubicBezTo>
                    <a:pt x="51" y="281"/>
                    <a:pt x="62" y="276"/>
                    <a:pt x="77" y="275"/>
                  </a:cubicBezTo>
                  <a:cubicBezTo>
                    <a:pt x="98" y="283"/>
                    <a:pt x="91" y="259"/>
                    <a:pt x="104" y="258"/>
                  </a:cubicBezTo>
                  <a:cubicBezTo>
                    <a:pt x="113" y="260"/>
                    <a:pt x="124" y="262"/>
                    <a:pt x="133" y="250"/>
                  </a:cubicBezTo>
                  <a:cubicBezTo>
                    <a:pt x="140" y="259"/>
                    <a:pt x="144" y="238"/>
                    <a:pt x="154" y="233"/>
                  </a:cubicBezTo>
                  <a:cubicBezTo>
                    <a:pt x="169" y="219"/>
                    <a:pt x="162" y="250"/>
                    <a:pt x="172" y="234"/>
                  </a:cubicBezTo>
                  <a:cubicBezTo>
                    <a:pt x="191" y="229"/>
                    <a:pt x="174" y="222"/>
                    <a:pt x="181" y="217"/>
                  </a:cubicBezTo>
                  <a:cubicBezTo>
                    <a:pt x="172" y="203"/>
                    <a:pt x="205" y="199"/>
                    <a:pt x="188" y="191"/>
                  </a:cubicBezTo>
                  <a:cubicBezTo>
                    <a:pt x="195" y="175"/>
                    <a:pt x="216" y="180"/>
                    <a:pt x="231" y="178"/>
                  </a:cubicBezTo>
                  <a:cubicBezTo>
                    <a:pt x="261" y="178"/>
                    <a:pt x="223" y="169"/>
                    <a:pt x="234" y="157"/>
                  </a:cubicBezTo>
                  <a:cubicBezTo>
                    <a:pt x="225" y="146"/>
                    <a:pt x="230" y="134"/>
                    <a:pt x="227" y="120"/>
                  </a:cubicBezTo>
                  <a:cubicBezTo>
                    <a:pt x="217" y="123"/>
                    <a:pt x="213" y="121"/>
                    <a:pt x="219" y="105"/>
                  </a:cubicBezTo>
                  <a:cubicBezTo>
                    <a:pt x="218" y="96"/>
                    <a:pt x="237" y="95"/>
                    <a:pt x="248" y="89"/>
                  </a:cubicBezTo>
                  <a:cubicBezTo>
                    <a:pt x="248" y="89"/>
                    <a:pt x="248" y="89"/>
                    <a:pt x="248" y="89"/>
                  </a:cubicBezTo>
                  <a:cubicBezTo>
                    <a:pt x="254" y="106"/>
                    <a:pt x="266" y="99"/>
                    <a:pt x="280" y="108"/>
                  </a:cubicBezTo>
                  <a:cubicBezTo>
                    <a:pt x="296" y="108"/>
                    <a:pt x="302" y="123"/>
                    <a:pt x="319" y="114"/>
                  </a:cubicBezTo>
                  <a:cubicBezTo>
                    <a:pt x="337" y="106"/>
                    <a:pt x="332" y="134"/>
                    <a:pt x="352" y="127"/>
                  </a:cubicBezTo>
                  <a:cubicBezTo>
                    <a:pt x="365" y="120"/>
                    <a:pt x="378" y="113"/>
                    <a:pt x="394" y="118"/>
                  </a:cubicBezTo>
                  <a:cubicBezTo>
                    <a:pt x="407" y="122"/>
                    <a:pt x="425" y="134"/>
                    <a:pt x="433" y="118"/>
                  </a:cubicBezTo>
                  <a:cubicBezTo>
                    <a:pt x="421" y="100"/>
                    <a:pt x="448" y="117"/>
                    <a:pt x="452" y="105"/>
                  </a:cubicBezTo>
                  <a:cubicBezTo>
                    <a:pt x="454" y="96"/>
                    <a:pt x="470" y="83"/>
                    <a:pt x="476" y="89"/>
                  </a:cubicBezTo>
                  <a:cubicBezTo>
                    <a:pt x="480" y="96"/>
                    <a:pt x="477" y="108"/>
                    <a:pt x="492" y="99"/>
                  </a:cubicBezTo>
                  <a:cubicBezTo>
                    <a:pt x="491" y="89"/>
                    <a:pt x="486" y="81"/>
                    <a:pt x="500" y="77"/>
                  </a:cubicBezTo>
                  <a:cubicBezTo>
                    <a:pt x="510" y="78"/>
                    <a:pt x="522" y="89"/>
                    <a:pt x="532" y="80"/>
                  </a:cubicBezTo>
                  <a:cubicBezTo>
                    <a:pt x="545" y="76"/>
                    <a:pt x="545" y="62"/>
                    <a:pt x="559" y="61"/>
                  </a:cubicBezTo>
                  <a:cubicBezTo>
                    <a:pt x="569" y="66"/>
                    <a:pt x="586" y="59"/>
                    <a:pt x="583" y="46"/>
                  </a:cubicBezTo>
                  <a:cubicBezTo>
                    <a:pt x="579" y="37"/>
                    <a:pt x="594" y="21"/>
                    <a:pt x="600" y="33"/>
                  </a:cubicBezTo>
                  <a:cubicBezTo>
                    <a:pt x="614" y="32"/>
                    <a:pt x="628" y="30"/>
                    <a:pt x="638" y="24"/>
                  </a:cubicBezTo>
                  <a:cubicBezTo>
                    <a:pt x="644" y="12"/>
                    <a:pt x="660" y="22"/>
                    <a:pt x="661" y="14"/>
                  </a:cubicBezTo>
                  <a:cubicBezTo>
                    <a:pt x="674" y="15"/>
                    <a:pt x="679" y="5"/>
                    <a:pt x="685" y="0"/>
                  </a:cubicBezTo>
                  <a:cubicBezTo>
                    <a:pt x="687" y="1"/>
                    <a:pt x="689" y="2"/>
                    <a:pt x="690" y="4"/>
                  </a:cubicBezTo>
                  <a:cubicBezTo>
                    <a:pt x="697" y="12"/>
                    <a:pt x="688" y="29"/>
                    <a:pt x="688" y="39"/>
                  </a:cubicBezTo>
                  <a:cubicBezTo>
                    <a:pt x="689" y="47"/>
                    <a:pt x="672" y="65"/>
                    <a:pt x="684" y="56"/>
                  </a:cubicBezTo>
                  <a:cubicBezTo>
                    <a:pt x="693" y="54"/>
                    <a:pt x="701" y="65"/>
                    <a:pt x="699" y="78"/>
                  </a:cubicBezTo>
                  <a:cubicBezTo>
                    <a:pt x="706" y="91"/>
                    <a:pt x="696" y="112"/>
                    <a:pt x="680" y="104"/>
                  </a:cubicBezTo>
                  <a:cubicBezTo>
                    <a:pt x="678" y="109"/>
                    <a:pt x="672" y="113"/>
                    <a:pt x="675" y="114"/>
                  </a:cubicBezTo>
                  <a:cubicBezTo>
                    <a:pt x="675" y="122"/>
                    <a:pt x="660" y="114"/>
                    <a:pt x="666" y="123"/>
                  </a:cubicBezTo>
                  <a:cubicBezTo>
                    <a:pt x="673" y="136"/>
                    <a:pt x="692" y="133"/>
                    <a:pt x="704" y="139"/>
                  </a:cubicBezTo>
                  <a:cubicBezTo>
                    <a:pt x="719" y="143"/>
                    <a:pt x="733" y="140"/>
                    <a:pt x="745" y="134"/>
                  </a:cubicBezTo>
                  <a:cubicBezTo>
                    <a:pt x="757" y="131"/>
                    <a:pt x="778" y="125"/>
                    <a:pt x="783" y="138"/>
                  </a:cubicBezTo>
                  <a:cubicBezTo>
                    <a:pt x="796" y="137"/>
                    <a:pt x="806" y="154"/>
                    <a:pt x="821" y="154"/>
                  </a:cubicBezTo>
                  <a:cubicBezTo>
                    <a:pt x="836" y="151"/>
                    <a:pt x="834" y="168"/>
                    <a:pt x="840" y="174"/>
                  </a:cubicBezTo>
                  <a:cubicBezTo>
                    <a:pt x="832" y="176"/>
                    <a:pt x="831" y="192"/>
                    <a:pt x="841" y="192"/>
                  </a:cubicBezTo>
                  <a:cubicBezTo>
                    <a:pt x="844" y="200"/>
                    <a:pt x="839" y="210"/>
                    <a:pt x="853" y="207"/>
                  </a:cubicBezTo>
                  <a:cubicBezTo>
                    <a:pt x="865" y="220"/>
                    <a:pt x="872" y="224"/>
                    <a:pt x="884" y="208"/>
                  </a:cubicBezTo>
                  <a:cubicBezTo>
                    <a:pt x="891" y="209"/>
                    <a:pt x="885" y="233"/>
                    <a:pt x="889" y="243"/>
                  </a:cubicBezTo>
                  <a:cubicBezTo>
                    <a:pt x="884" y="264"/>
                    <a:pt x="910" y="271"/>
                    <a:pt x="920" y="285"/>
                  </a:cubicBezTo>
                  <a:cubicBezTo>
                    <a:pt x="933" y="306"/>
                    <a:pt x="945" y="282"/>
                    <a:pt x="955" y="300"/>
                  </a:cubicBezTo>
                  <a:cubicBezTo>
                    <a:pt x="968" y="311"/>
                    <a:pt x="978" y="325"/>
                    <a:pt x="989" y="338"/>
                  </a:cubicBezTo>
                  <a:cubicBezTo>
                    <a:pt x="992" y="336"/>
                    <a:pt x="993" y="336"/>
                    <a:pt x="994" y="337"/>
                  </a:cubicBezTo>
                  <a:cubicBezTo>
                    <a:pt x="996" y="339"/>
                    <a:pt x="996" y="345"/>
                    <a:pt x="1000" y="346"/>
                  </a:cubicBezTo>
                  <a:cubicBezTo>
                    <a:pt x="1003" y="353"/>
                    <a:pt x="1001" y="358"/>
                    <a:pt x="1007" y="367"/>
                  </a:cubicBezTo>
                  <a:cubicBezTo>
                    <a:pt x="1001" y="375"/>
                    <a:pt x="1007" y="380"/>
                    <a:pt x="1015" y="390"/>
                  </a:cubicBezTo>
                  <a:cubicBezTo>
                    <a:pt x="1016" y="402"/>
                    <a:pt x="1019" y="411"/>
                    <a:pt x="1024" y="421"/>
                  </a:cubicBezTo>
                  <a:cubicBezTo>
                    <a:pt x="1026" y="426"/>
                    <a:pt x="1023" y="429"/>
                    <a:pt x="1018" y="433"/>
                  </a:cubicBezTo>
                  <a:cubicBezTo>
                    <a:pt x="1012" y="435"/>
                    <a:pt x="1006" y="444"/>
                    <a:pt x="1006" y="450"/>
                  </a:cubicBezTo>
                  <a:cubicBezTo>
                    <a:pt x="1003" y="459"/>
                    <a:pt x="1003" y="467"/>
                    <a:pt x="1001" y="475"/>
                  </a:cubicBezTo>
                  <a:cubicBezTo>
                    <a:pt x="999" y="473"/>
                    <a:pt x="999" y="473"/>
                    <a:pt x="999" y="473"/>
                  </a:cubicBezTo>
                  <a:cubicBezTo>
                    <a:pt x="996" y="470"/>
                    <a:pt x="996" y="470"/>
                    <a:pt x="996" y="470"/>
                  </a:cubicBezTo>
                  <a:cubicBezTo>
                    <a:pt x="982" y="455"/>
                    <a:pt x="982" y="455"/>
                    <a:pt x="982" y="455"/>
                  </a:cubicBezTo>
                  <a:cubicBezTo>
                    <a:pt x="974" y="444"/>
                    <a:pt x="974" y="444"/>
                    <a:pt x="974" y="444"/>
                  </a:cubicBezTo>
                  <a:cubicBezTo>
                    <a:pt x="961" y="434"/>
                    <a:pt x="961" y="434"/>
                    <a:pt x="961" y="434"/>
                  </a:cubicBezTo>
                  <a:cubicBezTo>
                    <a:pt x="954" y="431"/>
                    <a:pt x="954" y="431"/>
                    <a:pt x="954" y="431"/>
                  </a:cubicBezTo>
                  <a:cubicBezTo>
                    <a:pt x="947" y="428"/>
                    <a:pt x="947" y="428"/>
                    <a:pt x="947" y="428"/>
                  </a:cubicBezTo>
                  <a:cubicBezTo>
                    <a:pt x="926" y="422"/>
                    <a:pt x="926" y="422"/>
                    <a:pt x="926" y="422"/>
                  </a:cubicBezTo>
                  <a:cubicBezTo>
                    <a:pt x="909" y="423"/>
                    <a:pt x="909" y="423"/>
                    <a:pt x="909" y="423"/>
                  </a:cubicBezTo>
                  <a:cubicBezTo>
                    <a:pt x="904" y="426"/>
                    <a:pt x="904" y="426"/>
                    <a:pt x="904" y="426"/>
                  </a:cubicBezTo>
                  <a:cubicBezTo>
                    <a:pt x="893" y="423"/>
                    <a:pt x="893" y="423"/>
                    <a:pt x="893" y="423"/>
                  </a:cubicBezTo>
                  <a:cubicBezTo>
                    <a:pt x="878" y="429"/>
                    <a:pt x="878" y="429"/>
                    <a:pt x="878" y="429"/>
                  </a:cubicBezTo>
                  <a:cubicBezTo>
                    <a:pt x="872" y="428"/>
                    <a:pt x="872" y="428"/>
                    <a:pt x="872" y="428"/>
                  </a:cubicBezTo>
                  <a:cubicBezTo>
                    <a:pt x="862" y="437"/>
                    <a:pt x="862" y="437"/>
                    <a:pt x="862" y="437"/>
                  </a:cubicBezTo>
                  <a:cubicBezTo>
                    <a:pt x="854" y="444"/>
                    <a:pt x="854" y="444"/>
                    <a:pt x="854" y="444"/>
                  </a:cubicBezTo>
                  <a:cubicBezTo>
                    <a:pt x="847" y="451"/>
                    <a:pt x="847" y="451"/>
                    <a:pt x="847" y="451"/>
                  </a:cubicBezTo>
                  <a:cubicBezTo>
                    <a:pt x="846" y="463"/>
                    <a:pt x="846" y="463"/>
                    <a:pt x="846" y="463"/>
                  </a:cubicBezTo>
                  <a:cubicBezTo>
                    <a:pt x="851" y="473"/>
                    <a:pt x="851" y="473"/>
                    <a:pt x="851" y="473"/>
                  </a:cubicBezTo>
                  <a:cubicBezTo>
                    <a:pt x="848" y="479"/>
                    <a:pt x="848" y="479"/>
                    <a:pt x="848" y="479"/>
                  </a:cubicBezTo>
                  <a:cubicBezTo>
                    <a:pt x="850" y="487"/>
                    <a:pt x="850" y="487"/>
                    <a:pt x="850" y="487"/>
                  </a:cubicBezTo>
                  <a:cubicBezTo>
                    <a:pt x="847" y="501"/>
                    <a:pt x="847" y="501"/>
                    <a:pt x="847" y="501"/>
                  </a:cubicBezTo>
                  <a:cubicBezTo>
                    <a:pt x="850" y="512"/>
                    <a:pt x="850" y="512"/>
                    <a:pt x="850" y="512"/>
                  </a:cubicBezTo>
                  <a:cubicBezTo>
                    <a:pt x="846" y="520"/>
                    <a:pt x="846" y="520"/>
                    <a:pt x="846" y="520"/>
                  </a:cubicBezTo>
                  <a:cubicBezTo>
                    <a:pt x="835" y="525"/>
                    <a:pt x="835" y="525"/>
                    <a:pt x="835" y="525"/>
                  </a:cubicBezTo>
                  <a:cubicBezTo>
                    <a:pt x="829" y="533"/>
                    <a:pt x="829" y="533"/>
                    <a:pt x="829" y="533"/>
                  </a:cubicBezTo>
                  <a:cubicBezTo>
                    <a:pt x="804" y="553"/>
                    <a:pt x="804" y="553"/>
                    <a:pt x="804" y="553"/>
                  </a:cubicBezTo>
                  <a:cubicBezTo>
                    <a:pt x="802" y="560"/>
                    <a:pt x="802" y="560"/>
                    <a:pt x="802" y="560"/>
                  </a:cubicBezTo>
                  <a:cubicBezTo>
                    <a:pt x="802" y="562"/>
                    <a:pt x="802" y="562"/>
                    <a:pt x="802" y="562"/>
                  </a:cubicBezTo>
                  <a:cubicBezTo>
                    <a:pt x="806" y="578"/>
                    <a:pt x="806" y="578"/>
                    <a:pt x="806" y="578"/>
                  </a:cubicBezTo>
                  <a:cubicBezTo>
                    <a:pt x="803" y="597"/>
                    <a:pt x="803" y="597"/>
                    <a:pt x="803" y="597"/>
                  </a:cubicBezTo>
                  <a:cubicBezTo>
                    <a:pt x="805" y="600"/>
                    <a:pt x="805" y="600"/>
                    <a:pt x="805" y="600"/>
                  </a:cubicBezTo>
                  <a:cubicBezTo>
                    <a:pt x="823" y="626"/>
                    <a:pt x="823" y="626"/>
                    <a:pt x="823" y="626"/>
                  </a:cubicBezTo>
                  <a:cubicBezTo>
                    <a:pt x="838" y="638"/>
                    <a:pt x="838" y="638"/>
                    <a:pt x="838" y="638"/>
                  </a:cubicBezTo>
                  <a:cubicBezTo>
                    <a:pt x="846" y="673"/>
                    <a:pt x="846" y="673"/>
                    <a:pt x="846" y="673"/>
                  </a:cubicBezTo>
                  <a:cubicBezTo>
                    <a:pt x="853" y="683"/>
                    <a:pt x="853" y="683"/>
                    <a:pt x="853" y="683"/>
                  </a:cubicBezTo>
                  <a:cubicBezTo>
                    <a:pt x="863" y="692"/>
                    <a:pt x="863" y="692"/>
                    <a:pt x="863" y="692"/>
                  </a:cubicBezTo>
                  <a:cubicBezTo>
                    <a:pt x="862" y="697"/>
                    <a:pt x="862" y="697"/>
                    <a:pt x="862" y="697"/>
                  </a:cubicBezTo>
                  <a:cubicBezTo>
                    <a:pt x="860" y="703"/>
                    <a:pt x="860" y="703"/>
                    <a:pt x="860" y="703"/>
                  </a:cubicBezTo>
                  <a:cubicBezTo>
                    <a:pt x="870" y="715"/>
                    <a:pt x="870" y="715"/>
                    <a:pt x="870" y="715"/>
                  </a:cubicBezTo>
                  <a:cubicBezTo>
                    <a:pt x="872" y="725"/>
                    <a:pt x="872" y="725"/>
                    <a:pt x="872" y="725"/>
                  </a:cubicBezTo>
                  <a:cubicBezTo>
                    <a:pt x="878" y="734"/>
                    <a:pt x="878" y="734"/>
                    <a:pt x="878" y="734"/>
                  </a:cubicBezTo>
                  <a:cubicBezTo>
                    <a:pt x="876" y="743"/>
                    <a:pt x="876" y="743"/>
                    <a:pt x="876" y="743"/>
                  </a:cubicBezTo>
                  <a:cubicBezTo>
                    <a:pt x="882" y="752"/>
                    <a:pt x="882" y="752"/>
                    <a:pt x="882" y="752"/>
                  </a:cubicBezTo>
                  <a:cubicBezTo>
                    <a:pt x="883" y="759"/>
                    <a:pt x="883" y="759"/>
                    <a:pt x="883" y="759"/>
                  </a:cubicBezTo>
                  <a:cubicBezTo>
                    <a:pt x="894" y="764"/>
                    <a:pt x="894" y="764"/>
                    <a:pt x="894" y="764"/>
                  </a:cubicBezTo>
                  <a:cubicBezTo>
                    <a:pt x="900" y="769"/>
                    <a:pt x="900" y="769"/>
                    <a:pt x="900" y="769"/>
                  </a:cubicBezTo>
                  <a:cubicBezTo>
                    <a:pt x="912" y="784"/>
                    <a:pt x="912" y="784"/>
                    <a:pt x="912" y="784"/>
                  </a:cubicBezTo>
                  <a:cubicBezTo>
                    <a:pt x="906" y="799"/>
                    <a:pt x="906" y="799"/>
                    <a:pt x="906" y="799"/>
                  </a:cubicBezTo>
                  <a:cubicBezTo>
                    <a:pt x="906" y="818"/>
                    <a:pt x="906" y="818"/>
                    <a:pt x="906" y="818"/>
                  </a:cubicBezTo>
                  <a:cubicBezTo>
                    <a:pt x="909" y="823"/>
                    <a:pt x="909" y="823"/>
                    <a:pt x="909" y="823"/>
                  </a:cubicBezTo>
                  <a:cubicBezTo>
                    <a:pt x="918" y="825"/>
                    <a:pt x="918" y="825"/>
                    <a:pt x="918" y="825"/>
                  </a:cubicBezTo>
                  <a:cubicBezTo>
                    <a:pt x="917" y="837"/>
                    <a:pt x="917" y="837"/>
                    <a:pt x="917" y="837"/>
                  </a:cubicBezTo>
                  <a:cubicBezTo>
                    <a:pt x="916" y="840"/>
                    <a:pt x="916" y="840"/>
                    <a:pt x="916" y="840"/>
                  </a:cubicBezTo>
                  <a:cubicBezTo>
                    <a:pt x="928" y="859"/>
                    <a:pt x="928" y="859"/>
                    <a:pt x="928" y="859"/>
                  </a:cubicBezTo>
                  <a:cubicBezTo>
                    <a:pt x="924" y="870"/>
                    <a:pt x="924" y="870"/>
                    <a:pt x="924" y="870"/>
                  </a:cubicBezTo>
                  <a:cubicBezTo>
                    <a:pt x="925" y="873"/>
                    <a:pt x="925" y="873"/>
                    <a:pt x="925" y="873"/>
                  </a:cubicBezTo>
                  <a:cubicBezTo>
                    <a:pt x="913" y="877"/>
                    <a:pt x="888" y="865"/>
                    <a:pt x="890" y="883"/>
                  </a:cubicBezTo>
                  <a:cubicBezTo>
                    <a:pt x="882" y="891"/>
                    <a:pt x="869" y="891"/>
                    <a:pt x="857" y="893"/>
                  </a:cubicBezTo>
                  <a:cubicBezTo>
                    <a:pt x="856" y="907"/>
                    <a:pt x="851" y="909"/>
                    <a:pt x="839" y="911"/>
                  </a:cubicBezTo>
                  <a:cubicBezTo>
                    <a:pt x="831" y="909"/>
                    <a:pt x="811" y="915"/>
                    <a:pt x="810" y="903"/>
                  </a:cubicBezTo>
                  <a:cubicBezTo>
                    <a:pt x="801" y="894"/>
                    <a:pt x="814" y="878"/>
                    <a:pt x="799" y="872"/>
                  </a:cubicBezTo>
                  <a:cubicBezTo>
                    <a:pt x="794" y="861"/>
                    <a:pt x="794" y="851"/>
                    <a:pt x="782" y="843"/>
                  </a:cubicBezTo>
                  <a:cubicBezTo>
                    <a:pt x="772" y="838"/>
                    <a:pt x="754" y="831"/>
                    <a:pt x="746" y="839"/>
                  </a:cubicBezTo>
                  <a:cubicBezTo>
                    <a:pt x="750" y="844"/>
                    <a:pt x="765" y="859"/>
                    <a:pt x="753" y="864"/>
                  </a:cubicBezTo>
                  <a:cubicBezTo>
                    <a:pt x="754" y="875"/>
                    <a:pt x="729" y="872"/>
                    <a:pt x="733" y="882"/>
                  </a:cubicBezTo>
                  <a:cubicBezTo>
                    <a:pt x="731" y="898"/>
                    <a:pt x="739" y="904"/>
                    <a:pt x="743" y="885"/>
                  </a:cubicBezTo>
                  <a:cubicBezTo>
                    <a:pt x="753" y="871"/>
                    <a:pt x="748" y="903"/>
                    <a:pt x="754" y="907"/>
                  </a:cubicBezTo>
                  <a:cubicBezTo>
                    <a:pt x="731" y="905"/>
                    <a:pt x="745" y="916"/>
                    <a:pt x="735" y="923"/>
                  </a:cubicBezTo>
                  <a:cubicBezTo>
                    <a:pt x="719" y="920"/>
                    <a:pt x="728" y="940"/>
                    <a:pt x="719" y="930"/>
                  </a:cubicBezTo>
                  <a:cubicBezTo>
                    <a:pt x="705" y="933"/>
                    <a:pt x="710" y="950"/>
                    <a:pt x="696" y="944"/>
                  </a:cubicBezTo>
                  <a:cubicBezTo>
                    <a:pt x="692" y="962"/>
                    <a:pt x="679" y="946"/>
                    <a:pt x="669" y="952"/>
                  </a:cubicBezTo>
                  <a:cubicBezTo>
                    <a:pt x="655" y="953"/>
                    <a:pt x="660" y="958"/>
                    <a:pt x="667" y="962"/>
                  </a:cubicBezTo>
                  <a:cubicBezTo>
                    <a:pt x="666" y="969"/>
                    <a:pt x="660" y="969"/>
                    <a:pt x="655" y="975"/>
                  </a:cubicBezTo>
                  <a:cubicBezTo>
                    <a:pt x="654" y="987"/>
                    <a:pt x="647" y="987"/>
                    <a:pt x="642" y="997"/>
                  </a:cubicBezTo>
                  <a:cubicBezTo>
                    <a:pt x="635" y="1002"/>
                    <a:pt x="631" y="1012"/>
                    <a:pt x="622" y="1018"/>
                  </a:cubicBezTo>
                  <a:cubicBezTo>
                    <a:pt x="613" y="1032"/>
                    <a:pt x="616" y="1019"/>
                    <a:pt x="612" y="1014"/>
                  </a:cubicBezTo>
                  <a:cubicBezTo>
                    <a:pt x="610" y="1012"/>
                    <a:pt x="600" y="1009"/>
                    <a:pt x="602" y="1010"/>
                  </a:cubicBezTo>
                  <a:cubicBezTo>
                    <a:pt x="601" y="1011"/>
                    <a:pt x="590" y="1010"/>
                    <a:pt x="590" y="1012"/>
                  </a:cubicBezTo>
                  <a:cubicBezTo>
                    <a:pt x="583" y="1016"/>
                    <a:pt x="585" y="1008"/>
                    <a:pt x="578" y="1011"/>
                  </a:cubicBezTo>
                  <a:cubicBezTo>
                    <a:pt x="568" y="1018"/>
                    <a:pt x="553" y="1005"/>
                    <a:pt x="547" y="1018"/>
                  </a:cubicBezTo>
                  <a:cubicBezTo>
                    <a:pt x="544" y="1030"/>
                    <a:pt x="563" y="1044"/>
                    <a:pt x="565" y="1058"/>
                  </a:cubicBezTo>
                  <a:cubicBezTo>
                    <a:pt x="567" y="1069"/>
                    <a:pt x="555" y="1072"/>
                    <a:pt x="554" y="1082"/>
                  </a:cubicBezTo>
                  <a:cubicBezTo>
                    <a:pt x="547" y="1097"/>
                    <a:pt x="531" y="1114"/>
                    <a:pt x="520" y="1124"/>
                  </a:cubicBezTo>
                  <a:cubicBezTo>
                    <a:pt x="520" y="1122"/>
                    <a:pt x="519" y="1120"/>
                    <a:pt x="519" y="1119"/>
                  </a:cubicBezTo>
                  <a:cubicBezTo>
                    <a:pt x="518" y="1114"/>
                    <a:pt x="517" y="1110"/>
                    <a:pt x="510" y="1111"/>
                  </a:cubicBezTo>
                  <a:cubicBezTo>
                    <a:pt x="503" y="1112"/>
                    <a:pt x="506" y="1126"/>
                    <a:pt x="506" y="1126"/>
                  </a:cubicBezTo>
                  <a:cubicBezTo>
                    <a:pt x="495" y="1126"/>
                    <a:pt x="495" y="1126"/>
                    <a:pt x="495" y="1126"/>
                  </a:cubicBezTo>
                  <a:cubicBezTo>
                    <a:pt x="491" y="1112"/>
                    <a:pt x="491" y="1112"/>
                    <a:pt x="491" y="1112"/>
                  </a:cubicBezTo>
                  <a:cubicBezTo>
                    <a:pt x="491" y="1112"/>
                    <a:pt x="483" y="1112"/>
                    <a:pt x="476" y="1112"/>
                  </a:cubicBezTo>
                  <a:cubicBezTo>
                    <a:pt x="476" y="1112"/>
                    <a:pt x="476" y="1112"/>
                    <a:pt x="475" y="1112"/>
                  </a:cubicBezTo>
                  <a:cubicBezTo>
                    <a:pt x="475" y="1112"/>
                    <a:pt x="474" y="1112"/>
                    <a:pt x="474" y="1112"/>
                  </a:cubicBezTo>
                  <a:cubicBezTo>
                    <a:pt x="474" y="1112"/>
                    <a:pt x="473" y="1112"/>
                    <a:pt x="473" y="1112"/>
                  </a:cubicBezTo>
                  <a:cubicBezTo>
                    <a:pt x="473" y="1112"/>
                    <a:pt x="472" y="1112"/>
                    <a:pt x="472" y="1112"/>
                  </a:cubicBezTo>
                  <a:cubicBezTo>
                    <a:pt x="472" y="1112"/>
                    <a:pt x="471" y="1112"/>
                    <a:pt x="471" y="1112"/>
                  </a:cubicBezTo>
                  <a:cubicBezTo>
                    <a:pt x="471" y="1112"/>
                    <a:pt x="470" y="1112"/>
                    <a:pt x="470" y="1112"/>
                  </a:cubicBezTo>
                  <a:cubicBezTo>
                    <a:pt x="469" y="1112"/>
                    <a:pt x="469" y="1112"/>
                    <a:pt x="469" y="1112"/>
                  </a:cubicBezTo>
                  <a:cubicBezTo>
                    <a:pt x="469" y="1112"/>
                    <a:pt x="468" y="1112"/>
                    <a:pt x="467" y="1112"/>
                  </a:cubicBezTo>
                  <a:cubicBezTo>
                    <a:pt x="459" y="1112"/>
                    <a:pt x="459" y="1110"/>
                    <a:pt x="461" y="1106"/>
                  </a:cubicBezTo>
                  <a:cubicBezTo>
                    <a:pt x="464" y="1103"/>
                    <a:pt x="465" y="1094"/>
                    <a:pt x="465" y="1094"/>
                  </a:cubicBezTo>
                  <a:cubicBezTo>
                    <a:pt x="434" y="1105"/>
                    <a:pt x="434" y="1105"/>
                    <a:pt x="434" y="1105"/>
                  </a:cubicBezTo>
                  <a:cubicBezTo>
                    <a:pt x="434" y="1105"/>
                    <a:pt x="429" y="1097"/>
                    <a:pt x="424" y="1095"/>
                  </a:cubicBezTo>
                  <a:cubicBezTo>
                    <a:pt x="424" y="1095"/>
                    <a:pt x="424" y="1094"/>
                    <a:pt x="423" y="1094"/>
                  </a:cubicBezTo>
                  <a:cubicBezTo>
                    <a:pt x="423" y="1094"/>
                    <a:pt x="423" y="1094"/>
                    <a:pt x="423" y="1094"/>
                  </a:cubicBezTo>
                  <a:cubicBezTo>
                    <a:pt x="422" y="1094"/>
                    <a:pt x="422" y="1093"/>
                    <a:pt x="422" y="1093"/>
                  </a:cubicBezTo>
                  <a:cubicBezTo>
                    <a:pt x="422" y="1093"/>
                    <a:pt x="421" y="1093"/>
                    <a:pt x="421" y="1093"/>
                  </a:cubicBezTo>
                  <a:cubicBezTo>
                    <a:pt x="421" y="1093"/>
                    <a:pt x="421" y="1092"/>
                    <a:pt x="420" y="1092"/>
                  </a:cubicBezTo>
                  <a:cubicBezTo>
                    <a:pt x="420" y="1092"/>
                    <a:pt x="420" y="1092"/>
                    <a:pt x="419" y="1091"/>
                  </a:cubicBezTo>
                  <a:cubicBezTo>
                    <a:pt x="419" y="1091"/>
                    <a:pt x="419" y="1091"/>
                    <a:pt x="418" y="1091"/>
                  </a:cubicBezTo>
                  <a:cubicBezTo>
                    <a:pt x="418" y="1090"/>
                    <a:pt x="418" y="1090"/>
                    <a:pt x="418" y="1090"/>
                  </a:cubicBezTo>
                  <a:cubicBezTo>
                    <a:pt x="417" y="1090"/>
                    <a:pt x="417" y="1089"/>
                    <a:pt x="416" y="1089"/>
                  </a:cubicBezTo>
                  <a:cubicBezTo>
                    <a:pt x="416" y="1089"/>
                    <a:pt x="416" y="1089"/>
                    <a:pt x="415" y="1088"/>
                  </a:cubicBezTo>
                  <a:cubicBezTo>
                    <a:pt x="415" y="1088"/>
                    <a:pt x="415" y="1088"/>
                    <a:pt x="414" y="1087"/>
                  </a:cubicBezTo>
                  <a:cubicBezTo>
                    <a:pt x="414" y="1087"/>
                    <a:pt x="414" y="1087"/>
                    <a:pt x="413" y="1087"/>
                  </a:cubicBezTo>
                  <a:cubicBezTo>
                    <a:pt x="413" y="1086"/>
                    <a:pt x="413" y="1086"/>
                    <a:pt x="412" y="1086"/>
                  </a:cubicBezTo>
                  <a:cubicBezTo>
                    <a:pt x="405" y="1079"/>
                    <a:pt x="397" y="1072"/>
                    <a:pt x="397" y="1072"/>
                  </a:cubicBezTo>
                  <a:cubicBezTo>
                    <a:pt x="402" y="1063"/>
                    <a:pt x="402" y="1063"/>
                    <a:pt x="402" y="1063"/>
                  </a:cubicBezTo>
                  <a:cubicBezTo>
                    <a:pt x="417" y="1056"/>
                    <a:pt x="417" y="1056"/>
                    <a:pt x="417" y="1056"/>
                  </a:cubicBezTo>
                  <a:cubicBezTo>
                    <a:pt x="403" y="1042"/>
                    <a:pt x="403" y="1042"/>
                    <a:pt x="403" y="1042"/>
                  </a:cubicBezTo>
                  <a:cubicBezTo>
                    <a:pt x="370" y="1022"/>
                    <a:pt x="370" y="1022"/>
                    <a:pt x="370" y="1022"/>
                  </a:cubicBezTo>
                  <a:cubicBezTo>
                    <a:pt x="331" y="1020"/>
                    <a:pt x="331" y="1020"/>
                    <a:pt x="331" y="1020"/>
                  </a:cubicBezTo>
                  <a:cubicBezTo>
                    <a:pt x="331" y="1020"/>
                    <a:pt x="322" y="1003"/>
                    <a:pt x="317" y="998"/>
                  </a:cubicBezTo>
                  <a:cubicBezTo>
                    <a:pt x="313" y="992"/>
                    <a:pt x="290" y="965"/>
                    <a:pt x="278" y="951"/>
                  </a:cubicBezTo>
                  <a:cubicBezTo>
                    <a:pt x="278" y="951"/>
                    <a:pt x="278" y="951"/>
                    <a:pt x="278" y="951"/>
                  </a:cubicBezTo>
                  <a:cubicBezTo>
                    <a:pt x="278" y="951"/>
                    <a:pt x="278" y="951"/>
                    <a:pt x="278" y="951"/>
                  </a:cubicBezTo>
                  <a:cubicBezTo>
                    <a:pt x="278" y="951"/>
                    <a:pt x="278" y="951"/>
                    <a:pt x="278" y="951"/>
                  </a:cubicBezTo>
                  <a:cubicBezTo>
                    <a:pt x="278" y="951"/>
                    <a:pt x="278" y="951"/>
                    <a:pt x="278" y="951"/>
                  </a:cubicBezTo>
                  <a:cubicBezTo>
                    <a:pt x="267" y="938"/>
                    <a:pt x="261" y="943"/>
                    <a:pt x="258" y="949"/>
                  </a:cubicBezTo>
                  <a:cubicBezTo>
                    <a:pt x="258" y="950"/>
                    <a:pt x="258" y="950"/>
                    <a:pt x="258" y="950"/>
                  </a:cubicBezTo>
                  <a:cubicBezTo>
                    <a:pt x="258" y="950"/>
                    <a:pt x="257" y="951"/>
                    <a:pt x="257" y="952"/>
                  </a:cubicBezTo>
                  <a:cubicBezTo>
                    <a:pt x="254" y="957"/>
                    <a:pt x="251" y="959"/>
                    <a:pt x="248" y="963"/>
                  </a:cubicBezTo>
                  <a:cubicBezTo>
                    <a:pt x="244" y="968"/>
                    <a:pt x="247" y="973"/>
                    <a:pt x="249" y="975"/>
                  </a:cubicBezTo>
                  <a:cubicBezTo>
                    <a:pt x="251" y="977"/>
                    <a:pt x="259" y="985"/>
                    <a:pt x="268" y="994"/>
                  </a:cubicBezTo>
                  <a:cubicBezTo>
                    <a:pt x="268" y="995"/>
                    <a:pt x="269" y="996"/>
                    <a:pt x="270" y="997"/>
                  </a:cubicBezTo>
                  <a:cubicBezTo>
                    <a:pt x="270" y="997"/>
                    <a:pt x="270" y="997"/>
                    <a:pt x="270" y="997"/>
                  </a:cubicBezTo>
                  <a:cubicBezTo>
                    <a:pt x="273" y="1002"/>
                    <a:pt x="275" y="1010"/>
                    <a:pt x="275" y="1017"/>
                  </a:cubicBezTo>
                  <a:cubicBezTo>
                    <a:pt x="275" y="1022"/>
                    <a:pt x="274" y="1027"/>
                    <a:pt x="273" y="1031"/>
                  </a:cubicBezTo>
                  <a:cubicBezTo>
                    <a:pt x="273" y="1032"/>
                    <a:pt x="272" y="1032"/>
                    <a:pt x="272" y="1033"/>
                  </a:cubicBezTo>
                  <a:cubicBezTo>
                    <a:pt x="272" y="1034"/>
                    <a:pt x="272" y="1034"/>
                    <a:pt x="272" y="1034"/>
                  </a:cubicBezTo>
                  <a:cubicBezTo>
                    <a:pt x="272" y="1035"/>
                    <a:pt x="272" y="1036"/>
                    <a:pt x="272" y="1036"/>
                  </a:cubicBezTo>
                  <a:cubicBezTo>
                    <a:pt x="272" y="1037"/>
                    <a:pt x="272" y="1037"/>
                    <a:pt x="272" y="1037"/>
                  </a:cubicBezTo>
                  <a:cubicBezTo>
                    <a:pt x="272" y="1038"/>
                    <a:pt x="272" y="1039"/>
                    <a:pt x="272" y="1040"/>
                  </a:cubicBezTo>
                  <a:cubicBezTo>
                    <a:pt x="272" y="1040"/>
                    <a:pt x="272" y="1040"/>
                    <a:pt x="272" y="1041"/>
                  </a:cubicBezTo>
                  <a:cubicBezTo>
                    <a:pt x="272" y="1042"/>
                    <a:pt x="272" y="1042"/>
                    <a:pt x="272" y="1043"/>
                  </a:cubicBezTo>
                  <a:cubicBezTo>
                    <a:pt x="272" y="1043"/>
                    <a:pt x="272" y="1044"/>
                    <a:pt x="272" y="1044"/>
                  </a:cubicBezTo>
                  <a:cubicBezTo>
                    <a:pt x="272" y="1046"/>
                    <a:pt x="272" y="1049"/>
                    <a:pt x="273" y="1051"/>
                  </a:cubicBezTo>
                  <a:cubicBezTo>
                    <a:pt x="273" y="1051"/>
                    <a:pt x="273" y="1051"/>
                    <a:pt x="273" y="1051"/>
                  </a:cubicBezTo>
                  <a:cubicBezTo>
                    <a:pt x="273" y="1052"/>
                    <a:pt x="273" y="1053"/>
                    <a:pt x="274" y="1055"/>
                  </a:cubicBezTo>
                  <a:cubicBezTo>
                    <a:pt x="274" y="1055"/>
                    <a:pt x="274" y="1055"/>
                    <a:pt x="274" y="1055"/>
                  </a:cubicBezTo>
                  <a:cubicBezTo>
                    <a:pt x="274" y="1056"/>
                    <a:pt x="274" y="1057"/>
                    <a:pt x="275" y="1058"/>
                  </a:cubicBezTo>
                  <a:cubicBezTo>
                    <a:pt x="276" y="1062"/>
                    <a:pt x="277" y="1065"/>
                    <a:pt x="278" y="1067"/>
                  </a:cubicBezTo>
                  <a:cubicBezTo>
                    <a:pt x="280" y="1074"/>
                    <a:pt x="272" y="1076"/>
                    <a:pt x="266" y="1080"/>
                  </a:cubicBezTo>
                  <a:cubicBezTo>
                    <a:pt x="260" y="1085"/>
                    <a:pt x="236" y="1077"/>
                    <a:pt x="236" y="1077"/>
                  </a:cubicBezTo>
                  <a:cubicBezTo>
                    <a:pt x="236" y="1064"/>
                    <a:pt x="236" y="1064"/>
                    <a:pt x="236" y="1064"/>
                  </a:cubicBezTo>
                  <a:cubicBezTo>
                    <a:pt x="225" y="1063"/>
                    <a:pt x="225" y="1063"/>
                    <a:pt x="225" y="1063"/>
                  </a:cubicBezTo>
                  <a:cubicBezTo>
                    <a:pt x="215" y="1040"/>
                    <a:pt x="215" y="1040"/>
                    <a:pt x="215" y="1040"/>
                  </a:cubicBezTo>
                  <a:cubicBezTo>
                    <a:pt x="215" y="1040"/>
                    <a:pt x="227" y="1035"/>
                    <a:pt x="225" y="1032"/>
                  </a:cubicBezTo>
                  <a:cubicBezTo>
                    <a:pt x="223" y="1030"/>
                    <a:pt x="207" y="1028"/>
                    <a:pt x="207" y="1028"/>
                  </a:cubicBezTo>
                  <a:cubicBezTo>
                    <a:pt x="206" y="1019"/>
                    <a:pt x="206" y="1019"/>
                    <a:pt x="206" y="1019"/>
                  </a:cubicBezTo>
                  <a:cubicBezTo>
                    <a:pt x="202" y="997"/>
                    <a:pt x="202" y="997"/>
                    <a:pt x="202" y="997"/>
                  </a:cubicBezTo>
                  <a:cubicBezTo>
                    <a:pt x="202" y="997"/>
                    <a:pt x="208" y="994"/>
                    <a:pt x="210" y="988"/>
                  </a:cubicBezTo>
                  <a:cubicBezTo>
                    <a:pt x="211" y="981"/>
                    <a:pt x="204" y="982"/>
                    <a:pt x="204" y="976"/>
                  </a:cubicBezTo>
                  <a:cubicBezTo>
                    <a:pt x="204" y="970"/>
                    <a:pt x="193" y="968"/>
                    <a:pt x="193" y="968"/>
                  </a:cubicBezTo>
                  <a:cubicBezTo>
                    <a:pt x="193" y="968"/>
                    <a:pt x="193" y="965"/>
                    <a:pt x="194" y="960"/>
                  </a:cubicBezTo>
                  <a:cubicBezTo>
                    <a:pt x="194" y="960"/>
                    <a:pt x="194" y="960"/>
                    <a:pt x="194" y="959"/>
                  </a:cubicBezTo>
                  <a:cubicBezTo>
                    <a:pt x="194" y="958"/>
                    <a:pt x="195" y="957"/>
                    <a:pt x="195" y="956"/>
                  </a:cubicBezTo>
                  <a:cubicBezTo>
                    <a:pt x="195" y="956"/>
                    <a:pt x="195" y="955"/>
                    <a:pt x="195" y="955"/>
                  </a:cubicBezTo>
                  <a:cubicBezTo>
                    <a:pt x="195" y="953"/>
                    <a:pt x="195" y="952"/>
                    <a:pt x="196" y="950"/>
                  </a:cubicBezTo>
                  <a:cubicBezTo>
                    <a:pt x="198" y="941"/>
                    <a:pt x="201" y="940"/>
                    <a:pt x="192" y="936"/>
                  </a:cubicBezTo>
                  <a:cubicBezTo>
                    <a:pt x="183" y="932"/>
                    <a:pt x="181" y="949"/>
                    <a:pt x="181" y="949"/>
                  </a:cubicBezTo>
                  <a:cubicBezTo>
                    <a:pt x="181" y="949"/>
                    <a:pt x="173" y="948"/>
                    <a:pt x="164" y="947"/>
                  </a:cubicBezTo>
                  <a:cubicBezTo>
                    <a:pt x="164" y="947"/>
                    <a:pt x="164" y="947"/>
                    <a:pt x="164" y="947"/>
                  </a:cubicBezTo>
                  <a:cubicBezTo>
                    <a:pt x="163" y="947"/>
                    <a:pt x="162" y="947"/>
                    <a:pt x="161" y="947"/>
                  </a:cubicBezTo>
                  <a:cubicBezTo>
                    <a:pt x="161" y="947"/>
                    <a:pt x="161" y="947"/>
                    <a:pt x="160" y="947"/>
                  </a:cubicBezTo>
                  <a:cubicBezTo>
                    <a:pt x="159" y="947"/>
                    <a:pt x="159" y="946"/>
                    <a:pt x="158" y="946"/>
                  </a:cubicBezTo>
                  <a:cubicBezTo>
                    <a:pt x="158" y="946"/>
                    <a:pt x="157" y="946"/>
                    <a:pt x="157" y="946"/>
                  </a:cubicBezTo>
                  <a:cubicBezTo>
                    <a:pt x="156" y="946"/>
                    <a:pt x="155" y="946"/>
                    <a:pt x="155" y="946"/>
                  </a:cubicBezTo>
                  <a:cubicBezTo>
                    <a:pt x="154" y="946"/>
                    <a:pt x="154" y="946"/>
                    <a:pt x="154" y="945"/>
                  </a:cubicBezTo>
                  <a:cubicBezTo>
                    <a:pt x="153" y="945"/>
                    <a:pt x="152" y="945"/>
                    <a:pt x="152" y="945"/>
                  </a:cubicBezTo>
                  <a:cubicBezTo>
                    <a:pt x="151" y="945"/>
                    <a:pt x="151" y="945"/>
                    <a:pt x="151" y="945"/>
                  </a:cubicBezTo>
                  <a:cubicBezTo>
                    <a:pt x="150" y="945"/>
                    <a:pt x="150" y="945"/>
                    <a:pt x="149" y="944"/>
                  </a:cubicBezTo>
                  <a:cubicBezTo>
                    <a:pt x="149" y="944"/>
                    <a:pt x="148" y="944"/>
                    <a:pt x="148" y="944"/>
                  </a:cubicBezTo>
                  <a:cubicBezTo>
                    <a:pt x="147" y="944"/>
                    <a:pt x="147" y="944"/>
                    <a:pt x="146" y="944"/>
                  </a:cubicBezTo>
                  <a:cubicBezTo>
                    <a:pt x="146" y="943"/>
                    <a:pt x="146" y="943"/>
                    <a:pt x="146" y="943"/>
                  </a:cubicBezTo>
                  <a:cubicBezTo>
                    <a:pt x="145" y="943"/>
                    <a:pt x="144" y="943"/>
                    <a:pt x="144" y="942"/>
                  </a:cubicBezTo>
                  <a:cubicBezTo>
                    <a:pt x="144" y="942"/>
                    <a:pt x="144" y="942"/>
                    <a:pt x="144" y="942"/>
                  </a:cubicBezTo>
                  <a:cubicBezTo>
                    <a:pt x="136" y="938"/>
                    <a:pt x="106" y="948"/>
                    <a:pt x="106" y="948"/>
                  </a:cubicBezTo>
                  <a:cubicBezTo>
                    <a:pt x="105" y="964"/>
                    <a:pt x="105" y="964"/>
                    <a:pt x="105" y="964"/>
                  </a:cubicBezTo>
                  <a:cubicBezTo>
                    <a:pt x="81" y="962"/>
                    <a:pt x="81" y="962"/>
                    <a:pt x="81" y="962"/>
                  </a:cubicBezTo>
                  <a:cubicBezTo>
                    <a:pt x="61" y="992"/>
                    <a:pt x="61" y="992"/>
                    <a:pt x="61" y="992"/>
                  </a:cubicBezTo>
                  <a:cubicBezTo>
                    <a:pt x="59" y="981"/>
                    <a:pt x="48" y="982"/>
                    <a:pt x="47" y="968"/>
                  </a:cubicBezTo>
                  <a:cubicBezTo>
                    <a:pt x="53" y="954"/>
                    <a:pt x="44" y="942"/>
                    <a:pt x="34" y="942"/>
                  </a:cubicBezTo>
                  <a:cubicBezTo>
                    <a:pt x="37" y="929"/>
                    <a:pt x="38" y="918"/>
                    <a:pt x="48" y="911"/>
                  </a:cubicBezTo>
                  <a:cubicBezTo>
                    <a:pt x="59" y="904"/>
                    <a:pt x="89" y="901"/>
                    <a:pt x="71" y="887"/>
                  </a:cubicBezTo>
                  <a:cubicBezTo>
                    <a:pt x="72" y="877"/>
                    <a:pt x="68" y="867"/>
                    <a:pt x="83" y="871"/>
                  </a:cubicBezTo>
                  <a:cubicBezTo>
                    <a:pt x="100" y="868"/>
                    <a:pt x="110" y="868"/>
                    <a:pt x="118" y="880"/>
                  </a:cubicBezTo>
                  <a:cubicBezTo>
                    <a:pt x="125" y="856"/>
                    <a:pt x="138" y="895"/>
                    <a:pt x="137" y="869"/>
                  </a:cubicBezTo>
                  <a:cubicBezTo>
                    <a:pt x="146" y="852"/>
                    <a:pt x="129" y="850"/>
                    <a:pt x="128" y="848"/>
                  </a:cubicBezTo>
                  <a:cubicBezTo>
                    <a:pt x="116" y="848"/>
                    <a:pt x="106" y="817"/>
                    <a:pt x="127" y="825"/>
                  </a:cubicBezTo>
                  <a:cubicBezTo>
                    <a:pt x="142" y="811"/>
                    <a:pt x="118" y="813"/>
                    <a:pt x="128" y="797"/>
                  </a:cubicBezTo>
                  <a:cubicBezTo>
                    <a:pt x="127" y="778"/>
                    <a:pt x="146" y="800"/>
                    <a:pt x="145" y="812"/>
                  </a:cubicBezTo>
                  <a:cubicBezTo>
                    <a:pt x="146" y="818"/>
                    <a:pt x="137" y="833"/>
                    <a:pt x="147" y="827"/>
                  </a:cubicBezTo>
                  <a:close/>
                </a:path>
              </a:pathLst>
            </a:custGeom>
            <a:solidFill>
              <a:srgbClr val="0000B4"/>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9">
              <a:extLst>
                <a:ext uri="{FF2B5EF4-FFF2-40B4-BE49-F238E27FC236}">
                  <a16:creationId xmlns:a16="http://schemas.microsoft.com/office/drawing/2014/main" id="{77B873B9-E301-4E64-AED4-ED56E6B4B62A}"/>
                </a:ext>
              </a:extLst>
            </p:cNvPr>
            <p:cNvSpPr>
              <a:spLocks/>
            </p:cNvSpPr>
            <p:nvPr/>
          </p:nvSpPr>
          <p:spPr bwMode="auto">
            <a:xfrm>
              <a:off x="8382003" y="2271714"/>
              <a:ext cx="1998663" cy="1558926"/>
            </a:xfrm>
            <a:custGeom>
              <a:avLst/>
              <a:gdLst>
                <a:gd name="T0" fmla="*/ 329 w 1192"/>
                <a:gd name="T1" fmla="*/ 933 h 933"/>
                <a:gd name="T2" fmla="*/ 229 w 1192"/>
                <a:gd name="T3" fmla="*/ 838 h 933"/>
                <a:gd name="T4" fmla="*/ 181 w 1192"/>
                <a:gd name="T5" fmla="*/ 787 h 933"/>
                <a:gd name="T6" fmla="*/ 123 w 1192"/>
                <a:gd name="T7" fmla="*/ 733 h 933"/>
                <a:gd name="T8" fmla="*/ 6 w 1192"/>
                <a:gd name="T9" fmla="*/ 718 h 933"/>
                <a:gd name="T10" fmla="*/ 39 w 1192"/>
                <a:gd name="T11" fmla="*/ 673 h 933"/>
                <a:gd name="T12" fmla="*/ 30 w 1192"/>
                <a:gd name="T13" fmla="*/ 599 h 933"/>
                <a:gd name="T14" fmla="*/ 72 w 1192"/>
                <a:gd name="T15" fmla="*/ 541 h 933"/>
                <a:gd name="T16" fmla="*/ 118 w 1192"/>
                <a:gd name="T17" fmla="*/ 468 h 933"/>
                <a:gd name="T18" fmla="*/ 192 w 1192"/>
                <a:gd name="T19" fmla="*/ 479 h 933"/>
                <a:gd name="T20" fmla="*/ 186 w 1192"/>
                <a:gd name="T21" fmla="*/ 408 h 933"/>
                <a:gd name="T22" fmla="*/ 231 w 1192"/>
                <a:gd name="T23" fmla="*/ 387 h 933"/>
                <a:gd name="T24" fmla="*/ 298 w 1192"/>
                <a:gd name="T25" fmla="*/ 368 h 933"/>
                <a:gd name="T26" fmla="*/ 335 w 1192"/>
                <a:gd name="T27" fmla="*/ 301 h 933"/>
                <a:gd name="T28" fmla="*/ 355 w 1192"/>
                <a:gd name="T29" fmla="*/ 287 h 933"/>
                <a:gd name="T30" fmla="*/ 449 w 1192"/>
                <a:gd name="T31" fmla="*/ 249 h 933"/>
                <a:gd name="T32" fmla="*/ 515 w 1192"/>
                <a:gd name="T33" fmla="*/ 267 h 933"/>
                <a:gd name="T34" fmla="*/ 582 w 1192"/>
                <a:gd name="T35" fmla="*/ 289 h 933"/>
                <a:gd name="T36" fmla="*/ 622 w 1192"/>
                <a:gd name="T37" fmla="*/ 224 h 933"/>
                <a:gd name="T38" fmla="*/ 681 w 1192"/>
                <a:gd name="T39" fmla="*/ 217 h 933"/>
                <a:gd name="T40" fmla="*/ 742 w 1192"/>
                <a:gd name="T41" fmla="*/ 190 h 933"/>
                <a:gd name="T42" fmla="*/ 815 w 1192"/>
                <a:gd name="T43" fmla="*/ 171 h 933"/>
                <a:gd name="T44" fmla="*/ 896 w 1192"/>
                <a:gd name="T45" fmla="*/ 125 h 933"/>
                <a:gd name="T46" fmla="*/ 912 w 1192"/>
                <a:gd name="T47" fmla="*/ 54 h 933"/>
                <a:gd name="T48" fmla="*/ 971 w 1192"/>
                <a:gd name="T49" fmla="*/ 3 h 933"/>
                <a:gd name="T50" fmla="*/ 1009 w 1192"/>
                <a:gd name="T51" fmla="*/ 0 h 933"/>
                <a:gd name="T52" fmla="*/ 1042 w 1192"/>
                <a:gd name="T53" fmla="*/ 53 h 933"/>
                <a:gd name="T54" fmla="*/ 1089 w 1192"/>
                <a:gd name="T55" fmla="*/ 87 h 933"/>
                <a:gd name="T56" fmla="*/ 1150 w 1192"/>
                <a:gd name="T57" fmla="*/ 91 h 933"/>
                <a:gd name="T58" fmla="*/ 1192 w 1192"/>
                <a:gd name="T59" fmla="*/ 145 h 933"/>
                <a:gd name="T60" fmla="*/ 1118 w 1192"/>
                <a:gd name="T61" fmla="*/ 193 h 933"/>
                <a:gd name="T62" fmla="*/ 1080 w 1192"/>
                <a:gd name="T63" fmla="*/ 242 h 933"/>
                <a:gd name="T64" fmla="*/ 1055 w 1192"/>
                <a:gd name="T65" fmla="*/ 270 h 933"/>
                <a:gd name="T66" fmla="*/ 1036 w 1192"/>
                <a:gd name="T67" fmla="*/ 349 h 933"/>
                <a:gd name="T68" fmla="*/ 1045 w 1192"/>
                <a:gd name="T69" fmla="*/ 407 h 933"/>
                <a:gd name="T70" fmla="*/ 1074 w 1192"/>
                <a:gd name="T71" fmla="*/ 440 h 933"/>
                <a:gd name="T72" fmla="*/ 1102 w 1192"/>
                <a:gd name="T73" fmla="*/ 451 h 933"/>
                <a:gd name="T74" fmla="*/ 1139 w 1192"/>
                <a:gd name="T75" fmla="*/ 472 h 933"/>
                <a:gd name="T76" fmla="*/ 1066 w 1192"/>
                <a:gd name="T77" fmla="*/ 462 h 933"/>
                <a:gd name="T78" fmla="*/ 1013 w 1192"/>
                <a:gd name="T79" fmla="*/ 489 h 933"/>
                <a:gd name="T80" fmla="*/ 1001 w 1192"/>
                <a:gd name="T81" fmla="*/ 514 h 933"/>
                <a:gd name="T82" fmla="*/ 1026 w 1192"/>
                <a:gd name="T83" fmla="*/ 547 h 933"/>
                <a:gd name="T84" fmla="*/ 1038 w 1192"/>
                <a:gd name="T85" fmla="*/ 597 h 933"/>
                <a:gd name="T86" fmla="*/ 1009 w 1192"/>
                <a:gd name="T87" fmla="*/ 633 h 933"/>
                <a:gd name="T88" fmla="*/ 949 w 1192"/>
                <a:gd name="T89" fmla="*/ 682 h 933"/>
                <a:gd name="T90" fmla="*/ 910 w 1192"/>
                <a:gd name="T91" fmla="*/ 667 h 933"/>
                <a:gd name="T92" fmla="*/ 860 w 1192"/>
                <a:gd name="T93" fmla="*/ 660 h 933"/>
                <a:gd name="T94" fmla="*/ 816 w 1192"/>
                <a:gd name="T95" fmla="*/ 667 h 933"/>
                <a:gd name="T96" fmla="*/ 774 w 1192"/>
                <a:gd name="T97" fmla="*/ 710 h 933"/>
                <a:gd name="T98" fmla="*/ 762 w 1192"/>
                <a:gd name="T99" fmla="*/ 725 h 933"/>
                <a:gd name="T100" fmla="*/ 695 w 1192"/>
                <a:gd name="T101" fmla="*/ 750 h 933"/>
                <a:gd name="T102" fmla="*/ 648 w 1192"/>
                <a:gd name="T103" fmla="*/ 727 h 933"/>
                <a:gd name="T104" fmla="*/ 617 w 1192"/>
                <a:gd name="T105" fmla="*/ 725 h 933"/>
                <a:gd name="T106" fmla="*/ 596 w 1192"/>
                <a:gd name="T107" fmla="*/ 723 h 933"/>
                <a:gd name="T108" fmla="*/ 567 w 1192"/>
                <a:gd name="T109" fmla="*/ 715 h 933"/>
                <a:gd name="T110" fmla="*/ 557 w 1192"/>
                <a:gd name="T111" fmla="*/ 745 h 933"/>
                <a:gd name="T112" fmla="*/ 583 w 1192"/>
                <a:gd name="T113" fmla="*/ 821 h 933"/>
                <a:gd name="T114" fmla="*/ 550 w 1192"/>
                <a:gd name="T115" fmla="*/ 864 h 933"/>
                <a:gd name="T116" fmla="*/ 476 w 1192"/>
                <a:gd name="T117" fmla="*/ 851 h 933"/>
                <a:gd name="T118" fmla="*/ 349 w 1192"/>
                <a:gd name="T119" fmla="*/ 889 h 933"/>
                <a:gd name="T120" fmla="*/ 334 w 1192"/>
                <a:gd name="T121" fmla="*/ 923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2" h="933">
                  <a:moveTo>
                    <a:pt x="334" y="923"/>
                  </a:moveTo>
                  <a:cubicBezTo>
                    <a:pt x="334" y="932"/>
                    <a:pt x="334" y="932"/>
                    <a:pt x="334" y="932"/>
                  </a:cubicBezTo>
                  <a:cubicBezTo>
                    <a:pt x="333" y="931"/>
                    <a:pt x="332" y="931"/>
                    <a:pt x="329" y="933"/>
                  </a:cubicBezTo>
                  <a:cubicBezTo>
                    <a:pt x="318" y="920"/>
                    <a:pt x="308" y="906"/>
                    <a:pt x="295" y="895"/>
                  </a:cubicBezTo>
                  <a:cubicBezTo>
                    <a:pt x="285" y="877"/>
                    <a:pt x="273" y="901"/>
                    <a:pt x="260" y="880"/>
                  </a:cubicBezTo>
                  <a:cubicBezTo>
                    <a:pt x="250" y="866"/>
                    <a:pt x="224" y="859"/>
                    <a:pt x="229" y="838"/>
                  </a:cubicBezTo>
                  <a:cubicBezTo>
                    <a:pt x="225" y="828"/>
                    <a:pt x="231" y="804"/>
                    <a:pt x="224" y="803"/>
                  </a:cubicBezTo>
                  <a:cubicBezTo>
                    <a:pt x="212" y="819"/>
                    <a:pt x="205" y="815"/>
                    <a:pt x="193" y="802"/>
                  </a:cubicBezTo>
                  <a:cubicBezTo>
                    <a:pt x="179" y="805"/>
                    <a:pt x="184" y="795"/>
                    <a:pt x="181" y="787"/>
                  </a:cubicBezTo>
                  <a:cubicBezTo>
                    <a:pt x="171" y="787"/>
                    <a:pt x="173" y="771"/>
                    <a:pt x="180" y="769"/>
                  </a:cubicBezTo>
                  <a:cubicBezTo>
                    <a:pt x="174" y="763"/>
                    <a:pt x="176" y="746"/>
                    <a:pt x="161" y="749"/>
                  </a:cubicBezTo>
                  <a:cubicBezTo>
                    <a:pt x="146" y="749"/>
                    <a:pt x="136" y="732"/>
                    <a:pt x="123" y="733"/>
                  </a:cubicBezTo>
                  <a:cubicBezTo>
                    <a:pt x="118" y="720"/>
                    <a:pt x="97" y="726"/>
                    <a:pt x="85" y="729"/>
                  </a:cubicBezTo>
                  <a:cubicBezTo>
                    <a:pt x="73" y="735"/>
                    <a:pt x="59" y="738"/>
                    <a:pt x="44" y="734"/>
                  </a:cubicBezTo>
                  <a:cubicBezTo>
                    <a:pt x="32" y="728"/>
                    <a:pt x="13" y="731"/>
                    <a:pt x="6" y="718"/>
                  </a:cubicBezTo>
                  <a:cubicBezTo>
                    <a:pt x="0" y="709"/>
                    <a:pt x="15" y="717"/>
                    <a:pt x="15" y="709"/>
                  </a:cubicBezTo>
                  <a:cubicBezTo>
                    <a:pt x="12" y="708"/>
                    <a:pt x="18" y="704"/>
                    <a:pt x="20" y="699"/>
                  </a:cubicBezTo>
                  <a:cubicBezTo>
                    <a:pt x="36" y="707"/>
                    <a:pt x="46" y="686"/>
                    <a:pt x="39" y="673"/>
                  </a:cubicBezTo>
                  <a:cubicBezTo>
                    <a:pt x="41" y="660"/>
                    <a:pt x="33" y="649"/>
                    <a:pt x="24" y="651"/>
                  </a:cubicBezTo>
                  <a:cubicBezTo>
                    <a:pt x="12" y="660"/>
                    <a:pt x="29" y="642"/>
                    <a:pt x="28" y="634"/>
                  </a:cubicBezTo>
                  <a:cubicBezTo>
                    <a:pt x="28" y="624"/>
                    <a:pt x="37" y="607"/>
                    <a:pt x="30" y="599"/>
                  </a:cubicBezTo>
                  <a:cubicBezTo>
                    <a:pt x="30" y="598"/>
                    <a:pt x="30" y="598"/>
                    <a:pt x="30" y="598"/>
                  </a:cubicBezTo>
                  <a:cubicBezTo>
                    <a:pt x="41" y="589"/>
                    <a:pt x="45" y="569"/>
                    <a:pt x="48" y="556"/>
                  </a:cubicBezTo>
                  <a:cubicBezTo>
                    <a:pt x="58" y="556"/>
                    <a:pt x="59" y="547"/>
                    <a:pt x="72" y="541"/>
                  </a:cubicBezTo>
                  <a:cubicBezTo>
                    <a:pt x="90" y="532"/>
                    <a:pt x="89" y="523"/>
                    <a:pt x="79" y="511"/>
                  </a:cubicBezTo>
                  <a:cubicBezTo>
                    <a:pt x="71" y="495"/>
                    <a:pt x="94" y="497"/>
                    <a:pt x="104" y="503"/>
                  </a:cubicBezTo>
                  <a:cubicBezTo>
                    <a:pt x="114" y="493"/>
                    <a:pt x="124" y="485"/>
                    <a:pt x="118" y="468"/>
                  </a:cubicBezTo>
                  <a:cubicBezTo>
                    <a:pt x="127" y="464"/>
                    <a:pt x="142" y="467"/>
                    <a:pt x="150" y="477"/>
                  </a:cubicBezTo>
                  <a:cubicBezTo>
                    <a:pt x="163" y="479"/>
                    <a:pt x="154" y="505"/>
                    <a:pt x="165" y="498"/>
                  </a:cubicBezTo>
                  <a:cubicBezTo>
                    <a:pt x="173" y="491"/>
                    <a:pt x="183" y="483"/>
                    <a:pt x="192" y="479"/>
                  </a:cubicBezTo>
                  <a:cubicBezTo>
                    <a:pt x="198" y="470"/>
                    <a:pt x="194" y="464"/>
                    <a:pt x="195" y="453"/>
                  </a:cubicBezTo>
                  <a:cubicBezTo>
                    <a:pt x="192" y="447"/>
                    <a:pt x="190" y="435"/>
                    <a:pt x="189" y="429"/>
                  </a:cubicBezTo>
                  <a:cubicBezTo>
                    <a:pt x="186" y="418"/>
                    <a:pt x="181" y="414"/>
                    <a:pt x="186" y="408"/>
                  </a:cubicBezTo>
                  <a:cubicBezTo>
                    <a:pt x="192" y="404"/>
                    <a:pt x="196" y="401"/>
                    <a:pt x="201" y="396"/>
                  </a:cubicBezTo>
                  <a:cubicBezTo>
                    <a:pt x="208" y="400"/>
                    <a:pt x="214" y="405"/>
                    <a:pt x="224" y="403"/>
                  </a:cubicBezTo>
                  <a:cubicBezTo>
                    <a:pt x="231" y="399"/>
                    <a:pt x="236" y="395"/>
                    <a:pt x="231" y="387"/>
                  </a:cubicBezTo>
                  <a:cubicBezTo>
                    <a:pt x="228" y="376"/>
                    <a:pt x="237" y="374"/>
                    <a:pt x="246" y="381"/>
                  </a:cubicBezTo>
                  <a:cubicBezTo>
                    <a:pt x="257" y="380"/>
                    <a:pt x="260" y="369"/>
                    <a:pt x="268" y="373"/>
                  </a:cubicBezTo>
                  <a:cubicBezTo>
                    <a:pt x="278" y="369"/>
                    <a:pt x="288" y="375"/>
                    <a:pt x="298" y="368"/>
                  </a:cubicBezTo>
                  <a:cubicBezTo>
                    <a:pt x="307" y="364"/>
                    <a:pt x="331" y="373"/>
                    <a:pt x="332" y="361"/>
                  </a:cubicBezTo>
                  <a:cubicBezTo>
                    <a:pt x="328" y="348"/>
                    <a:pt x="330" y="330"/>
                    <a:pt x="320" y="325"/>
                  </a:cubicBezTo>
                  <a:cubicBezTo>
                    <a:pt x="334" y="316"/>
                    <a:pt x="324" y="303"/>
                    <a:pt x="335" y="301"/>
                  </a:cubicBezTo>
                  <a:cubicBezTo>
                    <a:pt x="338" y="299"/>
                    <a:pt x="344" y="299"/>
                    <a:pt x="343" y="296"/>
                  </a:cubicBezTo>
                  <a:cubicBezTo>
                    <a:pt x="351" y="302"/>
                    <a:pt x="356" y="297"/>
                    <a:pt x="356" y="289"/>
                  </a:cubicBezTo>
                  <a:cubicBezTo>
                    <a:pt x="355" y="288"/>
                    <a:pt x="355" y="287"/>
                    <a:pt x="355" y="287"/>
                  </a:cubicBezTo>
                  <a:cubicBezTo>
                    <a:pt x="355" y="280"/>
                    <a:pt x="380" y="283"/>
                    <a:pt x="388" y="283"/>
                  </a:cubicBezTo>
                  <a:cubicBezTo>
                    <a:pt x="405" y="282"/>
                    <a:pt x="422" y="282"/>
                    <a:pt x="436" y="275"/>
                  </a:cubicBezTo>
                  <a:cubicBezTo>
                    <a:pt x="453" y="275"/>
                    <a:pt x="444" y="260"/>
                    <a:pt x="449" y="249"/>
                  </a:cubicBezTo>
                  <a:cubicBezTo>
                    <a:pt x="460" y="247"/>
                    <a:pt x="466" y="258"/>
                    <a:pt x="468" y="242"/>
                  </a:cubicBezTo>
                  <a:cubicBezTo>
                    <a:pt x="480" y="239"/>
                    <a:pt x="496" y="232"/>
                    <a:pt x="507" y="239"/>
                  </a:cubicBezTo>
                  <a:cubicBezTo>
                    <a:pt x="517" y="252"/>
                    <a:pt x="496" y="264"/>
                    <a:pt x="515" y="267"/>
                  </a:cubicBezTo>
                  <a:cubicBezTo>
                    <a:pt x="513" y="280"/>
                    <a:pt x="531" y="281"/>
                    <a:pt x="529" y="294"/>
                  </a:cubicBezTo>
                  <a:cubicBezTo>
                    <a:pt x="537" y="303"/>
                    <a:pt x="542" y="302"/>
                    <a:pt x="559" y="301"/>
                  </a:cubicBezTo>
                  <a:cubicBezTo>
                    <a:pt x="578" y="309"/>
                    <a:pt x="569" y="294"/>
                    <a:pt x="582" y="289"/>
                  </a:cubicBezTo>
                  <a:cubicBezTo>
                    <a:pt x="601" y="292"/>
                    <a:pt x="601" y="281"/>
                    <a:pt x="603" y="271"/>
                  </a:cubicBezTo>
                  <a:cubicBezTo>
                    <a:pt x="624" y="269"/>
                    <a:pt x="607" y="253"/>
                    <a:pt x="608" y="242"/>
                  </a:cubicBezTo>
                  <a:cubicBezTo>
                    <a:pt x="602" y="228"/>
                    <a:pt x="630" y="240"/>
                    <a:pt x="622" y="224"/>
                  </a:cubicBezTo>
                  <a:cubicBezTo>
                    <a:pt x="613" y="208"/>
                    <a:pt x="642" y="214"/>
                    <a:pt x="636" y="200"/>
                  </a:cubicBezTo>
                  <a:cubicBezTo>
                    <a:pt x="653" y="198"/>
                    <a:pt x="647" y="197"/>
                    <a:pt x="665" y="193"/>
                  </a:cubicBezTo>
                  <a:cubicBezTo>
                    <a:pt x="678" y="198"/>
                    <a:pt x="683" y="215"/>
                    <a:pt x="681" y="217"/>
                  </a:cubicBezTo>
                  <a:cubicBezTo>
                    <a:pt x="681" y="217"/>
                    <a:pt x="680" y="217"/>
                    <a:pt x="680" y="217"/>
                  </a:cubicBezTo>
                  <a:cubicBezTo>
                    <a:pt x="680" y="218"/>
                    <a:pt x="681" y="218"/>
                    <a:pt x="681" y="217"/>
                  </a:cubicBezTo>
                  <a:cubicBezTo>
                    <a:pt x="705" y="219"/>
                    <a:pt x="726" y="203"/>
                    <a:pt x="742" y="190"/>
                  </a:cubicBezTo>
                  <a:cubicBezTo>
                    <a:pt x="760" y="177"/>
                    <a:pt x="789" y="171"/>
                    <a:pt x="808" y="160"/>
                  </a:cubicBezTo>
                  <a:cubicBezTo>
                    <a:pt x="811" y="164"/>
                    <a:pt x="813" y="168"/>
                    <a:pt x="815" y="172"/>
                  </a:cubicBezTo>
                  <a:cubicBezTo>
                    <a:pt x="815" y="171"/>
                    <a:pt x="815" y="171"/>
                    <a:pt x="815" y="171"/>
                  </a:cubicBezTo>
                  <a:cubicBezTo>
                    <a:pt x="817" y="171"/>
                    <a:pt x="821" y="170"/>
                    <a:pt x="825" y="167"/>
                  </a:cubicBezTo>
                  <a:cubicBezTo>
                    <a:pt x="837" y="160"/>
                    <a:pt x="846" y="143"/>
                    <a:pt x="862" y="148"/>
                  </a:cubicBezTo>
                  <a:cubicBezTo>
                    <a:pt x="878" y="148"/>
                    <a:pt x="891" y="139"/>
                    <a:pt x="896" y="125"/>
                  </a:cubicBezTo>
                  <a:cubicBezTo>
                    <a:pt x="904" y="110"/>
                    <a:pt x="890" y="95"/>
                    <a:pt x="895" y="79"/>
                  </a:cubicBezTo>
                  <a:cubicBezTo>
                    <a:pt x="902" y="73"/>
                    <a:pt x="915" y="62"/>
                    <a:pt x="911" y="54"/>
                  </a:cubicBezTo>
                  <a:cubicBezTo>
                    <a:pt x="912" y="54"/>
                    <a:pt x="912" y="54"/>
                    <a:pt x="912" y="54"/>
                  </a:cubicBezTo>
                  <a:cubicBezTo>
                    <a:pt x="921" y="47"/>
                    <a:pt x="921" y="47"/>
                    <a:pt x="921" y="47"/>
                  </a:cubicBezTo>
                  <a:cubicBezTo>
                    <a:pt x="934" y="47"/>
                    <a:pt x="934" y="47"/>
                    <a:pt x="934" y="47"/>
                  </a:cubicBezTo>
                  <a:cubicBezTo>
                    <a:pt x="971" y="3"/>
                    <a:pt x="971" y="3"/>
                    <a:pt x="971" y="3"/>
                  </a:cubicBezTo>
                  <a:cubicBezTo>
                    <a:pt x="985" y="0"/>
                    <a:pt x="985" y="0"/>
                    <a:pt x="985" y="0"/>
                  </a:cubicBezTo>
                  <a:cubicBezTo>
                    <a:pt x="998" y="3"/>
                    <a:pt x="998" y="3"/>
                    <a:pt x="998" y="3"/>
                  </a:cubicBezTo>
                  <a:cubicBezTo>
                    <a:pt x="1009" y="0"/>
                    <a:pt x="1009" y="0"/>
                    <a:pt x="1009" y="0"/>
                  </a:cubicBezTo>
                  <a:cubicBezTo>
                    <a:pt x="1009" y="0"/>
                    <a:pt x="1026" y="6"/>
                    <a:pt x="1028" y="11"/>
                  </a:cubicBezTo>
                  <a:cubicBezTo>
                    <a:pt x="1029" y="16"/>
                    <a:pt x="1030" y="42"/>
                    <a:pt x="1030" y="42"/>
                  </a:cubicBezTo>
                  <a:cubicBezTo>
                    <a:pt x="1042" y="53"/>
                    <a:pt x="1042" y="53"/>
                    <a:pt x="1042" y="53"/>
                  </a:cubicBezTo>
                  <a:cubicBezTo>
                    <a:pt x="1042" y="53"/>
                    <a:pt x="1038" y="85"/>
                    <a:pt x="1049" y="83"/>
                  </a:cubicBezTo>
                  <a:cubicBezTo>
                    <a:pt x="1060" y="82"/>
                    <a:pt x="1066" y="82"/>
                    <a:pt x="1072" y="86"/>
                  </a:cubicBezTo>
                  <a:cubicBezTo>
                    <a:pt x="1078" y="89"/>
                    <a:pt x="1083" y="91"/>
                    <a:pt x="1089" y="87"/>
                  </a:cubicBezTo>
                  <a:cubicBezTo>
                    <a:pt x="1095" y="83"/>
                    <a:pt x="1099" y="81"/>
                    <a:pt x="1105" y="83"/>
                  </a:cubicBezTo>
                  <a:cubicBezTo>
                    <a:pt x="1111" y="86"/>
                    <a:pt x="1120" y="91"/>
                    <a:pt x="1125" y="91"/>
                  </a:cubicBezTo>
                  <a:cubicBezTo>
                    <a:pt x="1130" y="91"/>
                    <a:pt x="1150" y="91"/>
                    <a:pt x="1150" y="91"/>
                  </a:cubicBezTo>
                  <a:cubicBezTo>
                    <a:pt x="1172" y="118"/>
                    <a:pt x="1172" y="118"/>
                    <a:pt x="1172" y="118"/>
                  </a:cubicBezTo>
                  <a:cubicBezTo>
                    <a:pt x="1182" y="126"/>
                    <a:pt x="1182" y="126"/>
                    <a:pt x="1182" y="126"/>
                  </a:cubicBezTo>
                  <a:cubicBezTo>
                    <a:pt x="1192" y="145"/>
                    <a:pt x="1192" y="145"/>
                    <a:pt x="1192" y="145"/>
                  </a:cubicBezTo>
                  <a:cubicBezTo>
                    <a:pt x="1166" y="163"/>
                    <a:pt x="1166" y="163"/>
                    <a:pt x="1166" y="163"/>
                  </a:cubicBezTo>
                  <a:cubicBezTo>
                    <a:pt x="1156" y="173"/>
                    <a:pt x="1156" y="173"/>
                    <a:pt x="1156" y="173"/>
                  </a:cubicBezTo>
                  <a:cubicBezTo>
                    <a:pt x="1118" y="193"/>
                    <a:pt x="1118" y="193"/>
                    <a:pt x="1118" y="193"/>
                  </a:cubicBezTo>
                  <a:cubicBezTo>
                    <a:pt x="1095" y="212"/>
                    <a:pt x="1095" y="212"/>
                    <a:pt x="1095" y="212"/>
                  </a:cubicBezTo>
                  <a:cubicBezTo>
                    <a:pt x="1086" y="231"/>
                    <a:pt x="1086" y="231"/>
                    <a:pt x="1086" y="231"/>
                  </a:cubicBezTo>
                  <a:cubicBezTo>
                    <a:pt x="1080" y="242"/>
                    <a:pt x="1080" y="242"/>
                    <a:pt x="1080" y="242"/>
                  </a:cubicBezTo>
                  <a:cubicBezTo>
                    <a:pt x="1077" y="245"/>
                    <a:pt x="1077" y="245"/>
                    <a:pt x="1077" y="245"/>
                  </a:cubicBezTo>
                  <a:cubicBezTo>
                    <a:pt x="1056" y="269"/>
                    <a:pt x="1056" y="269"/>
                    <a:pt x="1056" y="269"/>
                  </a:cubicBezTo>
                  <a:cubicBezTo>
                    <a:pt x="1055" y="270"/>
                    <a:pt x="1055" y="270"/>
                    <a:pt x="1055" y="270"/>
                  </a:cubicBezTo>
                  <a:cubicBezTo>
                    <a:pt x="1046" y="294"/>
                    <a:pt x="1046" y="294"/>
                    <a:pt x="1046" y="294"/>
                  </a:cubicBezTo>
                  <a:cubicBezTo>
                    <a:pt x="1039" y="334"/>
                    <a:pt x="1039" y="334"/>
                    <a:pt x="1039" y="334"/>
                  </a:cubicBezTo>
                  <a:cubicBezTo>
                    <a:pt x="1036" y="349"/>
                    <a:pt x="1036" y="349"/>
                    <a:pt x="1036" y="349"/>
                  </a:cubicBezTo>
                  <a:cubicBezTo>
                    <a:pt x="1035" y="356"/>
                    <a:pt x="1035" y="356"/>
                    <a:pt x="1035" y="356"/>
                  </a:cubicBezTo>
                  <a:cubicBezTo>
                    <a:pt x="1035" y="379"/>
                    <a:pt x="1035" y="379"/>
                    <a:pt x="1035" y="379"/>
                  </a:cubicBezTo>
                  <a:cubicBezTo>
                    <a:pt x="1045" y="407"/>
                    <a:pt x="1045" y="407"/>
                    <a:pt x="1045" y="407"/>
                  </a:cubicBezTo>
                  <a:cubicBezTo>
                    <a:pt x="1059" y="425"/>
                    <a:pt x="1059" y="425"/>
                    <a:pt x="1059" y="425"/>
                  </a:cubicBezTo>
                  <a:cubicBezTo>
                    <a:pt x="1059" y="426"/>
                    <a:pt x="1059" y="426"/>
                    <a:pt x="1059" y="426"/>
                  </a:cubicBezTo>
                  <a:cubicBezTo>
                    <a:pt x="1074" y="440"/>
                    <a:pt x="1074" y="440"/>
                    <a:pt x="1074" y="440"/>
                  </a:cubicBezTo>
                  <a:cubicBezTo>
                    <a:pt x="1081" y="442"/>
                    <a:pt x="1081" y="442"/>
                    <a:pt x="1081" y="442"/>
                  </a:cubicBezTo>
                  <a:cubicBezTo>
                    <a:pt x="1099" y="450"/>
                    <a:pt x="1099" y="450"/>
                    <a:pt x="1099" y="450"/>
                  </a:cubicBezTo>
                  <a:cubicBezTo>
                    <a:pt x="1102" y="451"/>
                    <a:pt x="1102" y="451"/>
                    <a:pt x="1102" y="451"/>
                  </a:cubicBezTo>
                  <a:cubicBezTo>
                    <a:pt x="1113" y="452"/>
                    <a:pt x="1113" y="452"/>
                    <a:pt x="1113" y="452"/>
                  </a:cubicBezTo>
                  <a:cubicBezTo>
                    <a:pt x="1126" y="459"/>
                    <a:pt x="1126" y="459"/>
                    <a:pt x="1126" y="459"/>
                  </a:cubicBezTo>
                  <a:cubicBezTo>
                    <a:pt x="1139" y="472"/>
                    <a:pt x="1139" y="472"/>
                    <a:pt x="1139" y="472"/>
                  </a:cubicBezTo>
                  <a:cubicBezTo>
                    <a:pt x="1101" y="475"/>
                    <a:pt x="1101" y="475"/>
                    <a:pt x="1101" y="475"/>
                  </a:cubicBezTo>
                  <a:cubicBezTo>
                    <a:pt x="1068" y="478"/>
                    <a:pt x="1068" y="478"/>
                    <a:pt x="1068" y="478"/>
                  </a:cubicBezTo>
                  <a:cubicBezTo>
                    <a:pt x="1066" y="462"/>
                    <a:pt x="1066" y="462"/>
                    <a:pt x="1066" y="462"/>
                  </a:cubicBezTo>
                  <a:cubicBezTo>
                    <a:pt x="1057" y="462"/>
                    <a:pt x="1057" y="462"/>
                    <a:pt x="1057" y="462"/>
                  </a:cubicBezTo>
                  <a:cubicBezTo>
                    <a:pt x="1057" y="462"/>
                    <a:pt x="1047" y="469"/>
                    <a:pt x="1036" y="469"/>
                  </a:cubicBezTo>
                  <a:cubicBezTo>
                    <a:pt x="1025" y="469"/>
                    <a:pt x="1013" y="489"/>
                    <a:pt x="1013" y="489"/>
                  </a:cubicBezTo>
                  <a:cubicBezTo>
                    <a:pt x="1011" y="500"/>
                    <a:pt x="1011" y="500"/>
                    <a:pt x="1011" y="500"/>
                  </a:cubicBezTo>
                  <a:cubicBezTo>
                    <a:pt x="998" y="507"/>
                    <a:pt x="998" y="507"/>
                    <a:pt x="998" y="507"/>
                  </a:cubicBezTo>
                  <a:cubicBezTo>
                    <a:pt x="1001" y="514"/>
                    <a:pt x="1001" y="514"/>
                    <a:pt x="1001" y="514"/>
                  </a:cubicBezTo>
                  <a:cubicBezTo>
                    <a:pt x="1018" y="514"/>
                    <a:pt x="1018" y="514"/>
                    <a:pt x="1018" y="514"/>
                  </a:cubicBezTo>
                  <a:cubicBezTo>
                    <a:pt x="1018" y="514"/>
                    <a:pt x="1018" y="514"/>
                    <a:pt x="1020" y="520"/>
                  </a:cubicBezTo>
                  <a:cubicBezTo>
                    <a:pt x="1023" y="526"/>
                    <a:pt x="1026" y="534"/>
                    <a:pt x="1026" y="547"/>
                  </a:cubicBezTo>
                  <a:cubicBezTo>
                    <a:pt x="1026" y="560"/>
                    <a:pt x="1032" y="571"/>
                    <a:pt x="1037" y="577"/>
                  </a:cubicBezTo>
                  <a:cubicBezTo>
                    <a:pt x="1042" y="583"/>
                    <a:pt x="1050" y="602"/>
                    <a:pt x="1050" y="602"/>
                  </a:cubicBezTo>
                  <a:cubicBezTo>
                    <a:pt x="1038" y="597"/>
                    <a:pt x="1038" y="597"/>
                    <a:pt x="1038" y="597"/>
                  </a:cubicBezTo>
                  <a:cubicBezTo>
                    <a:pt x="1032" y="606"/>
                    <a:pt x="1032" y="606"/>
                    <a:pt x="1032" y="606"/>
                  </a:cubicBezTo>
                  <a:cubicBezTo>
                    <a:pt x="1015" y="606"/>
                    <a:pt x="1015" y="606"/>
                    <a:pt x="1015" y="606"/>
                  </a:cubicBezTo>
                  <a:cubicBezTo>
                    <a:pt x="1009" y="633"/>
                    <a:pt x="1009" y="633"/>
                    <a:pt x="1009" y="633"/>
                  </a:cubicBezTo>
                  <a:cubicBezTo>
                    <a:pt x="986" y="682"/>
                    <a:pt x="986" y="682"/>
                    <a:pt x="986" y="682"/>
                  </a:cubicBezTo>
                  <a:cubicBezTo>
                    <a:pt x="986" y="682"/>
                    <a:pt x="973" y="678"/>
                    <a:pt x="967" y="677"/>
                  </a:cubicBezTo>
                  <a:cubicBezTo>
                    <a:pt x="961" y="676"/>
                    <a:pt x="949" y="682"/>
                    <a:pt x="949" y="682"/>
                  </a:cubicBezTo>
                  <a:cubicBezTo>
                    <a:pt x="934" y="667"/>
                    <a:pt x="934" y="667"/>
                    <a:pt x="934" y="667"/>
                  </a:cubicBezTo>
                  <a:cubicBezTo>
                    <a:pt x="923" y="663"/>
                    <a:pt x="923" y="663"/>
                    <a:pt x="923" y="663"/>
                  </a:cubicBezTo>
                  <a:cubicBezTo>
                    <a:pt x="910" y="667"/>
                    <a:pt x="910" y="667"/>
                    <a:pt x="910" y="667"/>
                  </a:cubicBezTo>
                  <a:cubicBezTo>
                    <a:pt x="910" y="667"/>
                    <a:pt x="909" y="659"/>
                    <a:pt x="903" y="658"/>
                  </a:cubicBezTo>
                  <a:cubicBezTo>
                    <a:pt x="897" y="657"/>
                    <a:pt x="886" y="666"/>
                    <a:pt x="878" y="671"/>
                  </a:cubicBezTo>
                  <a:cubicBezTo>
                    <a:pt x="869" y="676"/>
                    <a:pt x="860" y="660"/>
                    <a:pt x="860" y="660"/>
                  </a:cubicBezTo>
                  <a:cubicBezTo>
                    <a:pt x="844" y="666"/>
                    <a:pt x="844" y="666"/>
                    <a:pt x="844" y="666"/>
                  </a:cubicBezTo>
                  <a:cubicBezTo>
                    <a:pt x="838" y="654"/>
                    <a:pt x="838" y="654"/>
                    <a:pt x="838" y="654"/>
                  </a:cubicBezTo>
                  <a:cubicBezTo>
                    <a:pt x="816" y="667"/>
                    <a:pt x="816" y="667"/>
                    <a:pt x="816" y="667"/>
                  </a:cubicBezTo>
                  <a:cubicBezTo>
                    <a:pt x="771" y="691"/>
                    <a:pt x="771" y="691"/>
                    <a:pt x="771" y="691"/>
                  </a:cubicBezTo>
                  <a:cubicBezTo>
                    <a:pt x="778" y="703"/>
                    <a:pt x="778" y="703"/>
                    <a:pt x="778" y="703"/>
                  </a:cubicBezTo>
                  <a:cubicBezTo>
                    <a:pt x="774" y="710"/>
                    <a:pt x="774" y="710"/>
                    <a:pt x="774" y="710"/>
                  </a:cubicBezTo>
                  <a:cubicBezTo>
                    <a:pt x="791" y="731"/>
                    <a:pt x="791" y="731"/>
                    <a:pt x="791" y="731"/>
                  </a:cubicBezTo>
                  <a:cubicBezTo>
                    <a:pt x="775" y="745"/>
                    <a:pt x="775" y="745"/>
                    <a:pt x="775" y="745"/>
                  </a:cubicBezTo>
                  <a:cubicBezTo>
                    <a:pt x="762" y="725"/>
                    <a:pt x="762" y="725"/>
                    <a:pt x="762" y="725"/>
                  </a:cubicBezTo>
                  <a:cubicBezTo>
                    <a:pt x="762" y="725"/>
                    <a:pt x="746" y="733"/>
                    <a:pt x="734" y="734"/>
                  </a:cubicBezTo>
                  <a:cubicBezTo>
                    <a:pt x="722" y="735"/>
                    <a:pt x="714" y="752"/>
                    <a:pt x="714" y="752"/>
                  </a:cubicBezTo>
                  <a:cubicBezTo>
                    <a:pt x="706" y="758"/>
                    <a:pt x="698" y="752"/>
                    <a:pt x="695" y="750"/>
                  </a:cubicBezTo>
                  <a:cubicBezTo>
                    <a:pt x="691" y="747"/>
                    <a:pt x="670" y="742"/>
                    <a:pt x="670" y="742"/>
                  </a:cubicBezTo>
                  <a:cubicBezTo>
                    <a:pt x="659" y="728"/>
                    <a:pt x="659" y="728"/>
                    <a:pt x="659" y="728"/>
                  </a:cubicBezTo>
                  <a:cubicBezTo>
                    <a:pt x="648" y="727"/>
                    <a:pt x="648" y="727"/>
                    <a:pt x="648" y="727"/>
                  </a:cubicBezTo>
                  <a:cubicBezTo>
                    <a:pt x="649" y="739"/>
                    <a:pt x="649" y="739"/>
                    <a:pt x="649" y="739"/>
                  </a:cubicBezTo>
                  <a:cubicBezTo>
                    <a:pt x="632" y="733"/>
                    <a:pt x="632" y="733"/>
                    <a:pt x="632" y="733"/>
                  </a:cubicBezTo>
                  <a:cubicBezTo>
                    <a:pt x="617" y="725"/>
                    <a:pt x="617" y="725"/>
                    <a:pt x="617" y="725"/>
                  </a:cubicBezTo>
                  <a:cubicBezTo>
                    <a:pt x="618" y="738"/>
                    <a:pt x="618" y="738"/>
                    <a:pt x="618" y="738"/>
                  </a:cubicBezTo>
                  <a:cubicBezTo>
                    <a:pt x="618" y="738"/>
                    <a:pt x="618" y="748"/>
                    <a:pt x="607" y="746"/>
                  </a:cubicBezTo>
                  <a:cubicBezTo>
                    <a:pt x="595" y="744"/>
                    <a:pt x="596" y="723"/>
                    <a:pt x="596" y="723"/>
                  </a:cubicBezTo>
                  <a:cubicBezTo>
                    <a:pt x="584" y="725"/>
                    <a:pt x="584" y="725"/>
                    <a:pt x="584" y="725"/>
                  </a:cubicBezTo>
                  <a:cubicBezTo>
                    <a:pt x="574" y="711"/>
                    <a:pt x="574" y="711"/>
                    <a:pt x="574" y="711"/>
                  </a:cubicBezTo>
                  <a:cubicBezTo>
                    <a:pt x="567" y="715"/>
                    <a:pt x="567" y="715"/>
                    <a:pt x="567" y="715"/>
                  </a:cubicBezTo>
                  <a:cubicBezTo>
                    <a:pt x="567" y="715"/>
                    <a:pt x="573" y="722"/>
                    <a:pt x="573" y="729"/>
                  </a:cubicBezTo>
                  <a:cubicBezTo>
                    <a:pt x="573" y="736"/>
                    <a:pt x="558" y="734"/>
                    <a:pt x="558" y="734"/>
                  </a:cubicBezTo>
                  <a:cubicBezTo>
                    <a:pt x="557" y="745"/>
                    <a:pt x="557" y="745"/>
                    <a:pt x="557" y="745"/>
                  </a:cubicBezTo>
                  <a:cubicBezTo>
                    <a:pt x="557" y="745"/>
                    <a:pt x="548" y="751"/>
                    <a:pt x="543" y="753"/>
                  </a:cubicBezTo>
                  <a:cubicBezTo>
                    <a:pt x="539" y="755"/>
                    <a:pt x="552" y="771"/>
                    <a:pt x="552" y="771"/>
                  </a:cubicBezTo>
                  <a:cubicBezTo>
                    <a:pt x="583" y="821"/>
                    <a:pt x="583" y="821"/>
                    <a:pt x="583" y="821"/>
                  </a:cubicBezTo>
                  <a:cubicBezTo>
                    <a:pt x="577" y="825"/>
                    <a:pt x="577" y="825"/>
                    <a:pt x="577" y="825"/>
                  </a:cubicBezTo>
                  <a:cubicBezTo>
                    <a:pt x="571" y="830"/>
                    <a:pt x="573" y="844"/>
                    <a:pt x="565" y="837"/>
                  </a:cubicBezTo>
                  <a:cubicBezTo>
                    <a:pt x="555" y="837"/>
                    <a:pt x="553" y="858"/>
                    <a:pt x="550" y="864"/>
                  </a:cubicBezTo>
                  <a:cubicBezTo>
                    <a:pt x="567" y="877"/>
                    <a:pt x="534" y="872"/>
                    <a:pt x="537" y="855"/>
                  </a:cubicBezTo>
                  <a:cubicBezTo>
                    <a:pt x="538" y="841"/>
                    <a:pt x="523" y="830"/>
                    <a:pt x="508" y="833"/>
                  </a:cubicBezTo>
                  <a:cubicBezTo>
                    <a:pt x="497" y="828"/>
                    <a:pt x="497" y="856"/>
                    <a:pt x="476" y="851"/>
                  </a:cubicBezTo>
                  <a:cubicBezTo>
                    <a:pt x="457" y="861"/>
                    <a:pt x="435" y="877"/>
                    <a:pt x="416" y="891"/>
                  </a:cubicBezTo>
                  <a:cubicBezTo>
                    <a:pt x="406" y="908"/>
                    <a:pt x="389" y="901"/>
                    <a:pt x="381" y="894"/>
                  </a:cubicBezTo>
                  <a:cubicBezTo>
                    <a:pt x="372" y="916"/>
                    <a:pt x="358" y="894"/>
                    <a:pt x="349" y="889"/>
                  </a:cubicBezTo>
                  <a:cubicBezTo>
                    <a:pt x="332" y="894"/>
                    <a:pt x="353" y="901"/>
                    <a:pt x="342" y="904"/>
                  </a:cubicBezTo>
                  <a:cubicBezTo>
                    <a:pt x="336" y="909"/>
                    <a:pt x="343" y="916"/>
                    <a:pt x="334" y="912"/>
                  </a:cubicBezTo>
                  <a:cubicBezTo>
                    <a:pt x="337" y="921"/>
                    <a:pt x="331" y="914"/>
                    <a:pt x="334" y="923"/>
                  </a:cubicBezTo>
                  <a:close/>
                </a:path>
              </a:pathLst>
            </a:custGeom>
            <a:solidFill>
              <a:srgbClr val="0000B4"/>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0">
              <a:extLst>
                <a:ext uri="{FF2B5EF4-FFF2-40B4-BE49-F238E27FC236}">
                  <a16:creationId xmlns:a16="http://schemas.microsoft.com/office/drawing/2014/main" id="{6A7C4D17-A0EF-4B80-986D-B3E3561002CC}"/>
                </a:ext>
              </a:extLst>
            </p:cNvPr>
            <p:cNvSpPr>
              <a:spLocks/>
            </p:cNvSpPr>
            <p:nvPr/>
          </p:nvSpPr>
          <p:spPr bwMode="auto">
            <a:xfrm>
              <a:off x="9728203" y="1225551"/>
              <a:ext cx="2209801" cy="1287463"/>
            </a:xfrm>
            <a:custGeom>
              <a:avLst/>
              <a:gdLst>
                <a:gd name="T0" fmla="*/ 1318 w 1318"/>
                <a:gd name="T1" fmla="*/ 147 h 770"/>
                <a:gd name="T2" fmla="*/ 1309 w 1318"/>
                <a:gd name="T3" fmla="*/ 181 h 770"/>
                <a:gd name="T4" fmla="*/ 1250 w 1318"/>
                <a:gd name="T5" fmla="*/ 200 h 770"/>
                <a:gd name="T6" fmla="*/ 1250 w 1318"/>
                <a:gd name="T7" fmla="*/ 217 h 770"/>
                <a:gd name="T8" fmla="*/ 1254 w 1318"/>
                <a:gd name="T9" fmla="*/ 239 h 770"/>
                <a:gd name="T10" fmla="*/ 1200 w 1318"/>
                <a:gd name="T11" fmla="*/ 255 h 770"/>
                <a:gd name="T12" fmla="*/ 1136 w 1318"/>
                <a:gd name="T13" fmla="*/ 293 h 770"/>
                <a:gd name="T14" fmla="*/ 1083 w 1318"/>
                <a:gd name="T15" fmla="*/ 318 h 770"/>
                <a:gd name="T16" fmla="*/ 1065 w 1318"/>
                <a:gd name="T17" fmla="*/ 340 h 770"/>
                <a:gd name="T18" fmla="*/ 1052 w 1318"/>
                <a:gd name="T19" fmla="*/ 358 h 770"/>
                <a:gd name="T20" fmla="*/ 1055 w 1318"/>
                <a:gd name="T21" fmla="*/ 389 h 770"/>
                <a:gd name="T22" fmla="*/ 1042 w 1318"/>
                <a:gd name="T23" fmla="*/ 434 h 770"/>
                <a:gd name="T24" fmla="*/ 1021 w 1318"/>
                <a:gd name="T25" fmla="*/ 472 h 770"/>
                <a:gd name="T26" fmla="*/ 985 w 1318"/>
                <a:gd name="T27" fmla="*/ 510 h 770"/>
                <a:gd name="T28" fmla="*/ 967 w 1318"/>
                <a:gd name="T29" fmla="*/ 542 h 770"/>
                <a:gd name="T30" fmla="*/ 957 w 1318"/>
                <a:gd name="T31" fmla="*/ 585 h 770"/>
                <a:gd name="T32" fmla="*/ 943 w 1318"/>
                <a:gd name="T33" fmla="*/ 624 h 770"/>
                <a:gd name="T34" fmla="*/ 923 w 1318"/>
                <a:gd name="T35" fmla="*/ 673 h 770"/>
                <a:gd name="T36" fmla="*/ 920 w 1318"/>
                <a:gd name="T37" fmla="*/ 687 h 770"/>
                <a:gd name="T38" fmla="*/ 917 w 1318"/>
                <a:gd name="T39" fmla="*/ 718 h 770"/>
                <a:gd name="T40" fmla="*/ 906 w 1318"/>
                <a:gd name="T41" fmla="*/ 732 h 770"/>
                <a:gd name="T42" fmla="*/ 867 w 1318"/>
                <a:gd name="T43" fmla="*/ 720 h 770"/>
                <a:gd name="T44" fmla="*/ 789 w 1318"/>
                <a:gd name="T45" fmla="*/ 714 h 770"/>
                <a:gd name="T46" fmla="*/ 641 w 1318"/>
                <a:gd name="T47" fmla="*/ 709 h 770"/>
                <a:gd name="T48" fmla="*/ 494 w 1318"/>
                <a:gd name="T49" fmla="*/ 740 h 770"/>
                <a:gd name="T50" fmla="*/ 441 w 1318"/>
                <a:gd name="T51" fmla="*/ 752 h 770"/>
                <a:gd name="T52" fmla="*/ 389 w 1318"/>
                <a:gd name="T53" fmla="*/ 770 h 770"/>
                <a:gd name="T54" fmla="*/ 322 w 1318"/>
                <a:gd name="T55" fmla="*/ 716 h 770"/>
                <a:gd name="T56" fmla="*/ 246 w 1318"/>
                <a:gd name="T57" fmla="*/ 708 h 770"/>
                <a:gd name="T58" fmla="*/ 206 w 1318"/>
                <a:gd name="T59" fmla="*/ 625 h 770"/>
                <a:gd name="T60" fmla="*/ 131 w 1318"/>
                <a:gd name="T61" fmla="*/ 672 h 770"/>
                <a:gd name="T62" fmla="*/ 97 w 1318"/>
                <a:gd name="T63" fmla="*/ 673 h 770"/>
                <a:gd name="T64" fmla="*/ 182 w 1318"/>
                <a:gd name="T65" fmla="*/ 509 h 770"/>
                <a:gd name="T66" fmla="*/ 197 w 1318"/>
                <a:gd name="T67" fmla="*/ 435 h 770"/>
                <a:gd name="T68" fmla="*/ 124 w 1318"/>
                <a:gd name="T69" fmla="*/ 315 h 770"/>
                <a:gd name="T70" fmla="*/ 34 w 1318"/>
                <a:gd name="T71" fmla="*/ 269 h 770"/>
                <a:gd name="T72" fmla="*/ 80 w 1318"/>
                <a:gd name="T73" fmla="*/ 180 h 770"/>
                <a:gd name="T74" fmla="*/ 33 w 1318"/>
                <a:gd name="T75" fmla="*/ 139 h 770"/>
                <a:gd name="T76" fmla="*/ 74 w 1318"/>
                <a:gd name="T77" fmla="*/ 88 h 770"/>
                <a:gd name="T78" fmla="*/ 136 w 1318"/>
                <a:gd name="T79" fmla="*/ 104 h 770"/>
                <a:gd name="T80" fmla="*/ 214 w 1318"/>
                <a:gd name="T81" fmla="*/ 39 h 770"/>
                <a:gd name="T82" fmla="*/ 304 w 1318"/>
                <a:gd name="T83" fmla="*/ 47 h 770"/>
                <a:gd name="T84" fmla="*/ 435 w 1318"/>
                <a:gd name="T85" fmla="*/ 41 h 770"/>
                <a:gd name="T86" fmla="*/ 680 w 1318"/>
                <a:gd name="T87" fmla="*/ 47 h 770"/>
                <a:gd name="T88" fmla="*/ 783 w 1318"/>
                <a:gd name="T89" fmla="*/ 79 h 770"/>
                <a:gd name="T90" fmla="*/ 895 w 1318"/>
                <a:gd name="T91" fmla="*/ 84 h 770"/>
                <a:gd name="T92" fmla="*/ 941 w 1318"/>
                <a:gd name="T93" fmla="*/ 104 h 770"/>
                <a:gd name="T94" fmla="*/ 1002 w 1318"/>
                <a:gd name="T95" fmla="*/ 109 h 770"/>
                <a:gd name="T96" fmla="*/ 1059 w 1318"/>
                <a:gd name="T97" fmla="*/ 102 h 770"/>
                <a:gd name="T98" fmla="*/ 1159 w 1318"/>
                <a:gd name="T99" fmla="*/ 31 h 770"/>
                <a:gd name="T100" fmla="*/ 1223 w 1318"/>
                <a:gd name="T101" fmla="*/ 28 h 770"/>
                <a:gd name="T102" fmla="*/ 1238 w 1318"/>
                <a:gd name="T103" fmla="*/ 39 h 770"/>
                <a:gd name="T104" fmla="*/ 1267 w 1318"/>
                <a:gd name="T105" fmla="*/ 68 h 770"/>
                <a:gd name="T106" fmla="*/ 1289 w 1318"/>
                <a:gd name="T107" fmla="*/ 90 h 770"/>
                <a:gd name="T108" fmla="*/ 1306 w 1318"/>
                <a:gd name="T109" fmla="*/ 107 h 770"/>
                <a:gd name="T110" fmla="*/ 1316 w 1318"/>
                <a:gd name="T111" fmla="*/ 12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18" h="770">
                  <a:moveTo>
                    <a:pt x="1316" y="128"/>
                  </a:moveTo>
                  <a:cubicBezTo>
                    <a:pt x="1318" y="140"/>
                    <a:pt x="1318" y="140"/>
                    <a:pt x="1318" y="140"/>
                  </a:cubicBezTo>
                  <a:cubicBezTo>
                    <a:pt x="1318" y="145"/>
                    <a:pt x="1318" y="145"/>
                    <a:pt x="1318" y="145"/>
                  </a:cubicBezTo>
                  <a:cubicBezTo>
                    <a:pt x="1318" y="147"/>
                    <a:pt x="1318" y="147"/>
                    <a:pt x="1318" y="147"/>
                  </a:cubicBezTo>
                  <a:cubicBezTo>
                    <a:pt x="1317" y="159"/>
                    <a:pt x="1317" y="159"/>
                    <a:pt x="1317" y="159"/>
                  </a:cubicBezTo>
                  <a:cubicBezTo>
                    <a:pt x="1314" y="170"/>
                    <a:pt x="1314" y="170"/>
                    <a:pt x="1314" y="170"/>
                  </a:cubicBezTo>
                  <a:cubicBezTo>
                    <a:pt x="1312" y="173"/>
                    <a:pt x="1312" y="173"/>
                    <a:pt x="1312" y="173"/>
                  </a:cubicBezTo>
                  <a:cubicBezTo>
                    <a:pt x="1309" y="181"/>
                    <a:pt x="1309" y="181"/>
                    <a:pt x="1309" y="181"/>
                  </a:cubicBezTo>
                  <a:cubicBezTo>
                    <a:pt x="1309" y="181"/>
                    <a:pt x="1309" y="181"/>
                    <a:pt x="1309" y="181"/>
                  </a:cubicBezTo>
                  <a:cubicBezTo>
                    <a:pt x="1261" y="195"/>
                    <a:pt x="1261" y="195"/>
                    <a:pt x="1261" y="195"/>
                  </a:cubicBezTo>
                  <a:cubicBezTo>
                    <a:pt x="1257" y="200"/>
                    <a:pt x="1257" y="200"/>
                    <a:pt x="1257" y="200"/>
                  </a:cubicBezTo>
                  <a:cubicBezTo>
                    <a:pt x="1250" y="200"/>
                    <a:pt x="1250" y="200"/>
                    <a:pt x="1250" y="200"/>
                  </a:cubicBezTo>
                  <a:cubicBezTo>
                    <a:pt x="1249" y="186"/>
                    <a:pt x="1249" y="186"/>
                    <a:pt x="1249" y="186"/>
                  </a:cubicBezTo>
                  <a:cubicBezTo>
                    <a:pt x="1215" y="194"/>
                    <a:pt x="1215" y="194"/>
                    <a:pt x="1215" y="194"/>
                  </a:cubicBezTo>
                  <a:cubicBezTo>
                    <a:pt x="1213" y="212"/>
                    <a:pt x="1213" y="212"/>
                    <a:pt x="1213" y="212"/>
                  </a:cubicBezTo>
                  <a:cubicBezTo>
                    <a:pt x="1250" y="217"/>
                    <a:pt x="1250" y="217"/>
                    <a:pt x="1250" y="217"/>
                  </a:cubicBezTo>
                  <a:cubicBezTo>
                    <a:pt x="1263" y="222"/>
                    <a:pt x="1263" y="222"/>
                    <a:pt x="1263" y="222"/>
                  </a:cubicBezTo>
                  <a:cubicBezTo>
                    <a:pt x="1262" y="228"/>
                    <a:pt x="1262" y="228"/>
                    <a:pt x="1262" y="228"/>
                  </a:cubicBezTo>
                  <a:cubicBezTo>
                    <a:pt x="1255" y="238"/>
                    <a:pt x="1255" y="238"/>
                    <a:pt x="1255" y="238"/>
                  </a:cubicBezTo>
                  <a:cubicBezTo>
                    <a:pt x="1254" y="239"/>
                    <a:pt x="1254" y="239"/>
                    <a:pt x="1254" y="239"/>
                  </a:cubicBezTo>
                  <a:cubicBezTo>
                    <a:pt x="1235" y="263"/>
                    <a:pt x="1235" y="263"/>
                    <a:pt x="1235" y="263"/>
                  </a:cubicBezTo>
                  <a:cubicBezTo>
                    <a:pt x="1230" y="262"/>
                    <a:pt x="1230" y="262"/>
                    <a:pt x="1230" y="262"/>
                  </a:cubicBezTo>
                  <a:cubicBezTo>
                    <a:pt x="1220" y="265"/>
                    <a:pt x="1220" y="265"/>
                    <a:pt x="1220" y="265"/>
                  </a:cubicBezTo>
                  <a:cubicBezTo>
                    <a:pt x="1200" y="255"/>
                    <a:pt x="1200" y="255"/>
                    <a:pt x="1200" y="255"/>
                  </a:cubicBezTo>
                  <a:cubicBezTo>
                    <a:pt x="1177" y="259"/>
                    <a:pt x="1177" y="259"/>
                    <a:pt x="1177" y="259"/>
                  </a:cubicBezTo>
                  <a:cubicBezTo>
                    <a:pt x="1155" y="271"/>
                    <a:pt x="1155" y="271"/>
                    <a:pt x="1155" y="271"/>
                  </a:cubicBezTo>
                  <a:cubicBezTo>
                    <a:pt x="1145" y="283"/>
                    <a:pt x="1145" y="283"/>
                    <a:pt x="1145" y="283"/>
                  </a:cubicBezTo>
                  <a:cubicBezTo>
                    <a:pt x="1136" y="293"/>
                    <a:pt x="1136" y="293"/>
                    <a:pt x="1136" y="293"/>
                  </a:cubicBezTo>
                  <a:cubicBezTo>
                    <a:pt x="1111" y="299"/>
                    <a:pt x="1111" y="299"/>
                    <a:pt x="1111" y="299"/>
                  </a:cubicBezTo>
                  <a:cubicBezTo>
                    <a:pt x="1107" y="295"/>
                    <a:pt x="1107" y="295"/>
                    <a:pt x="1107" y="295"/>
                  </a:cubicBezTo>
                  <a:cubicBezTo>
                    <a:pt x="1086" y="316"/>
                    <a:pt x="1086" y="316"/>
                    <a:pt x="1086" y="316"/>
                  </a:cubicBezTo>
                  <a:cubicBezTo>
                    <a:pt x="1083" y="318"/>
                    <a:pt x="1083" y="318"/>
                    <a:pt x="1083" y="318"/>
                  </a:cubicBezTo>
                  <a:cubicBezTo>
                    <a:pt x="1080" y="321"/>
                    <a:pt x="1080" y="321"/>
                    <a:pt x="1080" y="321"/>
                  </a:cubicBezTo>
                  <a:cubicBezTo>
                    <a:pt x="1082" y="325"/>
                    <a:pt x="1082" y="325"/>
                    <a:pt x="1082" y="325"/>
                  </a:cubicBezTo>
                  <a:cubicBezTo>
                    <a:pt x="1078" y="329"/>
                    <a:pt x="1078" y="329"/>
                    <a:pt x="1078" y="329"/>
                  </a:cubicBezTo>
                  <a:cubicBezTo>
                    <a:pt x="1065" y="340"/>
                    <a:pt x="1065" y="340"/>
                    <a:pt x="1065" y="340"/>
                  </a:cubicBezTo>
                  <a:cubicBezTo>
                    <a:pt x="1060" y="346"/>
                    <a:pt x="1060" y="346"/>
                    <a:pt x="1060" y="346"/>
                  </a:cubicBezTo>
                  <a:cubicBezTo>
                    <a:pt x="1055" y="350"/>
                    <a:pt x="1055" y="350"/>
                    <a:pt x="1055" y="350"/>
                  </a:cubicBezTo>
                  <a:cubicBezTo>
                    <a:pt x="1052" y="357"/>
                    <a:pt x="1052" y="357"/>
                    <a:pt x="1052" y="357"/>
                  </a:cubicBezTo>
                  <a:cubicBezTo>
                    <a:pt x="1052" y="358"/>
                    <a:pt x="1052" y="358"/>
                    <a:pt x="1052" y="358"/>
                  </a:cubicBezTo>
                  <a:cubicBezTo>
                    <a:pt x="1052" y="359"/>
                    <a:pt x="1052" y="359"/>
                    <a:pt x="1052" y="359"/>
                  </a:cubicBezTo>
                  <a:cubicBezTo>
                    <a:pt x="1052" y="372"/>
                    <a:pt x="1052" y="372"/>
                    <a:pt x="1052" y="372"/>
                  </a:cubicBezTo>
                  <a:cubicBezTo>
                    <a:pt x="1053" y="376"/>
                    <a:pt x="1053" y="376"/>
                    <a:pt x="1053" y="376"/>
                  </a:cubicBezTo>
                  <a:cubicBezTo>
                    <a:pt x="1055" y="389"/>
                    <a:pt x="1055" y="389"/>
                    <a:pt x="1055" y="389"/>
                  </a:cubicBezTo>
                  <a:cubicBezTo>
                    <a:pt x="1053" y="410"/>
                    <a:pt x="1053" y="410"/>
                    <a:pt x="1053" y="410"/>
                  </a:cubicBezTo>
                  <a:cubicBezTo>
                    <a:pt x="1046" y="426"/>
                    <a:pt x="1046" y="426"/>
                    <a:pt x="1046" y="426"/>
                  </a:cubicBezTo>
                  <a:cubicBezTo>
                    <a:pt x="1046" y="426"/>
                    <a:pt x="1046" y="426"/>
                    <a:pt x="1046" y="426"/>
                  </a:cubicBezTo>
                  <a:cubicBezTo>
                    <a:pt x="1042" y="434"/>
                    <a:pt x="1042" y="434"/>
                    <a:pt x="1042" y="434"/>
                  </a:cubicBezTo>
                  <a:cubicBezTo>
                    <a:pt x="1039" y="439"/>
                    <a:pt x="1039" y="439"/>
                    <a:pt x="1039" y="439"/>
                  </a:cubicBezTo>
                  <a:cubicBezTo>
                    <a:pt x="1033" y="452"/>
                    <a:pt x="1033" y="452"/>
                    <a:pt x="1033" y="452"/>
                  </a:cubicBezTo>
                  <a:cubicBezTo>
                    <a:pt x="1032" y="454"/>
                    <a:pt x="1032" y="454"/>
                    <a:pt x="1032" y="454"/>
                  </a:cubicBezTo>
                  <a:cubicBezTo>
                    <a:pt x="1021" y="472"/>
                    <a:pt x="1021" y="472"/>
                    <a:pt x="1021" y="472"/>
                  </a:cubicBezTo>
                  <a:cubicBezTo>
                    <a:pt x="1013" y="482"/>
                    <a:pt x="1013" y="482"/>
                    <a:pt x="1013" y="482"/>
                  </a:cubicBezTo>
                  <a:cubicBezTo>
                    <a:pt x="1003" y="493"/>
                    <a:pt x="1003" y="493"/>
                    <a:pt x="1003" y="493"/>
                  </a:cubicBezTo>
                  <a:cubicBezTo>
                    <a:pt x="996" y="500"/>
                    <a:pt x="996" y="500"/>
                    <a:pt x="996" y="500"/>
                  </a:cubicBezTo>
                  <a:cubicBezTo>
                    <a:pt x="985" y="510"/>
                    <a:pt x="985" y="510"/>
                    <a:pt x="985" y="510"/>
                  </a:cubicBezTo>
                  <a:cubicBezTo>
                    <a:pt x="974" y="523"/>
                    <a:pt x="974" y="523"/>
                    <a:pt x="974" y="523"/>
                  </a:cubicBezTo>
                  <a:cubicBezTo>
                    <a:pt x="972" y="527"/>
                    <a:pt x="972" y="527"/>
                    <a:pt x="972" y="527"/>
                  </a:cubicBezTo>
                  <a:cubicBezTo>
                    <a:pt x="969" y="536"/>
                    <a:pt x="969" y="536"/>
                    <a:pt x="969" y="536"/>
                  </a:cubicBezTo>
                  <a:cubicBezTo>
                    <a:pt x="967" y="542"/>
                    <a:pt x="967" y="542"/>
                    <a:pt x="967" y="542"/>
                  </a:cubicBezTo>
                  <a:cubicBezTo>
                    <a:pt x="958" y="567"/>
                    <a:pt x="958" y="567"/>
                    <a:pt x="958" y="567"/>
                  </a:cubicBezTo>
                  <a:cubicBezTo>
                    <a:pt x="958" y="577"/>
                    <a:pt x="958" y="577"/>
                    <a:pt x="958" y="577"/>
                  </a:cubicBezTo>
                  <a:cubicBezTo>
                    <a:pt x="958" y="583"/>
                    <a:pt x="958" y="583"/>
                    <a:pt x="958" y="583"/>
                  </a:cubicBezTo>
                  <a:cubicBezTo>
                    <a:pt x="957" y="585"/>
                    <a:pt x="957" y="585"/>
                    <a:pt x="957" y="585"/>
                  </a:cubicBezTo>
                  <a:cubicBezTo>
                    <a:pt x="957" y="586"/>
                    <a:pt x="957" y="586"/>
                    <a:pt x="957" y="586"/>
                  </a:cubicBezTo>
                  <a:cubicBezTo>
                    <a:pt x="951" y="601"/>
                    <a:pt x="951" y="601"/>
                    <a:pt x="951" y="601"/>
                  </a:cubicBezTo>
                  <a:cubicBezTo>
                    <a:pt x="944" y="621"/>
                    <a:pt x="944" y="621"/>
                    <a:pt x="944" y="621"/>
                  </a:cubicBezTo>
                  <a:cubicBezTo>
                    <a:pt x="943" y="624"/>
                    <a:pt x="943" y="624"/>
                    <a:pt x="943" y="624"/>
                  </a:cubicBezTo>
                  <a:cubicBezTo>
                    <a:pt x="937" y="640"/>
                    <a:pt x="937" y="640"/>
                    <a:pt x="937" y="640"/>
                  </a:cubicBezTo>
                  <a:cubicBezTo>
                    <a:pt x="932" y="653"/>
                    <a:pt x="932" y="653"/>
                    <a:pt x="932" y="653"/>
                  </a:cubicBezTo>
                  <a:cubicBezTo>
                    <a:pt x="925" y="668"/>
                    <a:pt x="925" y="668"/>
                    <a:pt x="925" y="668"/>
                  </a:cubicBezTo>
                  <a:cubicBezTo>
                    <a:pt x="923" y="673"/>
                    <a:pt x="923" y="673"/>
                    <a:pt x="923" y="673"/>
                  </a:cubicBezTo>
                  <a:cubicBezTo>
                    <a:pt x="922" y="676"/>
                    <a:pt x="922" y="676"/>
                    <a:pt x="922" y="676"/>
                  </a:cubicBezTo>
                  <a:cubicBezTo>
                    <a:pt x="920" y="682"/>
                    <a:pt x="920" y="682"/>
                    <a:pt x="920" y="682"/>
                  </a:cubicBezTo>
                  <a:cubicBezTo>
                    <a:pt x="920" y="687"/>
                    <a:pt x="920" y="687"/>
                    <a:pt x="920" y="687"/>
                  </a:cubicBezTo>
                  <a:cubicBezTo>
                    <a:pt x="920" y="687"/>
                    <a:pt x="920" y="687"/>
                    <a:pt x="920" y="687"/>
                  </a:cubicBezTo>
                  <a:cubicBezTo>
                    <a:pt x="920" y="698"/>
                    <a:pt x="920" y="698"/>
                    <a:pt x="920" y="698"/>
                  </a:cubicBezTo>
                  <a:cubicBezTo>
                    <a:pt x="919" y="704"/>
                    <a:pt x="919" y="704"/>
                    <a:pt x="919" y="704"/>
                  </a:cubicBezTo>
                  <a:cubicBezTo>
                    <a:pt x="918" y="710"/>
                    <a:pt x="918" y="710"/>
                    <a:pt x="918" y="710"/>
                  </a:cubicBezTo>
                  <a:cubicBezTo>
                    <a:pt x="917" y="718"/>
                    <a:pt x="917" y="718"/>
                    <a:pt x="917" y="718"/>
                  </a:cubicBezTo>
                  <a:cubicBezTo>
                    <a:pt x="916" y="724"/>
                    <a:pt x="916" y="724"/>
                    <a:pt x="916" y="724"/>
                  </a:cubicBezTo>
                  <a:cubicBezTo>
                    <a:pt x="915" y="732"/>
                    <a:pt x="915" y="732"/>
                    <a:pt x="915" y="732"/>
                  </a:cubicBezTo>
                  <a:cubicBezTo>
                    <a:pt x="913" y="733"/>
                    <a:pt x="913" y="733"/>
                    <a:pt x="913" y="733"/>
                  </a:cubicBezTo>
                  <a:cubicBezTo>
                    <a:pt x="906" y="732"/>
                    <a:pt x="906" y="732"/>
                    <a:pt x="906" y="732"/>
                  </a:cubicBezTo>
                  <a:cubicBezTo>
                    <a:pt x="894" y="733"/>
                    <a:pt x="894" y="733"/>
                    <a:pt x="894" y="733"/>
                  </a:cubicBezTo>
                  <a:cubicBezTo>
                    <a:pt x="883" y="730"/>
                    <a:pt x="883" y="730"/>
                    <a:pt x="883" y="730"/>
                  </a:cubicBezTo>
                  <a:cubicBezTo>
                    <a:pt x="881" y="726"/>
                    <a:pt x="881" y="726"/>
                    <a:pt x="881" y="726"/>
                  </a:cubicBezTo>
                  <a:cubicBezTo>
                    <a:pt x="867" y="720"/>
                    <a:pt x="867" y="720"/>
                    <a:pt x="867" y="720"/>
                  </a:cubicBezTo>
                  <a:cubicBezTo>
                    <a:pt x="865" y="719"/>
                    <a:pt x="865" y="719"/>
                    <a:pt x="865" y="719"/>
                  </a:cubicBezTo>
                  <a:cubicBezTo>
                    <a:pt x="847" y="715"/>
                    <a:pt x="847" y="715"/>
                    <a:pt x="847" y="715"/>
                  </a:cubicBezTo>
                  <a:cubicBezTo>
                    <a:pt x="841" y="714"/>
                    <a:pt x="841" y="714"/>
                    <a:pt x="841" y="714"/>
                  </a:cubicBezTo>
                  <a:cubicBezTo>
                    <a:pt x="789" y="714"/>
                    <a:pt x="789" y="714"/>
                    <a:pt x="789" y="714"/>
                  </a:cubicBezTo>
                  <a:cubicBezTo>
                    <a:pt x="778" y="711"/>
                    <a:pt x="778" y="711"/>
                    <a:pt x="778" y="711"/>
                  </a:cubicBezTo>
                  <a:cubicBezTo>
                    <a:pt x="739" y="710"/>
                    <a:pt x="739" y="710"/>
                    <a:pt x="739" y="710"/>
                  </a:cubicBezTo>
                  <a:cubicBezTo>
                    <a:pt x="652" y="717"/>
                    <a:pt x="652" y="717"/>
                    <a:pt x="652" y="717"/>
                  </a:cubicBezTo>
                  <a:cubicBezTo>
                    <a:pt x="641" y="709"/>
                    <a:pt x="641" y="709"/>
                    <a:pt x="641" y="709"/>
                  </a:cubicBezTo>
                  <a:cubicBezTo>
                    <a:pt x="626" y="715"/>
                    <a:pt x="626" y="715"/>
                    <a:pt x="626" y="715"/>
                  </a:cubicBezTo>
                  <a:cubicBezTo>
                    <a:pt x="552" y="724"/>
                    <a:pt x="552" y="724"/>
                    <a:pt x="552" y="724"/>
                  </a:cubicBezTo>
                  <a:cubicBezTo>
                    <a:pt x="506" y="740"/>
                    <a:pt x="506" y="740"/>
                    <a:pt x="506" y="740"/>
                  </a:cubicBezTo>
                  <a:cubicBezTo>
                    <a:pt x="494" y="740"/>
                    <a:pt x="494" y="740"/>
                    <a:pt x="494" y="740"/>
                  </a:cubicBezTo>
                  <a:cubicBezTo>
                    <a:pt x="485" y="737"/>
                    <a:pt x="485" y="737"/>
                    <a:pt x="485" y="737"/>
                  </a:cubicBezTo>
                  <a:cubicBezTo>
                    <a:pt x="474" y="740"/>
                    <a:pt x="474" y="740"/>
                    <a:pt x="474" y="740"/>
                  </a:cubicBezTo>
                  <a:cubicBezTo>
                    <a:pt x="461" y="747"/>
                    <a:pt x="461" y="747"/>
                    <a:pt x="461" y="747"/>
                  </a:cubicBezTo>
                  <a:cubicBezTo>
                    <a:pt x="441" y="752"/>
                    <a:pt x="441" y="752"/>
                    <a:pt x="441" y="752"/>
                  </a:cubicBezTo>
                  <a:cubicBezTo>
                    <a:pt x="439" y="753"/>
                    <a:pt x="439" y="753"/>
                    <a:pt x="439" y="753"/>
                  </a:cubicBezTo>
                  <a:cubicBezTo>
                    <a:pt x="433" y="754"/>
                    <a:pt x="433" y="754"/>
                    <a:pt x="433" y="754"/>
                  </a:cubicBezTo>
                  <a:cubicBezTo>
                    <a:pt x="396" y="770"/>
                    <a:pt x="396" y="770"/>
                    <a:pt x="396" y="770"/>
                  </a:cubicBezTo>
                  <a:cubicBezTo>
                    <a:pt x="389" y="770"/>
                    <a:pt x="389" y="770"/>
                    <a:pt x="389" y="770"/>
                  </a:cubicBezTo>
                  <a:cubicBezTo>
                    <a:pt x="379" y="751"/>
                    <a:pt x="379" y="751"/>
                    <a:pt x="379" y="751"/>
                  </a:cubicBezTo>
                  <a:cubicBezTo>
                    <a:pt x="369" y="743"/>
                    <a:pt x="369" y="743"/>
                    <a:pt x="369" y="743"/>
                  </a:cubicBezTo>
                  <a:cubicBezTo>
                    <a:pt x="347" y="716"/>
                    <a:pt x="347" y="716"/>
                    <a:pt x="347" y="716"/>
                  </a:cubicBezTo>
                  <a:cubicBezTo>
                    <a:pt x="347" y="716"/>
                    <a:pt x="327" y="716"/>
                    <a:pt x="322" y="716"/>
                  </a:cubicBezTo>
                  <a:cubicBezTo>
                    <a:pt x="317" y="716"/>
                    <a:pt x="308" y="711"/>
                    <a:pt x="302" y="708"/>
                  </a:cubicBezTo>
                  <a:cubicBezTo>
                    <a:pt x="296" y="706"/>
                    <a:pt x="292" y="708"/>
                    <a:pt x="286" y="712"/>
                  </a:cubicBezTo>
                  <a:cubicBezTo>
                    <a:pt x="280" y="716"/>
                    <a:pt x="275" y="714"/>
                    <a:pt x="269" y="711"/>
                  </a:cubicBezTo>
                  <a:cubicBezTo>
                    <a:pt x="263" y="707"/>
                    <a:pt x="257" y="707"/>
                    <a:pt x="246" y="708"/>
                  </a:cubicBezTo>
                  <a:cubicBezTo>
                    <a:pt x="235" y="710"/>
                    <a:pt x="239" y="678"/>
                    <a:pt x="239" y="678"/>
                  </a:cubicBezTo>
                  <a:cubicBezTo>
                    <a:pt x="227" y="667"/>
                    <a:pt x="227" y="667"/>
                    <a:pt x="227" y="667"/>
                  </a:cubicBezTo>
                  <a:cubicBezTo>
                    <a:pt x="227" y="667"/>
                    <a:pt x="226" y="641"/>
                    <a:pt x="225" y="636"/>
                  </a:cubicBezTo>
                  <a:cubicBezTo>
                    <a:pt x="223" y="631"/>
                    <a:pt x="206" y="625"/>
                    <a:pt x="206" y="625"/>
                  </a:cubicBezTo>
                  <a:cubicBezTo>
                    <a:pt x="195" y="628"/>
                    <a:pt x="195" y="628"/>
                    <a:pt x="195" y="628"/>
                  </a:cubicBezTo>
                  <a:cubicBezTo>
                    <a:pt x="182" y="625"/>
                    <a:pt x="182" y="625"/>
                    <a:pt x="182" y="625"/>
                  </a:cubicBezTo>
                  <a:cubicBezTo>
                    <a:pt x="168" y="628"/>
                    <a:pt x="168" y="628"/>
                    <a:pt x="168" y="628"/>
                  </a:cubicBezTo>
                  <a:cubicBezTo>
                    <a:pt x="131" y="672"/>
                    <a:pt x="131" y="672"/>
                    <a:pt x="131" y="672"/>
                  </a:cubicBezTo>
                  <a:cubicBezTo>
                    <a:pt x="118" y="672"/>
                    <a:pt x="118" y="672"/>
                    <a:pt x="118" y="672"/>
                  </a:cubicBezTo>
                  <a:cubicBezTo>
                    <a:pt x="109" y="679"/>
                    <a:pt x="109" y="679"/>
                    <a:pt x="109" y="679"/>
                  </a:cubicBezTo>
                  <a:cubicBezTo>
                    <a:pt x="108" y="679"/>
                    <a:pt x="108" y="679"/>
                    <a:pt x="108" y="679"/>
                  </a:cubicBezTo>
                  <a:cubicBezTo>
                    <a:pt x="107" y="676"/>
                    <a:pt x="104" y="674"/>
                    <a:pt x="97" y="673"/>
                  </a:cubicBezTo>
                  <a:cubicBezTo>
                    <a:pt x="100" y="637"/>
                    <a:pt x="100" y="600"/>
                    <a:pt x="103" y="564"/>
                  </a:cubicBezTo>
                  <a:cubicBezTo>
                    <a:pt x="102" y="542"/>
                    <a:pt x="103" y="538"/>
                    <a:pt x="119" y="542"/>
                  </a:cubicBezTo>
                  <a:cubicBezTo>
                    <a:pt x="133" y="533"/>
                    <a:pt x="131" y="513"/>
                    <a:pt x="151" y="515"/>
                  </a:cubicBezTo>
                  <a:cubicBezTo>
                    <a:pt x="172" y="521"/>
                    <a:pt x="172" y="490"/>
                    <a:pt x="182" y="509"/>
                  </a:cubicBezTo>
                  <a:cubicBezTo>
                    <a:pt x="178" y="525"/>
                    <a:pt x="213" y="517"/>
                    <a:pt x="206" y="506"/>
                  </a:cubicBezTo>
                  <a:cubicBezTo>
                    <a:pt x="204" y="494"/>
                    <a:pt x="204" y="490"/>
                    <a:pt x="205" y="481"/>
                  </a:cubicBezTo>
                  <a:cubicBezTo>
                    <a:pt x="203" y="470"/>
                    <a:pt x="218" y="476"/>
                    <a:pt x="216" y="463"/>
                  </a:cubicBezTo>
                  <a:cubicBezTo>
                    <a:pt x="224" y="440"/>
                    <a:pt x="192" y="452"/>
                    <a:pt x="197" y="435"/>
                  </a:cubicBezTo>
                  <a:cubicBezTo>
                    <a:pt x="208" y="426"/>
                    <a:pt x="203" y="410"/>
                    <a:pt x="194" y="401"/>
                  </a:cubicBezTo>
                  <a:cubicBezTo>
                    <a:pt x="188" y="392"/>
                    <a:pt x="174" y="392"/>
                    <a:pt x="161" y="386"/>
                  </a:cubicBezTo>
                  <a:cubicBezTo>
                    <a:pt x="151" y="379"/>
                    <a:pt x="113" y="372"/>
                    <a:pt x="131" y="361"/>
                  </a:cubicBezTo>
                  <a:cubicBezTo>
                    <a:pt x="129" y="345"/>
                    <a:pt x="125" y="330"/>
                    <a:pt x="124" y="315"/>
                  </a:cubicBezTo>
                  <a:cubicBezTo>
                    <a:pt x="110" y="324"/>
                    <a:pt x="95" y="331"/>
                    <a:pt x="80" y="339"/>
                  </a:cubicBezTo>
                  <a:cubicBezTo>
                    <a:pt x="66" y="344"/>
                    <a:pt x="47" y="365"/>
                    <a:pt x="49" y="341"/>
                  </a:cubicBezTo>
                  <a:cubicBezTo>
                    <a:pt x="52" y="325"/>
                    <a:pt x="40" y="312"/>
                    <a:pt x="36" y="308"/>
                  </a:cubicBezTo>
                  <a:cubicBezTo>
                    <a:pt x="33" y="294"/>
                    <a:pt x="49" y="277"/>
                    <a:pt x="34" y="269"/>
                  </a:cubicBezTo>
                  <a:cubicBezTo>
                    <a:pt x="47" y="266"/>
                    <a:pt x="53" y="251"/>
                    <a:pt x="57" y="238"/>
                  </a:cubicBezTo>
                  <a:cubicBezTo>
                    <a:pt x="58" y="223"/>
                    <a:pt x="66" y="215"/>
                    <a:pt x="73" y="209"/>
                  </a:cubicBezTo>
                  <a:cubicBezTo>
                    <a:pt x="72" y="189"/>
                    <a:pt x="96" y="214"/>
                    <a:pt x="96" y="194"/>
                  </a:cubicBezTo>
                  <a:cubicBezTo>
                    <a:pt x="99" y="186"/>
                    <a:pt x="79" y="186"/>
                    <a:pt x="80" y="180"/>
                  </a:cubicBezTo>
                  <a:cubicBezTo>
                    <a:pt x="69" y="175"/>
                    <a:pt x="67" y="166"/>
                    <a:pt x="62" y="170"/>
                  </a:cubicBezTo>
                  <a:cubicBezTo>
                    <a:pt x="49" y="166"/>
                    <a:pt x="31" y="183"/>
                    <a:pt x="30" y="169"/>
                  </a:cubicBezTo>
                  <a:cubicBezTo>
                    <a:pt x="19" y="147"/>
                    <a:pt x="12" y="188"/>
                    <a:pt x="0" y="165"/>
                  </a:cubicBezTo>
                  <a:cubicBezTo>
                    <a:pt x="4" y="148"/>
                    <a:pt x="25" y="150"/>
                    <a:pt x="33" y="139"/>
                  </a:cubicBezTo>
                  <a:cubicBezTo>
                    <a:pt x="33" y="129"/>
                    <a:pt x="45" y="131"/>
                    <a:pt x="41" y="118"/>
                  </a:cubicBezTo>
                  <a:cubicBezTo>
                    <a:pt x="30" y="104"/>
                    <a:pt x="33" y="93"/>
                    <a:pt x="22" y="88"/>
                  </a:cubicBezTo>
                  <a:cubicBezTo>
                    <a:pt x="27" y="85"/>
                    <a:pt x="48" y="66"/>
                    <a:pt x="50" y="78"/>
                  </a:cubicBezTo>
                  <a:cubicBezTo>
                    <a:pt x="52" y="87"/>
                    <a:pt x="67" y="91"/>
                    <a:pt x="74" y="88"/>
                  </a:cubicBezTo>
                  <a:cubicBezTo>
                    <a:pt x="74" y="88"/>
                    <a:pt x="88" y="89"/>
                    <a:pt x="92" y="95"/>
                  </a:cubicBezTo>
                  <a:cubicBezTo>
                    <a:pt x="96" y="100"/>
                    <a:pt x="97" y="113"/>
                    <a:pt x="97" y="113"/>
                  </a:cubicBezTo>
                  <a:cubicBezTo>
                    <a:pt x="120" y="104"/>
                    <a:pt x="120" y="104"/>
                    <a:pt x="120" y="104"/>
                  </a:cubicBezTo>
                  <a:cubicBezTo>
                    <a:pt x="136" y="104"/>
                    <a:pt x="136" y="104"/>
                    <a:pt x="136" y="104"/>
                  </a:cubicBezTo>
                  <a:cubicBezTo>
                    <a:pt x="136" y="104"/>
                    <a:pt x="159" y="112"/>
                    <a:pt x="171" y="111"/>
                  </a:cubicBezTo>
                  <a:cubicBezTo>
                    <a:pt x="183" y="109"/>
                    <a:pt x="200" y="98"/>
                    <a:pt x="202" y="90"/>
                  </a:cubicBezTo>
                  <a:cubicBezTo>
                    <a:pt x="203" y="82"/>
                    <a:pt x="203" y="66"/>
                    <a:pt x="203" y="66"/>
                  </a:cubicBezTo>
                  <a:cubicBezTo>
                    <a:pt x="214" y="39"/>
                    <a:pt x="214" y="39"/>
                    <a:pt x="214" y="39"/>
                  </a:cubicBezTo>
                  <a:cubicBezTo>
                    <a:pt x="233" y="47"/>
                    <a:pt x="233" y="47"/>
                    <a:pt x="233" y="47"/>
                  </a:cubicBezTo>
                  <a:cubicBezTo>
                    <a:pt x="251" y="51"/>
                    <a:pt x="251" y="51"/>
                    <a:pt x="251" y="51"/>
                  </a:cubicBezTo>
                  <a:cubicBezTo>
                    <a:pt x="277" y="49"/>
                    <a:pt x="277" y="49"/>
                    <a:pt x="277" y="49"/>
                  </a:cubicBezTo>
                  <a:cubicBezTo>
                    <a:pt x="304" y="47"/>
                    <a:pt x="304" y="47"/>
                    <a:pt x="304" y="47"/>
                  </a:cubicBezTo>
                  <a:cubicBezTo>
                    <a:pt x="319" y="51"/>
                    <a:pt x="319" y="51"/>
                    <a:pt x="319" y="51"/>
                  </a:cubicBezTo>
                  <a:cubicBezTo>
                    <a:pt x="369" y="49"/>
                    <a:pt x="369" y="49"/>
                    <a:pt x="369" y="49"/>
                  </a:cubicBezTo>
                  <a:cubicBezTo>
                    <a:pt x="404" y="47"/>
                    <a:pt x="404" y="47"/>
                    <a:pt x="404" y="47"/>
                  </a:cubicBezTo>
                  <a:cubicBezTo>
                    <a:pt x="435" y="41"/>
                    <a:pt x="435" y="41"/>
                    <a:pt x="435" y="41"/>
                  </a:cubicBezTo>
                  <a:cubicBezTo>
                    <a:pt x="509" y="33"/>
                    <a:pt x="509" y="33"/>
                    <a:pt x="509" y="33"/>
                  </a:cubicBezTo>
                  <a:cubicBezTo>
                    <a:pt x="580" y="31"/>
                    <a:pt x="580" y="31"/>
                    <a:pt x="580" y="31"/>
                  </a:cubicBezTo>
                  <a:cubicBezTo>
                    <a:pt x="609" y="30"/>
                    <a:pt x="609" y="30"/>
                    <a:pt x="609" y="30"/>
                  </a:cubicBezTo>
                  <a:cubicBezTo>
                    <a:pt x="680" y="47"/>
                    <a:pt x="680" y="47"/>
                    <a:pt x="680" y="47"/>
                  </a:cubicBezTo>
                  <a:cubicBezTo>
                    <a:pt x="723" y="63"/>
                    <a:pt x="723" y="63"/>
                    <a:pt x="723" y="63"/>
                  </a:cubicBezTo>
                  <a:cubicBezTo>
                    <a:pt x="734" y="64"/>
                    <a:pt x="734" y="64"/>
                    <a:pt x="734" y="64"/>
                  </a:cubicBezTo>
                  <a:cubicBezTo>
                    <a:pt x="749" y="70"/>
                    <a:pt x="749" y="70"/>
                    <a:pt x="749" y="70"/>
                  </a:cubicBezTo>
                  <a:cubicBezTo>
                    <a:pt x="783" y="79"/>
                    <a:pt x="783" y="79"/>
                    <a:pt x="783" y="79"/>
                  </a:cubicBezTo>
                  <a:cubicBezTo>
                    <a:pt x="817" y="80"/>
                    <a:pt x="817" y="80"/>
                    <a:pt x="817" y="80"/>
                  </a:cubicBezTo>
                  <a:cubicBezTo>
                    <a:pt x="849" y="80"/>
                    <a:pt x="849" y="80"/>
                    <a:pt x="849" y="80"/>
                  </a:cubicBezTo>
                  <a:cubicBezTo>
                    <a:pt x="876" y="84"/>
                    <a:pt x="876" y="84"/>
                    <a:pt x="876" y="84"/>
                  </a:cubicBezTo>
                  <a:cubicBezTo>
                    <a:pt x="895" y="84"/>
                    <a:pt x="895" y="84"/>
                    <a:pt x="895" y="84"/>
                  </a:cubicBezTo>
                  <a:cubicBezTo>
                    <a:pt x="909" y="81"/>
                    <a:pt x="909" y="81"/>
                    <a:pt x="909" y="81"/>
                  </a:cubicBezTo>
                  <a:cubicBezTo>
                    <a:pt x="917" y="84"/>
                    <a:pt x="917" y="84"/>
                    <a:pt x="917" y="84"/>
                  </a:cubicBezTo>
                  <a:cubicBezTo>
                    <a:pt x="926" y="96"/>
                    <a:pt x="926" y="96"/>
                    <a:pt x="926" y="96"/>
                  </a:cubicBezTo>
                  <a:cubicBezTo>
                    <a:pt x="941" y="104"/>
                    <a:pt x="941" y="104"/>
                    <a:pt x="941" y="104"/>
                  </a:cubicBezTo>
                  <a:cubicBezTo>
                    <a:pt x="955" y="108"/>
                    <a:pt x="955" y="108"/>
                    <a:pt x="955" y="108"/>
                  </a:cubicBezTo>
                  <a:cubicBezTo>
                    <a:pt x="965" y="111"/>
                    <a:pt x="965" y="111"/>
                    <a:pt x="965" y="111"/>
                  </a:cubicBezTo>
                  <a:cubicBezTo>
                    <a:pt x="980" y="112"/>
                    <a:pt x="980" y="112"/>
                    <a:pt x="980" y="112"/>
                  </a:cubicBezTo>
                  <a:cubicBezTo>
                    <a:pt x="1002" y="109"/>
                    <a:pt x="1002" y="109"/>
                    <a:pt x="1002" y="109"/>
                  </a:cubicBezTo>
                  <a:cubicBezTo>
                    <a:pt x="1012" y="103"/>
                    <a:pt x="1012" y="103"/>
                    <a:pt x="1012" y="103"/>
                  </a:cubicBezTo>
                  <a:cubicBezTo>
                    <a:pt x="1016" y="103"/>
                    <a:pt x="1016" y="103"/>
                    <a:pt x="1016" y="103"/>
                  </a:cubicBezTo>
                  <a:cubicBezTo>
                    <a:pt x="1038" y="105"/>
                    <a:pt x="1038" y="105"/>
                    <a:pt x="1038" y="105"/>
                  </a:cubicBezTo>
                  <a:cubicBezTo>
                    <a:pt x="1059" y="102"/>
                    <a:pt x="1059" y="102"/>
                    <a:pt x="1059" y="102"/>
                  </a:cubicBezTo>
                  <a:cubicBezTo>
                    <a:pt x="1095" y="87"/>
                    <a:pt x="1095" y="87"/>
                    <a:pt x="1095" y="87"/>
                  </a:cubicBezTo>
                  <a:cubicBezTo>
                    <a:pt x="1121" y="70"/>
                    <a:pt x="1121" y="70"/>
                    <a:pt x="1121" y="70"/>
                  </a:cubicBezTo>
                  <a:cubicBezTo>
                    <a:pt x="1148" y="43"/>
                    <a:pt x="1148" y="43"/>
                    <a:pt x="1148" y="43"/>
                  </a:cubicBezTo>
                  <a:cubicBezTo>
                    <a:pt x="1159" y="31"/>
                    <a:pt x="1159" y="31"/>
                    <a:pt x="1159" y="31"/>
                  </a:cubicBezTo>
                  <a:cubicBezTo>
                    <a:pt x="1182" y="0"/>
                    <a:pt x="1182" y="0"/>
                    <a:pt x="1182" y="0"/>
                  </a:cubicBezTo>
                  <a:cubicBezTo>
                    <a:pt x="1191" y="6"/>
                    <a:pt x="1191" y="6"/>
                    <a:pt x="1191" y="6"/>
                  </a:cubicBezTo>
                  <a:cubicBezTo>
                    <a:pt x="1208" y="17"/>
                    <a:pt x="1208" y="17"/>
                    <a:pt x="1208" y="17"/>
                  </a:cubicBezTo>
                  <a:cubicBezTo>
                    <a:pt x="1223" y="28"/>
                    <a:pt x="1223" y="28"/>
                    <a:pt x="1223" y="28"/>
                  </a:cubicBezTo>
                  <a:cubicBezTo>
                    <a:pt x="1230" y="33"/>
                    <a:pt x="1230" y="33"/>
                    <a:pt x="1230" y="33"/>
                  </a:cubicBezTo>
                  <a:cubicBezTo>
                    <a:pt x="1235" y="37"/>
                    <a:pt x="1235" y="37"/>
                    <a:pt x="1235" y="37"/>
                  </a:cubicBezTo>
                  <a:cubicBezTo>
                    <a:pt x="1237" y="37"/>
                    <a:pt x="1237" y="37"/>
                    <a:pt x="1237" y="37"/>
                  </a:cubicBezTo>
                  <a:cubicBezTo>
                    <a:pt x="1238" y="39"/>
                    <a:pt x="1238" y="39"/>
                    <a:pt x="1238" y="39"/>
                  </a:cubicBezTo>
                  <a:cubicBezTo>
                    <a:pt x="1250" y="49"/>
                    <a:pt x="1250" y="49"/>
                    <a:pt x="1250" y="49"/>
                  </a:cubicBezTo>
                  <a:cubicBezTo>
                    <a:pt x="1255" y="54"/>
                    <a:pt x="1255" y="54"/>
                    <a:pt x="1255" y="54"/>
                  </a:cubicBezTo>
                  <a:cubicBezTo>
                    <a:pt x="1259" y="59"/>
                    <a:pt x="1259" y="59"/>
                    <a:pt x="1259" y="59"/>
                  </a:cubicBezTo>
                  <a:cubicBezTo>
                    <a:pt x="1267" y="68"/>
                    <a:pt x="1267" y="68"/>
                    <a:pt x="1267" y="68"/>
                  </a:cubicBezTo>
                  <a:cubicBezTo>
                    <a:pt x="1277" y="79"/>
                    <a:pt x="1277" y="79"/>
                    <a:pt x="1277" y="79"/>
                  </a:cubicBezTo>
                  <a:cubicBezTo>
                    <a:pt x="1282" y="83"/>
                    <a:pt x="1282" y="83"/>
                    <a:pt x="1282" y="83"/>
                  </a:cubicBezTo>
                  <a:cubicBezTo>
                    <a:pt x="1282" y="83"/>
                    <a:pt x="1282" y="83"/>
                    <a:pt x="1282" y="83"/>
                  </a:cubicBezTo>
                  <a:cubicBezTo>
                    <a:pt x="1289" y="90"/>
                    <a:pt x="1289" y="90"/>
                    <a:pt x="1289" y="90"/>
                  </a:cubicBezTo>
                  <a:cubicBezTo>
                    <a:pt x="1299" y="100"/>
                    <a:pt x="1299" y="100"/>
                    <a:pt x="1299" y="100"/>
                  </a:cubicBezTo>
                  <a:cubicBezTo>
                    <a:pt x="1300" y="101"/>
                    <a:pt x="1300" y="101"/>
                    <a:pt x="1300" y="101"/>
                  </a:cubicBezTo>
                  <a:cubicBezTo>
                    <a:pt x="1301" y="102"/>
                    <a:pt x="1301" y="102"/>
                    <a:pt x="1301" y="102"/>
                  </a:cubicBezTo>
                  <a:cubicBezTo>
                    <a:pt x="1306" y="107"/>
                    <a:pt x="1306" y="107"/>
                    <a:pt x="1306" y="107"/>
                  </a:cubicBezTo>
                  <a:cubicBezTo>
                    <a:pt x="1309" y="112"/>
                    <a:pt x="1309" y="112"/>
                    <a:pt x="1309" y="112"/>
                  </a:cubicBezTo>
                  <a:cubicBezTo>
                    <a:pt x="1313" y="118"/>
                    <a:pt x="1313" y="118"/>
                    <a:pt x="1313" y="118"/>
                  </a:cubicBezTo>
                  <a:cubicBezTo>
                    <a:pt x="1314" y="120"/>
                    <a:pt x="1314" y="120"/>
                    <a:pt x="1314" y="120"/>
                  </a:cubicBezTo>
                  <a:lnTo>
                    <a:pt x="1316" y="128"/>
                  </a:lnTo>
                  <a:close/>
                </a:path>
              </a:pathLst>
            </a:custGeom>
            <a:solidFill>
              <a:srgbClr val="0000B4"/>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1">
              <a:extLst>
                <a:ext uri="{FF2B5EF4-FFF2-40B4-BE49-F238E27FC236}">
                  <a16:creationId xmlns:a16="http://schemas.microsoft.com/office/drawing/2014/main" id="{DECFFE6A-E768-4570-A91F-108F98062186}"/>
                </a:ext>
              </a:extLst>
            </p:cNvPr>
            <p:cNvSpPr>
              <a:spLocks/>
            </p:cNvSpPr>
            <p:nvPr/>
          </p:nvSpPr>
          <p:spPr bwMode="auto">
            <a:xfrm>
              <a:off x="7381877" y="1730376"/>
              <a:ext cx="1608138" cy="1760538"/>
            </a:xfrm>
            <a:custGeom>
              <a:avLst/>
              <a:gdLst>
                <a:gd name="T0" fmla="*/ 951 w 959"/>
                <a:gd name="T1" fmla="*/ 610 h 1052"/>
                <a:gd name="T2" fmla="*/ 931 w 959"/>
                <a:gd name="T3" fmla="*/ 624 h 1052"/>
                <a:gd name="T4" fmla="*/ 894 w 959"/>
                <a:gd name="T5" fmla="*/ 691 h 1052"/>
                <a:gd name="T6" fmla="*/ 827 w 959"/>
                <a:gd name="T7" fmla="*/ 710 h 1052"/>
                <a:gd name="T8" fmla="*/ 782 w 959"/>
                <a:gd name="T9" fmla="*/ 731 h 1052"/>
                <a:gd name="T10" fmla="*/ 788 w 959"/>
                <a:gd name="T11" fmla="*/ 802 h 1052"/>
                <a:gd name="T12" fmla="*/ 714 w 959"/>
                <a:gd name="T13" fmla="*/ 791 h 1052"/>
                <a:gd name="T14" fmla="*/ 668 w 959"/>
                <a:gd name="T15" fmla="*/ 864 h 1052"/>
                <a:gd name="T16" fmla="*/ 626 w 959"/>
                <a:gd name="T17" fmla="*/ 922 h 1052"/>
                <a:gd name="T18" fmla="*/ 574 w 959"/>
                <a:gd name="T19" fmla="*/ 942 h 1052"/>
                <a:gd name="T20" fmla="*/ 495 w 959"/>
                <a:gd name="T21" fmla="*/ 979 h 1052"/>
                <a:gd name="T22" fmla="*/ 428 w 959"/>
                <a:gd name="T23" fmla="*/ 1017 h 1052"/>
                <a:gd name="T24" fmla="*/ 369 w 959"/>
                <a:gd name="T25" fmla="*/ 1036 h 1052"/>
                <a:gd name="T26" fmla="*/ 255 w 959"/>
                <a:gd name="T27" fmla="*/ 1032 h 1052"/>
                <a:gd name="T28" fmla="*/ 184 w 959"/>
                <a:gd name="T29" fmla="*/ 1007 h 1052"/>
                <a:gd name="T30" fmla="*/ 231 w 959"/>
                <a:gd name="T31" fmla="*/ 898 h 1052"/>
                <a:gd name="T32" fmla="*/ 185 w 959"/>
                <a:gd name="T33" fmla="*/ 862 h 1052"/>
                <a:gd name="T34" fmla="*/ 61 w 959"/>
                <a:gd name="T35" fmla="*/ 857 h 1052"/>
                <a:gd name="T36" fmla="*/ 18 w 959"/>
                <a:gd name="T37" fmla="*/ 845 h 1052"/>
                <a:gd name="T38" fmla="*/ 2 w 959"/>
                <a:gd name="T39" fmla="*/ 795 h 1052"/>
                <a:gd name="T40" fmla="*/ 17 w 959"/>
                <a:gd name="T41" fmla="*/ 758 h 1052"/>
                <a:gd name="T42" fmla="*/ 2 w 959"/>
                <a:gd name="T43" fmla="*/ 718 h 1052"/>
                <a:gd name="T44" fmla="*/ 36 w 959"/>
                <a:gd name="T45" fmla="*/ 686 h 1052"/>
                <a:gd name="T46" fmla="*/ 19 w 959"/>
                <a:gd name="T47" fmla="*/ 661 h 1052"/>
                <a:gd name="T48" fmla="*/ 26 w 959"/>
                <a:gd name="T49" fmla="*/ 627 h 1052"/>
                <a:gd name="T50" fmla="*/ 30 w 959"/>
                <a:gd name="T51" fmla="*/ 558 h 1052"/>
                <a:gd name="T52" fmla="*/ 65 w 959"/>
                <a:gd name="T53" fmla="*/ 525 h 1052"/>
                <a:gd name="T54" fmla="*/ 98 w 959"/>
                <a:gd name="T55" fmla="*/ 536 h 1052"/>
                <a:gd name="T56" fmla="*/ 118 w 959"/>
                <a:gd name="T57" fmla="*/ 564 h 1052"/>
                <a:gd name="T58" fmla="*/ 178 w 959"/>
                <a:gd name="T59" fmla="*/ 574 h 1052"/>
                <a:gd name="T60" fmla="*/ 194 w 959"/>
                <a:gd name="T61" fmla="*/ 569 h 1052"/>
                <a:gd name="T62" fmla="*/ 216 w 959"/>
                <a:gd name="T63" fmla="*/ 460 h 1052"/>
                <a:gd name="T64" fmla="*/ 277 w 959"/>
                <a:gd name="T65" fmla="*/ 411 h 1052"/>
                <a:gd name="T66" fmla="*/ 301 w 959"/>
                <a:gd name="T67" fmla="*/ 297 h 1052"/>
                <a:gd name="T68" fmla="*/ 370 w 959"/>
                <a:gd name="T69" fmla="*/ 281 h 1052"/>
                <a:gd name="T70" fmla="*/ 349 w 959"/>
                <a:gd name="T71" fmla="*/ 198 h 1052"/>
                <a:gd name="T72" fmla="*/ 402 w 959"/>
                <a:gd name="T73" fmla="*/ 115 h 1052"/>
                <a:gd name="T74" fmla="*/ 367 w 959"/>
                <a:gd name="T75" fmla="*/ 12 h 1052"/>
                <a:gd name="T76" fmla="*/ 399 w 959"/>
                <a:gd name="T77" fmla="*/ 7 h 1052"/>
                <a:gd name="T78" fmla="*/ 478 w 959"/>
                <a:gd name="T79" fmla="*/ 77 h 1052"/>
                <a:gd name="T80" fmla="*/ 547 w 959"/>
                <a:gd name="T81" fmla="*/ 118 h 1052"/>
                <a:gd name="T82" fmla="*/ 615 w 959"/>
                <a:gd name="T83" fmla="*/ 82 h 1052"/>
                <a:gd name="T84" fmla="*/ 666 w 959"/>
                <a:gd name="T85" fmla="*/ 108 h 1052"/>
                <a:gd name="T86" fmla="*/ 737 w 959"/>
                <a:gd name="T87" fmla="*/ 134 h 1052"/>
                <a:gd name="T88" fmla="*/ 796 w 959"/>
                <a:gd name="T89" fmla="*/ 143 h 1052"/>
                <a:gd name="T90" fmla="*/ 791 w 959"/>
                <a:gd name="T91" fmla="*/ 210 h 1052"/>
                <a:gd name="T92" fmla="*/ 755 w 959"/>
                <a:gd name="T93" fmla="*/ 284 h 1052"/>
                <a:gd name="T94" fmla="*/ 756 w 959"/>
                <a:gd name="T95" fmla="*/ 339 h 1052"/>
                <a:gd name="T96" fmla="*/ 836 w 959"/>
                <a:gd name="T97" fmla="*/ 354 h 1052"/>
                <a:gd name="T98" fmla="*/ 909 w 959"/>
                <a:gd name="T99" fmla="*/ 448 h 1052"/>
                <a:gd name="T100" fmla="*/ 935 w 959"/>
                <a:gd name="T101" fmla="*/ 510 h 1052"/>
                <a:gd name="T102" fmla="*/ 945 w 959"/>
                <a:gd name="T103" fmla="*/ 587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59" h="1052">
                  <a:moveTo>
                    <a:pt x="939" y="599"/>
                  </a:moveTo>
                  <a:cubicBezTo>
                    <a:pt x="937" y="598"/>
                    <a:pt x="944" y="616"/>
                    <a:pt x="950" y="610"/>
                  </a:cubicBezTo>
                  <a:cubicBezTo>
                    <a:pt x="951" y="610"/>
                    <a:pt x="951" y="610"/>
                    <a:pt x="951" y="610"/>
                  </a:cubicBezTo>
                  <a:cubicBezTo>
                    <a:pt x="951" y="610"/>
                    <a:pt x="951" y="611"/>
                    <a:pt x="952" y="612"/>
                  </a:cubicBezTo>
                  <a:cubicBezTo>
                    <a:pt x="952" y="620"/>
                    <a:pt x="947" y="625"/>
                    <a:pt x="939" y="619"/>
                  </a:cubicBezTo>
                  <a:cubicBezTo>
                    <a:pt x="940" y="622"/>
                    <a:pt x="934" y="622"/>
                    <a:pt x="931" y="624"/>
                  </a:cubicBezTo>
                  <a:cubicBezTo>
                    <a:pt x="920" y="626"/>
                    <a:pt x="930" y="639"/>
                    <a:pt x="916" y="648"/>
                  </a:cubicBezTo>
                  <a:cubicBezTo>
                    <a:pt x="926" y="653"/>
                    <a:pt x="924" y="671"/>
                    <a:pt x="928" y="684"/>
                  </a:cubicBezTo>
                  <a:cubicBezTo>
                    <a:pt x="927" y="696"/>
                    <a:pt x="903" y="687"/>
                    <a:pt x="894" y="691"/>
                  </a:cubicBezTo>
                  <a:cubicBezTo>
                    <a:pt x="884" y="698"/>
                    <a:pt x="874" y="692"/>
                    <a:pt x="864" y="696"/>
                  </a:cubicBezTo>
                  <a:cubicBezTo>
                    <a:pt x="856" y="692"/>
                    <a:pt x="853" y="703"/>
                    <a:pt x="842" y="704"/>
                  </a:cubicBezTo>
                  <a:cubicBezTo>
                    <a:pt x="833" y="697"/>
                    <a:pt x="824" y="699"/>
                    <a:pt x="827" y="710"/>
                  </a:cubicBezTo>
                  <a:cubicBezTo>
                    <a:pt x="832" y="718"/>
                    <a:pt x="827" y="722"/>
                    <a:pt x="820" y="726"/>
                  </a:cubicBezTo>
                  <a:cubicBezTo>
                    <a:pt x="810" y="728"/>
                    <a:pt x="804" y="723"/>
                    <a:pt x="797" y="719"/>
                  </a:cubicBezTo>
                  <a:cubicBezTo>
                    <a:pt x="792" y="724"/>
                    <a:pt x="788" y="727"/>
                    <a:pt x="782" y="731"/>
                  </a:cubicBezTo>
                  <a:cubicBezTo>
                    <a:pt x="777" y="737"/>
                    <a:pt x="782" y="741"/>
                    <a:pt x="785" y="752"/>
                  </a:cubicBezTo>
                  <a:cubicBezTo>
                    <a:pt x="786" y="758"/>
                    <a:pt x="788" y="770"/>
                    <a:pt x="791" y="776"/>
                  </a:cubicBezTo>
                  <a:cubicBezTo>
                    <a:pt x="790" y="787"/>
                    <a:pt x="794" y="793"/>
                    <a:pt x="788" y="802"/>
                  </a:cubicBezTo>
                  <a:cubicBezTo>
                    <a:pt x="779" y="806"/>
                    <a:pt x="769" y="814"/>
                    <a:pt x="761" y="821"/>
                  </a:cubicBezTo>
                  <a:cubicBezTo>
                    <a:pt x="750" y="828"/>
                    <a:pt x="759" y="802"/>
                    <a:pt x="746" y="800"/>
                  </a:cubicBezTo>
                  <a:cubicBezTo>
                    <a:pt x="738" y="790"/>
                    <a:pt x="723" y="787"/>
                    <a:pt x="714" y="791"/>
                  </a:cubicBezTo>
                  <a:cubicBezTo>
                    <a:pt x="720" y="808"/>
                    <a:pt x="710" y="816"/>
                    <a:pt x="700" y="826"/>
                  </a:cubicBezTo>
                  <a:cubicBezTo>
                    <a:pt x="690" y="820"/>
                    <a:pt x="667" y="818"/>
                    <a:pt x="675" y="834"/>
                  </a:cubicBezTo>
                  <a:cubicBezTo>
                    <a:pt x="685" y="846"/>
                    <a:pt x="686" y="855"/>
                    <a:pt x="668" y="864"/>
                  </a:cubicBezTo>
                  <a:cubicBezTo>
                    <a:pt x="655" y="870"/>
                    <a:pt x="654" y="879"/>
                    <a:pt x="644" y="879"/>
                  </a:cubicBezTo>
                  <a:cubicBezTo>
                    <a:pt x="641" y="892"/>
                    <a:pt x="637" y="912"/>
                    <a:pt x="626" y="921"/>
                  </a:cubicBezTo>
                  <a:cubicBezTo>
                    <a:pt x="626" y="922"/>
                    <a:pt x="626" y="922"/>
                    <a:pt x="626" y="922"/>
                  </a:cubicBezTo>
                  <a:cubicBezTo>
                    <a:pt x="625" y="920"/>
                    <a:pt x="623" y="919"/>
                    <a:pt x="621" y="918"/>
                  </a:cubicBezTo>
                  <a:cubicBezTo>
                    <a:pt x="615" y="923"/>
                    <a:pt x="610" y="933"/>
                    <a:pt x="597" y="932"/>
                  </a:cubicBezTo>
                  <a:cubicBezTo>
                    <a:pt x="596" y="940"/>
                    <a:pt x="580" y="930"/>
                    <a:pt x="574" y="942"/>
                  </a:cubicBezTo>
                  <a:cubicBezTo>
                    <a:pt x="564" y="948"/>
                    <a:pt x="550" y="950"/>
                    <a:pt x="536" y="951"/>
                  </a:cubicBezTo>
                  <a:cubicBezTo>
                    <a:pt x="530" y="939"/>
                    <a:pt x="515" y="955"/>
                    <a:pt x="519" y="964"/>
                  </a:cubicBezTo>
                  <a:cubicBezTo>
                    <a:pt x="522" y="977"/>
                    <a:pt x="505" y="984"/>
                    <a:pt x="495" y="979"/>
                  </a:cubicBezTo>
                  <a:cubicBezTo>
                    <a:pt x="481" y="980"/>
                    <a:pt x="481" y="994"/>
                    <a:pt x="468" y="998"/>
                  </a:cubicBezTo>
                  <a:cubicBezTo>
                    <a:pt x="458" y="1007"/>
                    <a:pt x="446" y="996"/>
                    <a:pt x="436" y="995"/>
                  </a:cubicBezTo>
                  <a:cubicBezTo>
                    <a:pt x="422" y="999"/>
                    <a:pt x="427" y="1007"/>
                    <a:pt x="428" y="1017"/>
                  </a:cubicBezTo>
                  <a:cubicBezTo>
                    <a:pt x="413" y="1025"/>
                    <a:pt x="416" y="1014"/>
                    <a:pt x="412" y="1007"/>
                  </a:cubicBezTo>
                  <a:cubicBezTo>
                    <a:pt x="405" y="1001"/>
                    <a:pt x="390" y="1014"/>
                    <a:pt x="388" y="1023"/>
                  </a:cubicBezTo>
                  <a:cubicBezTo>
                    <a:pt x="384" y="1035"/>
                    <a:pt x="357" y="1018"/>
                    <a:pt x="369" y="1036"/>
                  </a:cubicBezTo>
                  <a:cubicBezTo>
                    <a:pt x="361" y="1052"/>
                    <a:pt x="343" y="1040"/>
                    <a:pt x="330" y="1036"/>
                  </a:cubicBezTo>
                  <a:cubicBezTo>
                    <a:pt x="314" y="1031"/>
                    <a:pt x="301" y="1038"/>
                    <a:pt x="288" y="1045"/>
                  </a:cubicBezTo>
                  <a:cubicBezTo>
                    <a:pt x="268" y="1052"/>
                    <a:pt x="273" y="1024"/>
                    <a:pt x="255" y="1032"/>
                  </a:cubicBezTo>
                  <a:cubicBezTo>
                    <a:pt x="238" y="1041"/>
                    <a:pt x="232" y="1026"/>
                    <a:pt x="216" y="1026"/>
                  </a:cubicBezTo>
                  <a:cubicBezTo>
                    <a:pt x="202" y="1017"/>
                    <a:pt x="190" y="1024"/>
                    <a:pt x="184" y="1007"/>
                  </a:cubicBezTo>
                  <a:cubicBezTo>
                    <a:pt x="184" y="1007"/>
                    <a:pt x="184" y="1007"/>
                    <a:pt x="184" y="1007"/>
                  </a:cubicBezTo>
                  <a:cubicBezTo>
                    <a:pt x="188" y="1005"/>
                    <a:pt x="190" y="1003"/>
                    <a:pt x="192" y="1001"/>
                  </a:cubicBezTo>
                  <a:cubicBezTo>
                    <a:pt x="198" y="980"/>
                    <a:pt x="207" y="959"/>
                    <a:pt x="215" y="939"/>
                  </a:cubicBezTo>
                  <a:cubicBezTo>
                    <a:pt x="220" y="925"/>
                    <a:pt x="228" y="906"/>
                    <a:pt x="231" y="898"/>
                  </a:cubicBezTo>
                  <a:cubicBezTo>
                    <a:pt x="232" y="897"/>
                    <a:pt x="236" y="888"/>
                    <a:pt x="233" y="886"/>
                  </a:cubicBezTo>
                  <a:cubicBezTo>
                    <a:pt x="221" y="880"/>
                    <a:pt x="205" y="867"/>
                    <a:pt x="200" y="875"/>
                  </a:cubicBezTo>
                  <a:cubicBezTo>
                    <a:pt x="198" y="862"/>
                    <a:pt x="186" y="868"/>
                    <a:pt x="185" y="862"/>
                  </a:cubicBezTo>
                  <a:cubicBezTo>
                    <a:pt x="174" y="864"/>
                    <a:pt x="155" y="861"/>
                    <a:pt x="142" y="859"/>
                  </a:cubicBezTo>
                  <a:cubicBezTo>
                    <a:pt x="129" y="850"/>
                    <a:pt x="111" y="866"/>
                    <a:pt x="97" y="867"/>
                  </a:cubicBezTo>
                  <a:cubicBezTo>
                    <a:pt x="86" y="861"/>
                    <a:pt x="67" y="863"/>
                    <a:pt x="61" y="857"/>
                  </a:cubicBezTo>
                  <a:cubicBezTo>
                    <a:pt x="55" y="860"/>
                    <a:pt x="36" y="859"/>
                    <a:pt x="28" y="851"/>
                  </a:cubicBezTo>
                  <a:cubicBezTo>
                    <a:pt x="28" y="851"/>
                    <a:pt x="27" y="851"/>
                    <a:pt x="27" y="852"/>
                  </a:cubicBezTo>
                  <a:cubicBezTo>
                    <a:pt x="18" y="845"/>
                    <a:pt x="18" y="845"/>
                    <a:pt x="18" y="845"/>
                  </a:cubicBezTo>
                  <a:cubicBezTo>
                    <a:pt x="23" y="829"/>
                    <a:pt x="23" y="829"/>
                    <a:pt x="23" y="829"/>
                  </a:cubicBezTo>
                  <a:cubicBezTo>
                    <a:pt x="2" y="809"/>
                    <a:pt x="2" y="809"/>
                    <a:pt x="2" y="809"/>
                  </a:cubicBezTo>
                  <a:cubicBezTo>
                    <a:pt x="2" y="795"/>
                    <a:pt x="2" y="795"/>
                    <a:pt x="2" y="795"/>
                  </a:cubicBezTo>
                  <a:cubicBezTo>
                    <a:pt x="13" y="794"/>
                    <a:pt x="13" y="794"/>
                    <a:pt x="13" y="794"/>
                  </a:cubicBezTo>
                  <a:cubicBezTo>
                    <a:pt x="23" y="768"/>
                    <a:pt x="23" y="768"/>
                    <a:pt x="23" y="768"/>
                  </a:cubicBezTo>
                  <a:cubicBezTo>
                    <a:pt x="17" y="758"/>
                    <a:pt x="17" y="758"/>
                    <a:pt x="17" y="758"/>
                  </a:cubicBezTo>
                  <a:cubicBezTo>
                    <a:pt x="0" y="756"/>
                    <a:pt x="0" y="756"/>
                    <a:pt x="0" y="756"/>
                  </a:cubicBezTo>
                  <a:cubicBezTo>
                    <a:pt x="3" y="742"/>
                    <a:pt x="3" y="742"/>
                    <a:pt x="3" y="742"/>
                  </a:cubicBezTo>
                  <a:cubicBezTo>
                    <a:pt x="2" y="718"/>
                    <a:pt x="2" y="718"/>
                    <a:pt x="2" y="718"/>
                  </a:cubicBezTo>
                  <a:cubicBezTo>
                    <a:pt x="21" y="713"/>
                    <a:pt x="21" y="713"/>
                    <a:pt x="21" y="713"/>
                  </a:cubicBezTo>
                  <a:cubicBezTo>
                    <a:pt x="34" y="704"/>
                    <a:pt x="34" y="704"/>
                    <a:pt x="34" y="704"/>
                  </a:cubicBezTo>
                  <a:cubicBezTo>
                    <a:pt x="34" y="704"/>
                    <a:pt x="37" y="691"/>
                    <a:pt x="36" y="686"/>
                  </a:cubicBezTo>
                  <a:cubicBezTo>
                    <a:pt x="36" y="682"/>
                    <a:pt x="26" y="685"/>
                    <a:pt x="26" y="685"/>
                  </a:cubicBezTo>
                  <a:cubicBezTo>
                    <a:pt x="15" y="670"/>
                    <a:pt x="15" y="670"/>
                    <a:pt x="15" y="670"/>
                  </a:cubicBezTo>
                  <a:cubicBezTo>
                    <a:pt x="19" y="661"/>
                    <a:pt x="19" y="661"/>
                    <a:pt x="19" y="661"/>
                  </a:cubicBezTo>
                  <a:cubicBezTo>
                    <a:pt x="37" y="661"/>
                    <a:pt x="37" y="661"/>
                    <a:pt x="37" y="661"/>
                  </a:cubicBezTo>
                  <a:cubicBezTo>
                    <a:pt x="38" y="637"/>
                    <a:pt x="38" y="637"/>
                    <a:pt x="38" y="637"/>
                  </a:cubicBezTo>
                  <a:cubicBezTo>
                    <a:pt x="26" y="627"/>
                    <a:pt x="26" y="627"/>
                    <a:pt x="26" y="627"/>
                  </a:cubicBezTo>
                  <a:cubicBezTo>
                    <a:pt x="20" y="589"/>
                    <a:pt x="20" y="589"/>
                    <a:pt x="20" y="589"/>
                  </a:cubicBezTo>
                  <a:cubicBezTo>
                    <a:pt x="20" y="589"/>
                    <a:pt x="31" y="576"/>
                    <a:pt x="30" y="573"/>
                  </a:cubicBezTo>
                  <a:cubicBezTo>
                    <a:pt x="29" y="569"/>
                    <a:pt x="30" y="558"/>
                    <a:pt x="30" y="558"/>
                  </a:cubicBezTo>
                  <a:cubicBezTo>
                    <a:pt x="43" y="558"/>
                    <a:pt x="43" y="558"/>
                    <a:pt x="43" y="558"/>
                  </a:cubicBezTo>
                  <a:cubicBezTo>
                    <a:pt x="43" y="558"/>
                    <a:pt x="50" y="545"/>
                    <a:pt x="50" y="542"/>
                  </a:cubicBezTo>
                  <a:cubicBezTo>
                    <a:pt x="50" y="540"/>
                    <a:pt x="65" y="525"/>
                    <a:pt x="65" y="525"/>
                  </a:cubicBezTo>
                  <a:cubicBezTo>
                    <a:pt x="80" y="535"/>
                    <a:pt x="80" y="535"/>
                    <a:pt x="80" y="535"/>
                  </a:cubicBezTo>
                  <a:cubicBezTo>
                    <a:pt x="84" y="524"/>
                    <a:pt x="84" y="524"/>
                    <a:pt x="84" y="524"/>
                  </a:cubicBezTo>
                  <a:cubicBezTo>
                    <a:pt x="98" y="536"/>
                    <a:pt x="98" y="536"/>
                    <a:pt x="98" y="536"/>
                  </a:cubicBezTo>
                  <a:cubicBezTo>
                    <a:pt x="100" y="555"/>
                    <a:pt x="100" y="555"/>
                    <a:pt x="100" y="555"/>
                  </a:cubicBezTo>
                  <a:cubicBezTo>
                    <a:pt x="108" y="557"/>
                    <a:pt x="108" y="557"/>
                    <a:pt x="108" y="557"/>
                  </a:cubicBezTo>
                  <a:cubicBezTo>
                    <a:pt x="118" y="564"/>
                    <a:pt x="118" y="564"/>
                    <a:pt x="118" y="564"/>
                  </a:cubicBezTo>
                  <a:cubicBezTo>
                    <a:pt x="134" y="558"/>
                    <a:pt x="134" y="558"/>
                    <a:pt x="134" y="558"/>
                  </a:cubicBezTo>
                  <a:cubicBezTo>
                    <a:pt x="169" y="588"/>
                    <a:pt x="169" y="588"/>
                    <a:pt x="169" y="588"/>
                  </a:cubicBezTo>
                  <a:cubicBezTo>
                    <a:pt x="178" y="574"/>
                    <a:pt x="178" y="574"/>
                    <a:pt x="178" y="574"/>
                  </a:cubicBezTo>
                  <a:cubicBezTo>
                    <a:pt x="185" y="578"/>
                    <a:pt x="185" y="578"/>
                    <a:pt x="185" y="578"/>
                  </a:cubicBezTo>
                  <a:cubicBezTo>
                    <a:pt x="193" y="570"/>
                    <a:pt x="193" y="570"/>
                    <a:pt x="193" y="570"/>
                  </a:cubicBezTo>
                  <a:cubicBezTo>
                    <a:pt x="194" y="570"/>
                    <a:pt x="194" y="569"/>
                    <a:pt x="194" y="569"/>
                  </a:cubicBezTo>
                  <a:cubicBezTo>
                    <a:pt x="207" y="559"/>
                    <a:pt x="228" y="557"/>
                    <a:pt x="227" y="540"/>
                  </a:cubicBezTo>
                  <a:cubicBezTo>
                    <a:pt x="227" y="524"/>
                    <a:pt x="234" y="506"/>
                    <a:pt x="230" y="491"/>
                  </a:cubicBezTo>
                  <a:cubicBezTo>
                    <a:pt x="227" y="481"/>
                    <a:pt x="203" y="466"/>
                    <a:pt x="216" y="460"/>
                  </a:cubicBezTo>
                  <a:cubicBezTo>
                    <a:pt x="228" y="453"/>
                    <a:pt x="245" y="450"/>
                    <a:pt x="251" y="437"/>
                  </a:cubicBezTo>
                  <a:cubicBezTo>
                    <a:pt x="252" y="435"/>
                    <a:pt x="253" y="431"/>
                    <a:pt x="253" y="428"/>
                  </a:cubicBezTo>
                  <a:cubicBezTo>
                    <a:pt x="255" y="416"/>
                    <a:pt x="265" y="397"/>
                    <a:pt x="277" y="411"/>
                  </a:cubicBezTo>
                  <a:cubicBezTo>
                    <a:pt x="288" y="425"/>
                    <a:pt x="298" y="399"/>
                    <a:pt x="305" y="393"/>
                  </a:cubicBezTo>
                  <a:cubicBezTo>
                    <a:pt x="312" y="373"/>
                    <a:pt x="308" y="350"/>
                    <a:pt x="314" y="330"/>
                  </a:cubicBezTo>
                  <a:cubicBezTo>
                    <a:pt x="311" y="318"/>
                    <a:pt x="288" y="309"/>
                    <a:pt x="301" y="297"/>
                  </a:cubicBezTo>
                  <a:cubicBezTo>
                    <a:pt x="314" y="289"/>
                    <a:pt x="316" y="274"/>
                    <a:pt x="331" y="287"/>
                  </a:cubicBezTo>
                  <a:cubicBezTo>
                    <a:pt x="343" y="295"/>
                    <a:pt x="338" y="309"/>
                    <a:pt x="350" y="317"/>
                  </a:cubicBezTo>
                  <a:cubicBezTo>
                    <a:pt x="362" y="320"/>
                    <a:pt x="361" y="291"/>
                    <a:pt x="370" y="281"/>
                  </a:cubicBezTo>
                  <a:cubicBezTo>
                    <a:pt x="383" y="271"/>
                    <a:pt x="373" y="261"/>
                    <a:pt x="362" y="260"/>
                  </a:cubicBezTo>
                  <a:cubicBezTo>
                    <a:pt x="347" y="256"/>
                    <a:pt x="332" y="242"/>
                    <a:pt x="347" y="229"/>
                  </a:cubicBezTo>
                  <a:cubicBezTo>
                    <a:pt x="362" y="219"/>
                    <a:pt x="337" y="204"/>
                    <a:pt x="349" y="198"/>
                  </a:cubicBezTo>
                  <a:cubicBezTo>
                    <a:pt x="354" y="192"/>
                    <a:pt x="361" y="185"/>
                    <a:pt x="364" y="175"/>
                  </a:cubicBezTo>
                  <a:cubicBezTo>
                    <a:pt x="368" y="161"/>
                    <a:pt x="376" y="156"/>
                    <a:pt x="388" y="147"/>
                  </a:cubicBezTo>
                  <a:cubicBezTo>
                    <a:pt x="389" y="139"/>
                    <a:pt x="397" y="126"/>
                    <a:pt x="402" y="115"/>
                  </a:cubicBezTo>
                  <a:cubicBezTo>
                    <a:pt x="400" y="101"/>
                    <a:pt x="420" y="91"/>
                    <a:pt x="405" y="82"/>
                  </a:cubicBezTo>
                  <a:cubicBezTo>
                    <a:pt x="407" y="69"/>
                    <a:pt x="392" y="65"/>
                    <a:pt x="397" y="53"/>
                  </a:cubicBezTo>
                  <a:cubicBezTo>
                    <a:pt x="396" y="36"/>
                    <a:pt x="379" y="23"/>
                    <a:pt x="367" y="12"/>
                  </a:cubicBezTo>
                  <a:cubicBezTo>
                    <a:pt x="359" y="0"/>
                    <a:pt x="362" y="1"/>
                    <a:pt x="370" y="4"/>
                  </a:cubicBezTo>
                  <a:cubicBezTo>
                    <a:pt x="377" y="0"/>
                    <a:pt x="383" y="0"/>
                    <a:pt x="384" y="1"/>
                  </a:cubicBezTo>
                  <a:cubicBezTo>
                    <a:pt x="390" y="2"/>
                    <a:pt x="395" y="4"/>
                    <a:pt x="399" y="7"/>
                  </a:cubicBezTo>
                  <a:cubicBezTo>
                    <a:pt x="403" y="8"/>
                    <a:pt x="412" y="12"/>
                    <a:pt x="416" y="16"/>
                  </a:cubicBezTo>
                  <a:cubicBezTo>
                    <a:pt x="414" y="18"/>
                    <a:pt x="413" y="20"/>
                    <a:pt x="423" y="24"/>
                  </a:cubicBezTo>
                  <a:cubicBezTo>
                    <a:pt x="440" y="42"/>
                    <a:pt x="458" y="63"/>
                    <a:pt x="478" y="77"/>
                  </a:cubicBezTo>
                  <a:cubicBezTo>
                    <a:pt x="499" y="76"/>
                    <a:pt x="506" y="82"/>
                    <a:pt x="486" y="94"/>
                  </a:cubicBezTo>
                  <a:cubicBezTo>
                    <a:pt x="505" y="95"/>
                    <a:pt x="489" y="108"/>
                    <a:pt x="502" y="115"/>
                  </a:cubicBezTo>
                  <a:cubicBezTo>
                    <a:pt x="516" y="120"/>
                    <a:pt x="531" y="120"/>
                    <a:pt x="547" y="118"/>
                  </a:cubicBezTo>
                  <a:cubicBezTo>
                    <a:pt x="571" y="119"/>
                    <a:pt x="532" y="110"/>
                    <a:pt x="549" y="97"/>
                  </a:cubicBezTo>
                  <a:cubicBezTo>
                    <a:pt x="563" y="97"/>
                    <a:pt x="572" y="100"/>
                    <a:pt x="583" y="91"/>
                  </a:cubicBezTo>
                  <a:cubicBezTo>
                    <a:pt x="594" y="82"/>
                    <a:pt x="604" y="69"/>
                    <a:pt x="615" y="82"/>
                  </a:cubicBezTo>
                  <a:cubicBezTo>
                    <a:pt x="627" y="88"/>
                    <a:pt x="631" y="93"/>
                    <a:pt x="631" y="108"/>
                  </a:cubicBezTo>
                  <a:cubicBezTo>
                    <a:pt x="625" y="113"/>
                    <a:pt x="634" y="123"/>
                    <a:pt x="641" y="121"/>
                  </a:cubicBezTo>
                  <a:cubicBezTo>
                    <a:pt x="653" y="121"/>
                    <a:pt x="656" y="116"/>
                    <a:pt x="666" y="108"/>
                  </a:cubicBezTo>
                  <a:cubicBezTo>
                    <a:pt x="675" y="92"/>
                    <a:pt x="673" y="117"/>
                    <a:pt x="684" y="116"/>
                  </a:cubicBezTo>
                  <a:cubicBezTo>
                    <a:pt x="697" y="122"/>
                    <a:pt x="699" y="129"/>
                    <a:pt x="711" y="131"/>
                  </a:cubicBezTo>
                  <a:cubicBezTo>
                    <a:pt x="717" y="118"/>
                    <a:pt x="726" y="133"/>
                    <a:pt x="737" y="134"/>
                  </a:cubicBezTo>
                  <a:cubicBezTo>
                    <a:pt x="747" y="136"/>
                    <a:pt x="748" y="104"/>
                    <a:pt x="759" y="119"/>
                  </a:cubicBezTo>
                  <a:cubicBezTo>
                    <a:pt x="758" y="128"/>
                    <a:pt x="748" y="136"/>
                    <a:pt x="769" y="138"/>
                  </a:cubicBezTo>
                  <a:cubicBezTo>
                    <a:pt x="778" y="130"/>
                    <a:pt x="786" y="160"/>
                    <a:pt x="796" y="143"/>
                  </a:cubicBezTo>
                  <a:cubicBezTo>
                    <a:pt x="805" y="132"/>
                    <a:pt x="813" y="144"/>
                    <a:pt x="816" y="153"/>
                  </a:cubicBezTo>
                  <a:cubicBezTo>
                    <a:pt x="815" y="167"/>
                    <a:pt x="826" y="179"/>
                    <a:pt x="815" y="191"/>
                  </a:cubicBezTo>
                  <a:cubicBezTo>
                    <a:pt x="800" y="189"/>
                    <a:pt x="796" y="200"/>
                    <a:pt x="791" y="210"/>
                  </a:cubicBezTo>
                  <a:cubicBezTo>
                    <a:pt x="795" y="221"/>
                    <a:pt x="785" y="231"/>
                    <a:pt x="788" y="243"/>
                  </a:cubicBezTo>
                  <a:cubicBezTo>
                    <a:pt x="775" y="238"/>
                    <a:pt x="763" y="247"/>
                    <a:pt x="761" y="259"/>
                  </a:cubicBezTo>
                  <a:cubicBezTo>
                    <a:pt x="767" y="273"/>
                    <a:pt x="744" y="270"/>
                    <a:pt x="755" y="284"/>
                  </a:cubicBezTo>
                  <a:cubicBezTo>
                    <a:pt x="760" y="294"/>
                    <a:pt x="751" y="302"/>
                    <a:pt x="749" y="314"/>
                  </a:cubicBezTo>
                  <a:cubicBezTo>
                    <a:pt x="739" y="324"/>
                    <a:pt x="729" y="334"/>
                    <a:pt x="743" y="346"/>
                  </a:cubicBezTo>
                  <a:cubicBezTo>
                    <a:pt x="749" y="344"/>
                    <a:pt x="750" y="324"/>
                    <a:pt x="756" y="339"/>
                  </a:cubicBezTo>
                  <a:cubicBezTo>
                    <a:pt x="756" y="353"/>
                    <a:pt x="774" y="348"/>
                    <a:pt x="776" y="334"/>
                  </a:cubicBezTo>
                  <a:cubicBezTo>
                    <a:pt x="775" y="328"/>
                    <a:pt x="793" y="346"/>
                    <a:pt x="797" y="351"/>
                  </a:cubicBezTo>
                  <a:cubicBezTo>
                    <a:pt x="807" y="367"/>
                    <a:pt x="827" y="340"/>
                    <a:pt x="836" y="354"/>
                  </a:cubicBezTo>
                  <a:cubicBezTo>
                    <a:pt x="856" y="362"/>
                    <a:pt x="854" y="385"/>
                    <a:pt x="857" y="401"/>
                  </a:cubicBezTo>
                  <a:cubicBezTo>
                    <a:pt x="860" y="418"/>
                    <a:pt x="889" y="405"/>
                    <a:pt x="885" y="424"/>
                  </a:cubicBezTo>
                  <a:cubicBezTo>
                    <a:pt x="884" y="439"/>
                    <a:pt x="899" y="442"/>
                    <a:pt x="909" y="448"/>
                  </a:cubicBezTo>
                  <a:cubicBezTo>
                    <a:pt x="921" y="454"/>
                    <a:pt x="929" y="452"/>
                    <a:pt x="926" y="467"/>
                  </a:cubicBezTo>
                  <a:cubicBezTo>
                    <a:pt x="919" y="472"/>
                    <a:pt x="930" y="485"/>
                    <a:pt x="924" y="490"/>
                  </a:cubicBezTo>
                  <a:cubicBezTo>
                    <a:pt x="923" y="498"/>
                    <a:pt x="935" y="491"/>
                    <a:pt x="935" y="510"/>
                  </a:cubicBezTo>
                  <a:cubicBezTo>
                    <a:pt x="953" y="513"/>
                    <a:pt x="945" y="523"/>
                    <a:pt x="945" y="537"/>
                  </a:cubicBezTo>
                  <a:cubicBezTo>
                    <a:pt x="940" y="551"/>
                    <a:pt x="959" y="557"/>
                    <a:pt x="952" y="571"/>
                  </a:cubicBezTo>
                  <a:cubicBezTo>
                    <a:pt x="950" y="580"/>
                    <a:pt x="945" y="584"/>
                    <a:pt x="945" y="587"/>
                  </a:cubicBezTo>
                  <a:cubicBezTo>
                    <a:pt x="938" y="591"/>
                    <a:pt x="948" y="596"/>
                    <a:pt x="939" y="599"/>
                  </a:cubicBezTo>
                  <a:close/>
                </a:path>
              </a:pathLst>
            </a:custGeom>
            <a:solidFill>
              <a:srgbClr val="0000B4"/>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2">
              <a:extLst>
                <a:ext uri="{FF2B5EF4-FFF2-40B4-BE49-F238E27FC236}">
                  <a16:creationId xmlns:a16="http://schemas.microsoft.com/office/drawing/2014/main" id="{3E5542FC-8457-4A13-91DD-61A67D3E2AE1}"/>
                </a:ext>
              </a:extLst>
            </p:cNvPr>
            <p:cNvSpPr>
              <a:spLocks/>
            </p:cNvSpPr>
            <p:nvPr/>
          </p:nvSpPr>
          <p:spPr bwMode="auto">
            <a:xfrm>
              <a:off x="8074028" y="785813"/>
              <a:ext cx="2028826" cy="2001839"/>
            </a:xfrm>
            <a:custGeom>
              <a:avLst/>
              <a:gdLst>
                <a:gd name="T0" fmla="*/ 51 w 1210"/>
                <a:gd name="T1" fmla="*/ 573 h 1197"/>
                <a:gd name="T2" fmla="*/ 134 w 1210"/>
                <a:gd name="T3" fmla="*/ 555 h 1197"/>
                <a:gd name="T4" fmla="*/ 234 w 1210"/>
                <a:gd name="T5" fmla="*/ 538 h 1197"/>
                <a:gd name="T6" fmla="*/ 348 w 1210"/>
                <a:gd name="T7" fmla="*/ 534 h 1197"/>
                <a:gd name="T8" fmla="*/ 326 w 1210"/>
                <a:gd name="T9" fmla="*/ 412 h 1197"/>
                <a:gd name="T10" fmla="*/ 291 w 1210"/>
                <a:gd name="T11" fmla="*/ 312 h 1197"/>
                <a:gd name="T12" fmla="*/ 236 w 1210"/>
                <a:gd name="T13" fmla="*/ 179 h 1197"/>
                <a:gd name="T14" fmla="*/ 255 w 1210"/>
                <a:gd name="T15" fmla="*/ 124 h 1197"/>
                <a:gd name="T16" fmla="*/ 281 w 1210"/>
                <a:gd name="T17" fmla="*/ 104 h 1197"/>
                <a:gd name="T18" fmla="*/ 289 w 1210"/>
                <a:gd name="T19" fmla="*/ 63 h 1197"/>
                <a:gd name="T20" fmla="*/ 322 w 1210"/>
                <a:gd name="T21" fmla="*/ 33 h 1197"/>
                <a:gd name="T22" fmla="*/ 339 w 1210"/>
                <a:gd name="T23" fmla="*/ 52 h 1197"/>
                <a:gd name="T24" fmla="*/ 339 w 1210"/>
                <a:gd name="T25" fmla="*/ 87 h 1197"/>
                <a:gd name="T26" fmla="*/ 379 w 1210"/>
                <a:gd name="T27" fmla="*/ 70 h 1197"/>
                <a:gd name="T28" fmla="*/ 376 w 1210"/>
                <a:gd name="T29" fmla="*/ 1 h 1197"/>
                <a:gd name="T30" fmla="*/ 390 w 1210"/>
                <a:gd name="T31" fmla="*/ 29 h 1197"/>
                <a:gd name="T32" fmla="*/ 411 w 1210"/>
                <a:gd name="T33" fmla="*/ 31 h 1197"/>
                <a:gd name="T34" fmla="*/ 436 w 1210"/>
                <a:gd name="T35" fmla="*/ 21 h 1197"/>
                <a:gd name="T36" fmla="*/ 442 w 1210"/>
                <a:gd name="T37" fmla="*/ 30 h 1197"/>
                <a:gd name="T38" fmla="*/ 483 w 1210"/>
                <a:gd name="T39" fmla="*/ 52 h 1197"/>
                <a:gd name="T40" fmla="*/ 491 w 1210"/>
                <a:gd name="T41" fmla="*/ 77 h 1197"/>
                <a:gd name="T42" fmla="*/ 583 w 1210"/>
                <a:gd name="T43" fmla="*/ 77 h 1197"/>
                <a:gd name="T44" fmla="*/ 635 w 1210"/>
                <a:gd name="T45" fmla="*/ 93 h 1197"/>
                <a:gd name="T46" fmla="*/ 689 w 1210"/>
                <a:gd name="T47" fmla="*/ 126 h 1197"/>
                <a:gd name="T48" fmla="*/ 749 w 1210"/>
                <a:gd name="T49" fmla="*/ 136 h 1197"/>
                <a:gd name="T50" fmla="*/ 793 w 1210"/>
                <a:gd name="T51" fmla="*/ 160 h 1197"/>
                <a:gd name="T52" fmla="*/ 840 w 1210"/>
                <a:gd name="T53" fmla="*/ 197 h 1197"/>
                <a:gd name="T54" fmla="*/ 854 w 1210"/>
                <a:gd name="T55" fmla="*/ 184 h 1197"/>
                <a:gd name="T56" fmla="*/ 898 w 1210"/>
                <a:gd name="T57" fmla="*/ 177 h 1197"/>
                <a:gd name="T58" fmla="*/ 888 w 1210"/>
                <a:gd name="T59" fmla="*/ 134 h 1197"/>
                <a:gd name="T60" fmla="*/ 916 w 1210"/>
                <a:gd name="T61" fmla="*/ 134 h 1197"/>
                <a:gd name="T62" fmla="*/ 967 w 1210"/>
                <a:gd name="T63" fmla="*/ 143 h 1197"/>
                <a:gd name="T64" fmla="*/ 1001 w 1210"/>
                <a:gd name="T65" fmla="*/ 158 h 1197"/>
                <a:gd name="T66" fmla="*/ 1045 w 1210"/>
                <a:gd name="T67" fmla="*/ 180 h 1197"/>
                <a:gd name="T68" fmla="*/ 1056 w 1210"/>
                <a:gd name="T69" fmla="*/ 208 h 1197"/>
                <a:gd name="T70" fmla="*/ 1138 w 1210"/>
                <a:gd name="T71" fmla="*/ 255 h 1197"/>
                <a:gd name="T72" fmla="*/ 1188 w 1210"/>
                <a:gd name="T73" fmla="*/ 353 h 1197"/>
                <a:gd name="T74" fmla="*/ 1083 w 1210"/>
                <a:gd name="T75" fmla="*/ 376 h 1197"/>
                <a:gd name="T76" fmla="*/ 1008 w 1210"/>
                <a:gd name="T77" fmla="*/ 351 h 1197"/>
                <a:gd name="T78" fmla="*/ 1019 w 1210"/>
                <a:gd name="T79" fmla="*/ 402 h 1197"/>
                <a:gd name="T80" fmla="*/ 1066 w 1210"/>
                <a:gd name="T81" fmla="*/ 443 h 1197"/>
                <a:gd name="T82" fmla="*/ 1020 w 1210"/>
                <a:gd name="T83" fmla="*/ 532 h 1197"/>
                <a:gd name="T84" fmla="*/ 1110 w 1210"/>
                <a:gd name="T85" fmla="*/ 578 h 1197"/>
                <a:gd name="T86" fmla="*/ 1183 w 1210"/>
                <a:gd name="T87" fmla="*/ 698 h 1197"/>
                <a:gd name="T88" fmla="*/ 1168 w 1210"/>
                <a:gd name="T89" fmla="*/ 772 h 1197"/>
                <a:gd name="T90" fmla="*/ 1083 w 1210"/>
                <a:gd name="T91" fmla="*/ 936 h 1197"/>
                <a:gd name="T92" fmla="*/ 1045 w 1210"/>
                <a:gd name="T93" fmla="*/ 1036 h 1197"/>
                <a:gd name="T94" fmla="*/ 991 w 1210"/>
                <a:gd name="T95" fmla="*/ 1048 h 1197"/>
                <a:gd name="T96" fmla="*/ 819 w 1210"/>
                <a:gd name="T97" fmla="*/ 1088 h 1197"/>
                <a:gd name="T98" fmla="*/ 765 w 1210"/>
                <a:gd name="T99" fmla="*/ 1177 h 1197"/>
                <a:gd name="T100" fmla="*/ 690 w 1210"/>
                <a:gd name="T101" fmla="*/ 1127 h 1197"/>
                <a:gd name="T102" fmla="*/ 571 w 1210"/>
                <a:gd name="T103" fmla="*/ 1171 h 1197"/>
                <a:gd name="T104" fmla="*/ 532 w 1210"/>
                <a:gd name="T105" fmla="*/ 1152 h 1197"/>
                <a:gd name="T106" fmla="*/ 511 w 1210"/>
                <a:gd name="T107" fmla="*/ 1055 h 1197"/>
                <a:gd name="T108" fmla="*/ 444 w 1210"/>
                <a:gd name="T109" fmla="*/ 966 h 1197"/>
                <a:gd name="T110" fmla="*/ 343 w 1210"/>
                <a:gd name="T111" fmla="*/ 904 h 1197"/>
                <a:gd name="T112" fmla="*/ 348 w 1210"/>
                <a:gd name="T113" fmla="*/ 824 h 1197"/>
                <a:gd name="T114" fmla="*/ 403 w 1210"/>
                <a:gd name="T115" fmla="*/ 718 h 1197"/>
                <a:gd name="T116" fmla="*/ 324 w 1210"/>
                <a:gd name="T117" fmla="*/ 699 h 1197"/>
                <a:gd name="T118" fmla="*/ 228 w 1210"/>
                <a:gd name="T119" fmla="*/ 686 h 1197"/>
                <a:gd name="T120" fmla="*/ 136 w 1210"/>
                <a:gd name="T121" fmla="*/ 662 h 1197"/>
                <a:gd name="T122" fmla="*/ 65 w 1210"/>
                <a:gd name="T123" fmla="*/ 642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0" h="1197">
                  <a:moveTo>
                    <a:pt x="3" y="581"/>
                  </a:moveTo>
                  <a:cubicBezTo>
                    <a:pt x="7" y="579"/>
                    <a:pt x="13" y="578"/>
                    <a:pt x="10" y="578"/>
                  </a:cubicBezTo>
                  <a:cubicBezTo>
                    <a:pt x="17" y="574"/>
                    <a:pt x="25" y="564"/>
                    <a:pt x="24" y="568"/>
                  </a:cubicBezTo>
                  <a:cubicBezTo>
                    <a:pt x="29" y="571"/>
                    <a:pt x="44" y="563"/>
                    <a:pt x="51" y="573"/>
                  </a:cubicBezTo>
                  <a:cubicBezTo>
                    <a:pt x="59" y="584"/>
                    <a:pt x="75" y="586"/>
                    <a:pt x="83" y="592"/>
                  </a:cubicBezTo>
                  <a:cubicBezTo>
                    <a:pt x="92" y="600"/>
                    <a:pt x="103" y="589"/>
                    <a:pt x="102" y="579"/>
                  </a:cubicBezTo>
                  <a:cubicBezTo>
                    <a:pt x="92" y="569"/>
                    <a:pt x="101" y="564"/>
                    <a:pt x="116" y="560"/>
                  </a:cubicBezTo>
                  <a:cubicBezTo>
                    <a:pt x="126" y="570"/>
                    <a:pt x="126" y="559"/>
                    <a:pt x="134" y="555"/>
                  </a:cubicBezTo>
                  <a:cubicBezTo>
                    <a:pt x="141" y="545"/>
                    <a:pt x="152" y="555"/>
                    <a:pt x="160" y="553"/>
                  </a:cubicBezTo>
                  <a:cubicBezTo>
                    <a:pt x="167" y="552"/>
                    <a:pt x="183" y="555"/>
                    <a:pt x="188" y="547"/>
                  </a:cubicBezTo>
                  <a:cubicBezTo>
                    <a:pt x="190" y="540"/>
                    <a:pt x="195" y="528"/>
                    <a:pt x="209" y="531"/>
                  </a:cubicBezTo>
                  <a:cubicBezTo>
                    <a:pt x="222" y="530"/>
                    <a:pt x="226" y="537"/>
                    <a:pt x="234" y="538"/>
                  </a:cubicBezTo>
                  <a:cubicBezTo>
                    <a:pt x="257" y="541"/>
                    <a:pt x="276" y="543"/>
                    <a:pt x="298" y="544"/>
                  </a:cubicBezTo>
                  <a:cubicBezTo>
                    <a:pt x="299" y="563"/>
                    <a:pt x="315" y="565"/>
                    <a:pt x="323" y="570"/>
                  </a:cubicBezTo>
                  <a:cubicBezTo>
                    <a:pt x="333" y="569"/>
                    <a:pt x="359" y="568"/>
                    <a:pt x="352" y="557"/>
                  </a:cubicBezTo>
                  <a:cubicBezTo>
                    <a:pt x="343" y="551"/>
                    <a:pt x="353" y="544"/>
                    <a:pt x="348" y="534"/>
                  </a:cubicBezTo>
                  <a:cubicBezTo>
                    <a:pt x="345" y="528"/>
                    <a:pt x="335" y="511"/>
                    <a:pt x="344" y="502"/>
                  </a:cubicBezTo>
                  <a:cubicBezTo>
                    <a:pt x="335" y="492"/>
                    <a:pt x="343" y="476"/>
                    <a:pt x="336" y="468"/>
                  </a:cubicBezTo>
                  <a:cubicBezTo>
                    <a:pt x="334" y="456"/>
                    <a:pt x="342" y="445"/>
                    <a:pt x="333" y="435"/>
                  </a:cubicBezTo>
                  <a:cubicBezTo>
                    <a:pt x="335" y="427"/>
                    <a:pt x="329" y="417"/>
                    <a:pt x="326" y="412"/>
                  </a:cubicBezTo>
                  <a:cubicBezTo>
                    <a:pt x="323" y="402"/>
                    <a:pt x="308" y="390"/>
                    <a:pt x="305" y="383"/>
                  </a:cubicBezTo>
                  <a:cubicBezTo>
                    <a:pt x="308" y="370"/>
                    <a:pt x="292" y="364"/>
                    <a:pt x="297" y="355"/>
                  </a:cubicBezTo>
                  <a:cubicBezTo>
                    <a:pt x="298" y="352"/>
                    <a:pt x="291" y="340"/>
                    <a:pt x="303" y="331"/>
                  </a:cubicBezTo>
                  <a:cubicBezTo>
                    <a:pt x="308" y="322"/>
                    <a:pt x="298" y="307"/>
                    <a:pt x="291" y="312"/>
                  </a:cubicBezTo>
                  <a:cubicBezTo>
                    <a:pt x="296" y="291"/>
                    <a:pt x="271" y="305"/>
                    <a:pt x="267" y="297"/>
                  </a:cubicBezTo>
                  <a:cubicBezTo>
                    <a:pt x="253" y="297"/>
                    <a:pt x="261" y="269"/>
                    <a:pt x="255" y="257"/>
                  </a:cubicBezTo>
                  <a:cubicBezTo>
                    <a:pt x="253" y="240"/>
                    <a:pt x="253" y="219"/>
                    <a:pt x="247" y="204"/>
                  </a:cubicBezTo>
                  <a:cubicBezTo>
                    <a:pt x="247" y="193"/>
                    <a:pt x="242" y="191"/>
                    <a:pt x="236" y="179"/>
                  </a:cubicBezTo>
                  <a:cubicBezTo>
                    <a:pt x="238" y="170"/>
                    <a:pt x="224" y="173"/>
                    <a:pt x="221" y="169"/>
                  </a:cubicBezTo>
                  <a:cubicBezTo>
                    <a:pt x="227" y="162"/>
                    <a:pt x="222" y="151"/>
                    <a:pt x="217" y="151"/>
                  </a:cubicBezTo>
                  <a:cubicBezTo>
                    <a:pt x="216" y="145"/>
                    <a:pt x="225" y="138"/>
                    <a:pt x="236" y="138"/>
                  </a:cubicBezTo>
                  <a:cubicBezTo>
                    <a:pt x="243" y="136"/>
                    <a:pt x="254" y="135"/>
                    <a:pt x="255" y="124"/>
                  </a:cubicBezTo>
                  <a:cubicBezTo>
                    <a:pt x="256" y="119"/>
                    <a:pt x="254" y="116"/>
                    <a:pt x="252" y="114"/>
                  </a:cubicBezTo>
                  <a:cubicBezTo>
                    <a:pt x="261" y="111"/>
                    <a:pt x="261" y="111"/>
                    <a:pt x="261" y="111"/>
                  </a:cubicBezTo>
                  <a:cubicBezTo>
                    <a:pt x="270" y="104"/>
                    <a:pt x="270" y="104"/>
                    <a:pt x="270" y="104"/>
                  </a:cubicBezTo>
                  <a:cubicBezTo>
                    <a:pt x="281" y="104"/>
                    <a:pt x="281" y="104"/>
                    <a:pt x="281" y="104"/>
                  </a:cubicBezTo>
                  <a:cubicBezTo>
                    <a:pt x="286" y="99"/>
                    <a:pt x="286" y="99"/>
                    <a:pt x="286" y="99"/>
                  </a:cubicBezTo>
                  <a:cubicBezTo>
                    <a:pt x="290" y="88"/>
                    <a:pt x="290" y="88"/>
                    <a:pt x="290" y="88"/>
                  </a:cubicBezTo>
                  <a:cubicBezTo>
                    <a:pt x="286" y="75"/>
                    <a:pt x="286" y="75"/>
                    <a:pt x="286" y="75"/>
                  </a:cubicBezTo>
                  <a:cubicBezTo>
                    <a:pt x="289" y="63"/>
                    <a:pt x="289" y="63"/>
                    <a:pt x="289" y="63"/>
                  </a:cubicBezTo>
                  <a:cubicBezTo>
                    <a:pt x="287" y="21"/>
                    <a:pt x="287" y="21"/>
                    <a:pt x="287" y="21"/>
                  </a:cubicBezTo>
                  <a:cubicBezTo>
                    <a:pt x="289" y="19"/>
                    <a:pt x="289" y="19"/>
                    <a:pt x="289" y="19"/>
                  </a:cubicBezTo>
                  <a:cubicBezTo>
                    <a:pt x="299" y="31"/>
                    <a:pt x="299" y="31"/>
                    <a:pt x="299" y="31"/>
                  </a:cubicBezTo>
                  <a:cubicBezTo>
                    <a:pt x="322" y="33"/>
                    <a:pt x="322" y="33"/>
                    <a:pt x="322" y="33"/>
                  </a:cubicBezTo>
                  <a:cubicBezTo>
                    <a:pt x="325" y="30"/>
                    <a:pt x="325" y="30"/>
                    <a:pt x="325" y="30"/>
                  </a:cubicBezTo>
                  <a:cubicBezTo>
                    <a:pt x="331" y="36"/>
                    <a:pt x="331" y="36"/>
                    <a:pt x="331" y="36"/>
                  </a:cubicBezTo>
                  <a:cubicBezTo>
                    <a:pt x="338" y="43"/>
                    <a:pt x="338" y="43"/>
                    <a:pt x="338" y="43"/>
                  </a:cubicBezTo>
                  <a:cubicBezTo>
                    <a:pt x="339" y="52"/>
                    <a:pt x="339" y="52"/>
                    <a:pt x="339" y="52"/>
                  </a:cubicBezTo>
                  <a:cubicBezTo>
                    <a:pt x="329" y="67"/>
                    <a:pt x="329" y="67"/>
                    <a:pt x="329" y="67"/>
                  </a:cubicBezTo>
                  <a:cubicBezTo>
                    <a:pt x="327" y="76"/>
                    <a:pt x="327" y="76"/>
                    <a:pt x="327" y="76"/>
                  </a:cubicBezTo>
                  <a:cubicBezTo>
                    <a:pt x="332" y="84"/>
                    <a:pt x="332" y="84"/>
                    <a:pt x="332" y="84"/>
                  </a:cubicBezTo>
                  <a:cubicBezTo>
                    <a:pt x="339" y="87"/>
                    <a:pt x="339" y="87"/>
                    <a:pt x="339" y="87"/>
                  </a:cubicBezTo>
                  <a:cubicBezTo>
                    <a:pt x="358" y="88"/>
                    <a:pt x="358" y="88"/>
                    <a:pt x="358" y="88"/>
                  </a:cubicBezTo>
                  <a:cubicBezTo>
                    <a:pt x="368" y="86"/>
                    <a:pt x="368" y="86"/>
                    <a:pt x="368" y="86"/>
                  </a:cubicBezTo>
                  <a:cubicBezTo>
                    <a:pt x="371" y="81"/>
                    <a:pt x="371" y="81"/>
                    <a:pt x="371" y="81"/>
                  </a:cubicBezTo>
                  <a:cubicBezTo>
                    <a:pt x="379" y="70"/>
                    <a:pt x="379" y="70"/>
                    <a:pt x="379" y="70"/>
                  </a:cubicBezTo>
                  <a:cubicBezTo>
                    <a:pt x="380" y="43"/>
                    <a:pt x="380" y="43"/>
                    <a:pt x="380" y="43"/>
                  </a:cubicBezTo>
                  <a:cubicBezTo>
                    <a:pt x="368" y="8"/>
                    <a:pt x="368" y="8"/>
                    <a:pt x="368" y="8"/>
                  </a:cubicBezTo>
                  <a:cubicBezTo>
                    <a:pt x="370" y="0"/>
                    <a:pt x="370" y="0"/>
                    <a:pt x="370" y="0"/>
                  </a:cubicBezTo>
                  <a:cubicBezTo>
                    <a:pt x="376" y="1"/>
                    <a:pt x="376" y="1"/>
                    <a:pt x="376" y="1"/>
                  </a:cubicBezTo>
                  <a:cubicBezTo>
                    <a:pt x="379" y="6"/>
                    <a:pt x="379" y="6"/>
                    <a:pt x="379" y="6"/>
                  </a:cubicBezTo>
                  <a:cubicBezTo>
                    <a:pt x="383" y="6"/>
                    <a:pt x="383" y="6"/>
                    <a:pt x="383" y="6"/>
                  </a:cubicBezTo>
                  <a:cubicBezTo>
                    <a:pt x="386" y="20"/>
                    <a:pt x="386" y="20"/>
                    <a:pt x="386" y="20"/>
                  </a:cubicBezTo>
                  <a:cubicBezTo>
                    <a:pt x="390" y="29"/>
                    <a:pt x="390" y="29"/>
                    <a:pt x="390" y="29"/>
                  </a:cubicBezTo>
                  <a:cubicBezTo>
                    <a:pt x="394" y="29"/>
                    <a:pt x="394" y="29"/>
                    <a:pt x="394" y="29"/>
                  </a:cubicBezTo>
                  <a:cubicBezTo>
                    <a:pt x="397" y="33"/>
                    <a:pt x="397" y="33"/>
                    <a:pt x="397" y="33"/>
                  </a:cubicBezTo>
                  <a:cubicBezTo>
                    <a:pt x="409" y="33"/>
                    <a:pt x="409" y="33"/>
                    <a:pt x="409" y="33"/>
                  </a:cubicBezTo>
                  <a:cubicBezTo>
                    <a:pt x="411" y="31"/>
                    <a:pt x="411" y="31"/>
                    <a:pt x="411" y="31"/>
                  </a:cubicBezTo>
                  <a:cubicBezTo>
                    <a:pt x="423" y="18"/>
                    <a:pt x="423" y="18"/>
                    <a:pt x="423" y="18"/>
                  </a:cubicBezTo>
                  <a:cubicBezTo>
                    <a:pt x="427" y="17"/>
                    <a:pt x="427" y="17"/>
                    <a:pt x="427" y="17"/>
                  </a:cubicBezTo>
                  <a:cubicBezTo>
                    <a:pt x="430" y="20"/>
                    <a:pt x="430" y="20"/>
                    <a:pt x="430" y="20"/>
                  </a:cubicBezTo>
                  <a:cubicBezTo>
                    <a:pt x="436" y="21"/>
                    <a:pt x="436" y="21"/>
                    <a:pt x="436" y="21"/>
                  </a:cubicBezTo>
                  <a:cubicBezTo>
                    <a:pt x="447" y="15"/>
                    <a:pt x="447" y="15"/>
                    <a:pt x="447" y="15"/>
                  </a:cubicBezTo>
                  <a:cubicBezTo>
                    <a:pt x="452" y="18"/>
                    <a:pt x="452" y="18"/>
                    <a:pt x="452" y="18"/>
                  </a:cubicBezTo>
                  <a:cubicBezTo>
                    <a:pt x="444" y="25"/>
                    <a:pt x="444" y="25"/>
                    <a:pt x="444" y="25"/>
                  </a:cubicBezTo>
                  <a:cubicBezTo>
                    <a:pt x="442" y="30"/>
                    <a:pt x="442" y="30"/>
                    <a:pt x="442" y="30"/>
                  </a:cubicBezTo>
                  <a:cubicBezTo>
                    <a:pt x="446" y="37"/>
                    <a:pt x="446" y="37"/>
                    <a:pt x="446" y="37"/>
                  </a:cubicBezTo>
                  <a:cubicBezTo>
                    <a:pt x="453" y="38"/>
                    <a:pt x="453" y="38"/>
                    <a:pt x="453" y="38"/>
                  </a:cubicBezTo>
                  <a:cubicBezTo>
                    <a:pt x="463" y="48"/>
                    <a:pt x="463" y="48"/>
                    <a:pt x="463" y="48"/>
                  </a:cubicBezTo>
                  <a:cubicBezTo>
                    <a:pt x="483" y="52"/>
                    <a:pt x="483" y="52"/>
                    <a:pt x="483" y="52"/>
                  </a:cubicBezTo>
                  <a:cubicBezTo>
                    <a:pt x="488" y="55"/>
                    <a:pt x="488" y="55"/>
                    <a:pt x="488" y="55"/>
                  </a:cubicBezTo>
                  <a:cubicBezTo>
                    <a:pt x="484" y="64"/>
                    <a:pt x="484" y="64"/>
                    <a:pt x="484" y="64"/>
                  </a:cubicBezTo>
                  <a:cubicBezTo>
                    <a:pt x="485" y="69"/>
                    <a:pt x="485" y="69"/>
                    <a:pt x="485" y="69"/>
                  </a:cubicBezTo>
                  <a:cubicBezTo>
                    <a:pt x="491" y="77"/>
                    <a:pt x="491" y="77"/>
                    <a:pt x="491" y="77"/>
                  </a:cubicBezTo>
                  <a:cubicBezTo>
                    <a:pt x="496" y="79"/>
                    <a:pt x="496" y="79"/>
                    <a:pt x="496" y="79"/>
                  </a:cubicBezTo>
                  <a:cubicBezTo>
                    <a:pt x="523" y="81"/>
                    <a:pt x="523" y="81"/>
                    <a:pt x="523" y="81"/>
                  </a:cubicBezTo>
                  <a:cubicBezTo>
                    <a:pt x="551" y="79"/>
                    <a:pt x="551" y="79"/>
                    <a:pt x="551" y="79"/>
                  </a:cubicBezTo>
                  <a:cubicBezTo>
                    <a:pt x="583" y="77"/>
                    <a:pt x="583" y="77"/>
                    <a:pt x="583" y="77"/>
                  </a:cubicBezTo>
                  <a:cubicBezTo>
                    <a:pt x="602" y="81"/>
                    <a:pt x="602" y="81"/>
                    <a:pt x="602" y="81"/>
                  </a:cubicBezTo>
                  <a:cubicBezTo>
                    <a:pt x="631" y="82"/>
                    <a:pt x="631" y="82"/>
                    <a:pt x="631" y="82"/>
                  </a:cubicBezTo>
                  <a:cubicBezTo>
                    <a:pt x="636" y="87"/>
                    <a:pt x="636" y="87"/>
                    <a:pt x="636" y="87"/>
                  </a:cubicBezTo>
                  <a:cubicBezTo>
                    <a:pt x="635" y="93"/>
                    <a:pt x="635" y="93"/>
                    <a:pt x="635" y="93"/>
                  </a:cubicBezTo>
                  <a:cubicBezTo>
                    <a:pt x="644" y="89"/>
                    <a:pt x="644" y="89"/>
                    <a:pt x="644" y="89"/>
                  </a:cubicBezTo>
                  <a:cubicBezTo>
                    <a:pt x="647" y="91"/>
                    <a:pt x="647" y="91"/>
                    <a:pt x="647" y="91"/>
                  </a:cubicBezTo>
                  <a:cubicBezTo>
                    <a:pt x="648" y="97"/>
                    <a:pt x="648" y="97"/>
                    <a:pt x="648" y="97"/>
                  </a:cubicBezTo>
                  <a:cubicBezTo>
                    <a:pt x="689" y="126"/>
                    <a:pt x="689" y="126"/>
                    <a:pt x="689" y="126"/>
                  </a:cubicBezTo>
                  <a:cubicBezTo>
                    <a:pt x="700" y="129"/>
                    <a:pt x="700" y="129"/>
                    <a:pt x="700" y="129"/>
                  </a:cubicBezTo>
                  <a:cubicBezTo>
                    <a:pt x="718" y="127"/>
                    <a:pt x="718" y="127"/>
                    <a:pt x="718" y="127"/>
                  </a:cubicBezTo>
                  <a:cubicBezTo>
                    <a:pt x="727" y="132"/>
                    <a:pt x="727" y="132"/>
                    <a:pt x="727" y="132"/>
                  </a:cubicBezTo>
                  <a:cubicBezTo>
                    <a:pt x="749" y="136"/>
                    <a:pt x="749" y="136"/>
                    <a:pt x="749" y="136"/>
                  </a:cubicBezTo>
                  <a:cubicBezTo>
                    <a:pt x="770" y="139"/>
                    <a:pt x="770" y="139"/>
                    <a:pt x="770" y="139"/>
                  </a:cubicBezTo>
                  <a:cubicBezTo>
                    <a:pt x="775" y="142"/>
                    <a:pt x="775" y="142"/>
                    <a:pt x="775" y="142"/>
                  </a:cubicBezTo>
                  <a:cubicBezTo>
                    <a:pt x="782" y="142"/>
                    <a:pt x="782" y="142"/>
                    <a:pt x="782" y="142"/>
                  </a:cubicBezTo>
                  <a:cubicBezTo>
                    <a:pt x="793" y="160"/>
                    <a:pt x="793" y="160"/>
                    <a:pt x="793" y="160"/>
                  </a:cubicBezTo>
                  <a:cubicBezTo>
                    <a:pt x="801" y="164"/>
                    <a:pt x="801" y="164"/>
                    <a:pt x="801" y="164"/>
                  </a:cubicBezTo>
                  <a:cubicBezTo>
                    <a:pt x="810" y="159"/>
                    <a:pt x="810" y="159"/>
                    <a:pt x="810" y="159"/>
                  </a:cubicBezTo>
                  <a:cubicBezTo>
                    <a:pt x="831" y="190"/>
                    <a:pt x="831" y="190"/>
                    <a:pt x="831" y="190"/>
                  </a:cubicBezTo>
                  <a:cubicBezTo>
                    <a:pt x="840" y="197"/>
                    <a:pt x="840" y="197"/>
                    <a:pt x="840" y="197"/>
                  </a:cubicBezTo>
                  <a:cubicBezTo>
                    <a:pt x="844" y="193"/>
                    <a:pt x="844" y="193"/>
                    <a:pt x="844" y="193"/>
                  </a:cubicBezTo>
                  <a:cubicBezTo>
                    <a:pt x="837" y="187"/>
                    <a:pt x="837" y="187"/>
                    <a:pt x="837" y="187"/>
                  </a:cubicBezTo>
                  <a:cubicBezTo>
                    <a:pt x="838" y="184"/>
                    <a:pt x="838" y="184"/>
                    <a:pt x="838" y="184"/>
                  </a:cubicBezTo>
                  <a:cubicBezTo>
                    <a:pt x="854" y="184"/>
                    <a:pt x="854" y="184"/>
                    <a:pt x="854" y="184"/>
                  </a:cubicBezTo>
                  <a:cubicBezTo>
                    <a:pt x="871" y="180"/>
                    <a:pt x="871" y="180"/>
                    <a:pt x="871" y="180"/>
                  </a:cubicBezTo>
                  <a:cubicBezTo>
                    <a:pt x="879" y="185"/>
                    <a:pt x="879" y="185"/>
                    <a:pt x="879" y="185"/>
                  </a:cubicBezTo>
                  <a:cubicBezTo>
                    <a:pt x="884" y="185"/>
                    <a:pt x="884" y="185"/>
                    <a:pt x="884" y="185"/>
                  </a:cubicBezTo>
                  <a:cubicBezTo>
                    <a:pt x="898" y="177"/>
                    <a:pt x="898" y="177"/>
                    <a:pt x="898" y="177"/>
                  </a:cubicBezTo>
                  <a:cubicBezTo>
                    <a:pt x="908" y="156"/>
                    <a:pt x="908" y="156"/>
                    <a:pt x="908" y="156"/>
                  </a:cubicBezTo>
                  <a:cubicBezTo>
                    <a:pt x="907" y="150"/>
                    <a:pt x="907" y="150"/>
                    <a:pt x="907" y="150"/>
                  </a:cubicBezTo>
                  <a:cubicBezTo>
                    <a:pt x="902" y="141"/>
                    <a:pt x="902" y="141"/>
                    <a:pt x="902" y="141"/>
                  </a:cubicBezTo>
                  <a:cubicBezTo>
                    <a:pt x="888" y="134"/>
                    <a:pt x="888" y="134"/>
                    <a:pt x="888" y="134"/>
                  </a:cubicBezTo>
                  <a:cubicBezTo>
                    <a:pt x="892" y="130"/>
                    <a:pt x="892" y="130"/>
                    <a:pt x="892" y="130"/>
                  </a:cubicBezTo>
                  <a:cubicBezTo>
                    <a:pt x="905" y="134"/>
                    <a:pt x="905" y="134"/>
                    <a:pt x="905" y="134"/>
                  </a:cubicBezTo>
                  <a:cubicBezTo>
                    <a:pt x="910" y="128"/>
                    <a:pt x="910" y="128"/>
                    <a:pt x="910" y="128"/>
                  </a:cubicBezTo>
                  <a:cubicBezTo>
                    <a:pt x="916" y="134"/>
                    <a:pt x="916" y="134"/>
                    <a:pt x="916" y="134"/>
                  </a:cubicBezTo>
                  <a:cubicBezTo>
                    <a:pt x="927" y="133"/>
                    <a:pt x="927" y="133"/>
                    <a:pt x="927" y="133"/>
                  </a:cubicBezTo>
                  <a:cubicBezTo>
                    <a:pt x="932" y="132"/>
                    <a:pt x="932" y="132"/>
                    <a:pt x="932" y="132"/>
                  </a:cubicBezTo>
                  <a:cubicBezTo>
                    <a:pt x="938" y="138"/>
                    <a:pt x="938" y="138"/>
                    <a:pt x="938" y="138"/>
                  </a:cubicBezTo>
                  <a:cubicBezTo>
                    <a:pt x="967" y="143"/>
                    <a:pt x="967" y="143"/>
                    <a:pt x="967" y="143"/>
                  </a:cubicBezTo>
                  <a:cubicBezTo>
                    <a:pt x="977" y="152"/>
                    <a:pt x="977" y="152"/>
                    <a:pt x="977" y="152"/>
                  </a:cubicBezTo>
                  <a:cubicBezTo>
                    <a:pt x="983" y="152"/>
                    <a:pt x="983" y="152"/>
                    <a:pt x="983" y="152"/>
                  </a:cubicBezTo>
                  <a:cubicBezTo>
                    <a:pt x="990" y="158"/>
                    <a:pt x="990" y="158"/>
                    <a:pt x="990" y="158"/>
                  </a:cubicBezTo>
                  <a:cubicBezTo>
                    <a:pt x="1001" y="158"/>
                    <a:pt x="1001" y="158"/>
                    <a:pt x="1001" y="158"/>
                  </a:cubicBezTo>
                  <a:cubicBezTo>
                    <a:pt x="1020" y="170"/>
                    <a:pt x="1020" y="170"/>
                    <a:pt x="1020" y="170"/>
                  </a:cubicBezTo>
                  <a:cubicBezTo>
                    <a:pt x="1019" y="176"/>
                    <a:pt x="1019" y="176"/>
                    <a:pt x="1019" y="176"/>
                  </a:cubicBezTo>
                  <a:cubicBezTo>
                    <a:pt x="1024" y="183"/>
                    <a:pt x="1024" y="183"/>
                    <a:pt x="1024" y="183"/>
                  </a:cubicBezTo>
                  <a:cubicBezTo>
                    <a:pt x="1045" y="180"/>
                    <a:pt x="1045" y="180"/>
                    <a:pt x="1045" y="180"/>
                  </a:cubicBezTo>
                  <a:cubicBezTo>
                    <a:pt x="1047" y="181"/>
                    <a:pt x="1047" y="181"/>
                    <a:pt x="1047" y="181"/>
                  </a:cubicBezTo>
                  <a:cubicBezTo>
                    <a:pt x="1044" y="191"/>
                    <a:pt x="1044" y="191"/>
                    <a:pt x="1044" y="191"/>
                  </a:cubicBezTo>
                  <a:cubicBezTo>
                    <a:pt x="1046" y="200"/>
                    <a:pt x="1046" y="200"/>
                    <a:pt x="1046" y="200"/>
                  </a:cubicBezTo>
                  <a:cubicBezTo>
                    <a:pt x="1056" y="208"/>
                    <a:pt x="1056" y="208"/>
                    <a:pt x="1056" y="208"/>
                  </a:cubicBezTo>
                  <a:cubicBezTo>
                    <a:pt x="1068" y="211"/>
                    <a:pt x="1068" y="211"/>
                    <a:pt x="1068" y="211"/>
                  </a:cubicBezTo>
                  <a:cubicBezTo>
                    <a:pt x="1082" y="224"/>
                    <a:pt x="1082" y="224"/>
                    <a:pt x="1082" y="224"/>
                  </a:cubicBezTo>
                  <a:cubicBezTo>
                    <a:pt x="1095" y="235"/>
                    <a:pt x="1095" y="235"/>
                    <a:pt x="1095" y="235"/>
                  </a:cubicBezTo>
                  <a:cubicBezTo>
                    <a:pt x="1138" y="255"/>
                    <a:pt x="1138" y="255"/>
                    <a:pt x="1138" y="255"/>
                  </a:cubicBezTo>
                  <a:cubicBezTo>
                    <a:pt x="1183" y="293"/>
                    <a:pt x="1183" y="293"/>
                    <a:pt x="1183" y="293"/>
                  </a:cubicBezTo>
                  <a:cubicBezTo>
                    <a:pt x="1200" y="302"/>
                    <a:pt x="1200" y="302"/>
                    <a:pt x="1200" y="302"/>
                  </a:cubicBezTo>
                  <a:cubicBezTo>
                    <a:pt x="1189" y="329"/>
                    <a:pt x="1189" y="329"/>
                    <a:pt x="1189" y="329"/>
                  </a:cubicBezTo>
                  <a:cubicBezTo>
                    <a:pt x="1189" y="329"/>
                    <a:pt x="1189" y="345"/>
                    <a:pt x="1188" y="353"/>
                  </a:cubicBezTo>
                  <a:cubicBezTo>
                    <a:pt x="1186" y="362"/>
                    <a:pt x="1169" y="372"/>
                    <a:pt x="1157" y="374"/>
                  </a:cubicBezTo>
                  <a:cubicBezTo>
                    <a:pt x="1145" y="375"/>
                    <a:pt x="1122" y="367"/>
                    <a:pt x="1122" y="367"/>
                  </a:cubicBezTo>
                  <a:cubicBezTo>
                    <a:pt x="1106" y="367"/>
                    <a:pt x="1106" y="367"/>
                    <a:pt x="1106" y="367"/>
                  </a:cubicBezTo>
                  <a:cubicBezTo>
                    <a:pt x="1083" y="376"/>
                    <a:pt x="1083" y="376"/>
                    <a:pt x="1083" y="376"/>
                  </a:cubicBezTo>
                  <a:cubicBezTo>
                    <a:pt x="1083" y="376"/>
                    <a:pt x="1082" y="363"/>
                    <a:pt x="1078" y="358"/>
                  </a:cubicBezTo>
                  <a:cubicBezTo>
                    <a:pt x="1074" y="352"/>
                    <a:pt x="1060" y="351"/>
                    <a:pt x="1060" y="351"/>
                  </a:cubicBezTo>
                  <a:cubicBezTo>
                    <a:pt x="1053" y="354"/>
                    <a:pt x="1038" y="350"/>
                    <a:pt x="1036" y="341"/>
                  </a:cubicBezTo>
                  <a:cubicBezTo>
                    <a:pt x="1034" y="329"/>
                    <a:pt x="1012" y="348"/>
                    <a:pt x="1008" y="351"/>
                  </a:cubicBezTo>
                  <a:cubicBezTo>
                    <a:pt x="1008" y="351"/>
                    <a:pt x="1007" y="350"/>
                    <a:pt x="1007" y="350"/>
                  </a:cubicBezTo>
                  <a:cubicBezTo>
                    <a:pt x="1007" y="351"/>
                    <a:pt x="1007" y="351"/>
                    <a:pt x="1008" y="351"/>
                  </a:cubicBezTo>
                  <a:cubicBezTo>
                    <a:pt x="1019" y="356"/>
                    <a:pt x="1016" y="367"/>
                    <a:pt x="1027" y="381"/>
                  </a:cubicBezTo>
                  <a:cubicBezTo>
                    <a:pt x="1031" y="394"/>
                    <a:pt x="1019" y="392"/>
                    <a:pt x="1019" y="402"/>
                  </a:cubicBezTo>
                  <a:cubicBezTo>
                    <a:pt x="1011" y="413"/>
                    <a:pt x="990" y="411"/>
                    <a:pt x="986" y="428"/>
                  </a:cubicBezTo>
                  <a:cubicBezTo>
                    <a:pt x="998" y="451"/>
                    <a:pt x="1005" y="410"/>
                    <a:pt x="1016" y="432"/>
                  </a:cubicBezTo>
                  <a:cubicBezTo>
                    <a:pt x="1017" y="446"/>
                    <a:pt x="1035" y="429"/>
                    <a:pt x="1048" y="433"/>
                  </a:cubicBezTo>
                  <a:cubicBezTo>
                    <a:pt x="1053" y="429"/>
                    <a:pt x="1055" y="438"/>
                    <a:pt x="1066" y="443"/>
                  </a:cubicBezTo>
                  <a:cubicBezTo>
                    <a:pt x="1065" y="449"/>
                    <a:pt x="1085" y="449"/>
                    <a:pt x="1082" y="457"/>
                  </a:cubicBezTo>
                  <a:cubicBezTo>
                    <a:pt x="1082" y="477"/>
                    <a:pt x="1058" y="452"/>
                    <a:pt x="1059" y="472"/>
                  </a:cubicBezTo>
                  <a:cubicBezTo>
                    <a:pt x="1052" y="478"/>
                    <a:pt x="1044" y="486"/>
                    <a:pt x="1043" y="501"/>
                  </a:cubicBezTo>
                  <a:cubicBezTo>
                    <a:pt x="1039" y="514"/>
                    <a:pt x="1033" y="529"/>
                    <a:pt x="1020" y="532"/>
                  </a:cubicBezTo>
                  <a:cubicBezTo>
                    <a:pt x="1035" y="540"/>
                    <a:pt x="1019" y="557"/>
                    <a:pt x="1022" y="571"/>
                  </a:cubicBezTo>
                  <a:cubicBezTo>
                    <a:pt x="1026" y="575"/>
                    <a:pt x="1037" y="588"/>
                    <a:pt x="1035" y="604"/>
                  </a:cubicBezTo>
                  <a:cubicBezTo>
                    <a:pt x="1033" y="628"/>
                    <a:pt x="1052" y="607"/>
                    <a:pt x="1066" y="602"/>
                  </a:cubicBezTo>
                  <a:cubicBezTo>
                    <a:pt x="1081" y="594"/>
                    <a:pt x="1096" y="587"/>
                    <a:pt x="1110" y="578"/>
                  </a:cubicBezTo>
                  <a:cubicBezTo>
                    <a:pt x="1111" y="593"/>
                    <a:pt x="1115" y="608"/>
                    <a:pt x="1117" y="624"/>
                  </a:cubicBezTo>
                  <a:cubicBezTo>
                    <a:pt x="1099" y="635"/>
                    <a:pt x="1137" y="642"/>
                    <a:pt x="1147" y="649"/>
                  </a:cubicBezTo>
                  <a:cubicBezTo>
                    <a:pt x="1160" y="655"/>
                    <a:pt x="1174" y="655"/>
                    <a:pt x="1180" y="664"/>
                  </a:cubicBezTo>
                  <a:cubicBezTo>
                    <a:pt x="1189" y="673"/>
                    <a:pt x="1194" y="689"/>
                    <a:pt x="1183" y="698"/>
                  </a:cubicBezTo>
                  <a:cubicBezTo>
                    <a:pt x="1178" y="715"/>
                    <a:pt x="1210" y="703"/>
                    <a:pt x="1202" y="726"/>
                  </a:cubicBezTo>
                  <a:cubicBezTo>
                    <a:pt x="1204" y="739"/>
                    <a:pt x="1189" y="733"/>
                    <a:pt x="1191" y="744"/>
                  </a:cubicBezTo>
                  <a:cubicBezTo>
                    <a:pt x="1190" y="753"/>
                    <a:pt x="1190" y="757"/>
                    <a:pt x="1192" y="769"/>
                  </a:cubicBezTo>
                  <a:cubicBezTo>
                    <a:pt x="1199" y="780"/>
                    <a:pt x="1164" y="788"/>
                    <a:pt x="1168" y="772"/>
                  </a:cubicBezTo>
                  <a:cubicBezTo>
                    <a:pt x="1158" y="753"/>
                    <a:pt x="1158" y="784"/>
                    <a:pt x="1137" y="778"/>
                  </a:cubicBezTo>
                  <a:cubicBezTo>
                    <a:pt x="1117" y="776"/>
                    <a:pt x="1119" y="796"/>
                    <a:pt x="1105" y="805"/>
                  </a:cubicBezTo>
                  <a:cubicBezTo>
                    <a:pt x="1089" y="801"/>
                    <a:pt x="1088" y="805"/>
                    <a:pt x="1089" y="827"/>
                  </a:cubicBezTo>
                  <a:cubicBezTo>
                    <a:pt x="1086" y="863"/>
                    <a:pt x="1086" y="900"/>
                    <a:pt x="1083" y="936"/>
                  </a:cubicBezTo>
                  <a:cubicBezTo>
                    <a:pt x="1090" y="937"/>
                    <a:pt x="1093" y="939"/>
                    <a:pt x="1094" y="942"/>
                  </a:cubicBezTo>
                  <a:cubicBezTo>
                    <a:pt x="1098" y="950"/>
                    <a:pt x="1085" y="961"/>
                    <a:pt x="1078" y="967"/>
                  </a:cubicBezTo>
                  <a:cubicBezTo>
                    <a:pt x="1073" y="983"/>
                    <a:pt x="1087" y="998"/>
                    <a:pt x="1079" y="1013"/>
                  </a:cubicBezTo>
                  <a:cubicBezTo>
                    <a:pt x="1074" y="1027"/>
                    <a:pt x="1061" y="1036"/>
                    <a:pt x="1045" y="1036"/>
                  </a:cubicBezTo>
                  <a:cubicBezTo>
                    <a:pt x="1029" y="1031"/>
                    <a:pt x="1020" y="1048"/>
                    <a:pt x="1008" y="1055"/>
                  </a:cubicBezTo>
                  <a:cubicBezTo>
                    <a:pt x="1004" y="1058"/>
                    <a:pt x="1000" y="1059"/>
                    <a:pt x="998" y="1059"/>
                  </a:cubicBezTo>
                  <a:cubicBezTo>
                    <a:pt x="998" y="1060"/>
                    <a:pt x="998" y="1060"/>
                    <a:pt x="998" y="1060"/>
                  </a:cubicBezTo>
                  <a:cubicBezTo>
                    <a:pt x="996" y="1056"/>
                    <a:pt x="994" y="1052"/>
                    <a:pt x="991" y="1048"/>
                  </a:cubicBezTo>
                  <a:cubicBezTo>
                    <a:pt x="972" y="1059"/>
                    <a:pt x="943" y="1065"/>
                    <a:pt x="925" y="1078"/>
                  </a:cubicBezTo>
                  <a:cubicBezTo>
                    <a:pt x="909" y="1091"/>
                    <a:pt x="888" y="1107"/>
                    <a:pt x="864" y="1105"/>
                  </a:cubicBezTo>
                  <a:cubicBezTo>
                    <a:pt x="866" y="1103"/>
                    <a:pt x="861" y="1086"/>
                    <a:pt x="848" y="1081"/>
                  </a:cubicBezTo>
                  <a:cubicBezTo>
                    <a:pt x="830" y="1085"/>
                    <a:pt x="836" y="1086"/>
                    <a:pt x="819" y="1088"/>
                  </a:cubicBezTo>
                  <a:cubicBezTo>
                    <a:pt x="825" y="1102"/>
                    <a:pt x="796" y="1096"/>
                    <a:pt x="805" y="1112"/>
                  </a:cubicBezTo>
                  <a:cubicBezTo>
                    <a:pt x="813" y="1128"/>
                    <a:pt x="785" y="1116"/>
                    <a:pt x="791" y="1130"/>
                  </a:cubicBezTo>
                  <a:cubicBezTo>
                    <a:pt x="790" y="1141"/>
                    <a:pt x="807" y="1157"/>
                    <a:pt x="786" y="1159"/>
                  </a:cubicBezTo>
                  <a:cubicBezTo>
                    <a:pt x="784" y="1169"/>
                    <a:pt x="784" y="1180"/>
                    <a:pt x="765" y="1177"/>
                  </a:cubicBezTo>
                  <a:cubicBezTo>
                    <a:pt x="752" y="1182"/>
                    <a:pt x="761" y="1197"/>
                    <a:pt x="742" y="1189"/>
                  </a:cubicBezTo>
                  <a:cubicBezTo>
                    <a:pt x="725" y="1190"/>
                    <a:pt x="720" y="1191"/>
                    <a:pt x="712" y="1182"/>
                  </a:cubicBezTo>
                  <a:cubicBezTo>
                    <a:pt x="714" y="1169"/>
                    <a:pt x="696" y="1168"/>
                    <a:pt x="698" y="1155"/>
                  </a:cubicBezTo>
                  <a:cubicBezTo>
                    <a:pt x="679" y="1152"/>
                    <a:pt x="700" y="1140"/>
                    <a:pt x="690" y="1127"/>
                  </a:cubicBezTo>
                  <a:cubicBezTo>
                    <a:pt x="679" y="1120"/>
                    <a:pt x="663" y="1127"/>
                    <a:pt x="651" y="1130"/>
                  </a:cubicBezTo>
                  <a:cubicBezTo>
                    <a:pt x="649" y="1146"/>
                    <a:pt x="643" y="1135"/>
                    <a:pt x="632" y="1137"/>
                  </a:cubicBezTo>
                  <a:cubicBezTo>
                    <a:pt x="627" y="1148"/>
                    <a:pt x="636" y="1163"/>
                    <a:pt x="619" y="1163"/>
                  </a:cubicBezTo>
                  <a:cubicBezTo>
                    <a:pt x="605" y="1170"/>
                    <a:pt x="588" y="1170"/>
                    <a:pt x="571" y="1171"/>
                  </a:cubicBezTo>
                  <a:cubicBezTo>
                    <a:pt x="563" y="1171"/>
                    <a:pt x="538" y="1168"/>
                    <a:pt x="538" y="1175"/>
                  </a:cubicBezTo>
                  <a:cubicBezTo>
                    <a:pt x="537" y="1175"/>
                    <a:pt x="537" y="1175"/>
                    <a:pt x="537" y="1175"/>
                  </a:cubicBezTo>
                  <a:cubicBezTo>
                    <a:pt x="531" y="1181"/>
                    <a:pt x="524" y="1163"/>
                    <a:pt x="526" y="1164"/>
                  </a:cubicBezTo>
                  <a:cubicBezTo>
                    <a:pt x="535" y="1161"/>
                    <a:pt x="525" y="1156"/>
                    <a:pt x="532" y="1152"/>
                  </a:cubicBezTo>
                  <a:cubicBezTo>
                    <a:pt x="532" y="1149"/>
                    <a:pt x="537" y="1145"/>
                    <a:pt x="539" y="1136"/>
                  </a:cubicBezTo>
                  <a:cubicBezTo>
                    <a:pt x="546" y="1122"/>
                    <a:pt x="527" y="1116"/>
                    <a:pt x="532" y="1102"/>
                  </a:cubicBezTo>
                  <a:cubicBezTo>
                    <a:pt x="532" y="1088"/>
                    <a:pt x="540" y="1078"/>
                    <a:pt x="522" y="1075"/>
                  </a:cubicBezTo>
                  <a:cubicBezTo>
                    <a:pt x="522" y="1056"/>
                    <a:pt x="510" y="1063"/>
                    <a:pt x="511" y="1055"/>
                  </a:cubicBezTo>
                  <a:cubicBezTo>
                    <a:pt x="517" y="1050"/>
                    <a:pt x="506" y="1037"/>
                    <a:pt x="513" y="1032"/>
                  </a:cubicBezTo>
                  <a:cubicBezTo>
                    <a:pt x="516" y="1017"/>
                    <a:pt x="508" y="1019"/>
                    <a:pt x="496" y="1013"/>
                  </a:cubicBezTo>
                  <a:cubicBezTo>
                    <a:pt x="486" y="1007"/>
                    <a:pt x="471" y="1004"/>
                    <a:pt x="472" y="989"/>
                  </a:cubicBezTo>
                  <a:cubicBezTo>
                    <a:pt x="476" y="970"/>
                    <a:pt x="447" y="983"/>
                    <a:pt x="444" y="966"/>
                  </a:cubicBezTo>
                  <a:cubicBezTo>
                    <a:pt x="441" y="950"/>
                    <a:pt x="443" y="927"/>
                    <a:pt x="423" y="919"/>
                  </a:cubicBezTo>
                  <a:cubicBezTo>
                    <a:pt x="414" y="905"/>
                    <a:pt x="394" y="932"/>
                    <a:pt x="384" y="916"/>
                  </a:cubicBezTo>
                  <a:cubicBezTo>
                    <a:pt x="380" y="911"/>
                    <a:pt x="362" y="893"/>
                    <a:pt x="363" y="899"/>
                  </a:cubicBezTo>
                  <a:cubicBezTo>
                    <a:pt x="361" y="913"/>
                    <a:pt x="343" y="918"/>
                    <a:pt x="343" y="904"/>
                  </a:cubicBezTo>
                  <a:cubicBezTo>
                    <a:pt x="337" y="889"/>
                    <a:pt x="336" y="909"/>
                    <a:pt x="330" y="911"/>
                  </a:cubicBezTo>
                  <a:cubicBezTo>
                    <a:pt x="316" y="899"/>
                    <a:pt x="326" y="889"/>
                    <a:pt x="336" y="879"/>
                  </a:cubicBezTo>
                  <a:cubicBezTo>
                    <a:pt x="338" y="867"/>
                    <a:pt x="347" y="859"/>
                    <a:pt x="342" y="849"/>
                  </a:cubicBezTo>
                  <a:cubicBezTo>
                    <a:pt x="331" y="835"/>
                    <a:pt x="354" y="838"/>
                    <a:pt x="348" y="824"/>
                  </a:cubicBezTo>
                  <a:cubicBezTo>
                    <a:pt x="350" y="812"/>
                    <a:pt x="362" y="803"/>
                    <a:pt x="375" y="808"/>
                  </a:cubicBezTo>
                  <a:cubicBezTo>
                    <a:pt x="372" y="796"/>
                    <a:pt x="382" y="786"/>
                    <a:pt x="378" y="775"/>
                  </a:cubicBezTo>
                  <a:cubicBezTo>
                    <a:pt x="383" y="765"/>
                    <a:pt x="387" y="754"/>
                    <a:pt x="402" y="756"/>
                  </a:cubicBezTo>
                  <a:cubicBezTo>
                    <a:pt x="413" y="744"/>
                    <a:pt x="402" y="732"/>
                    <a:pt x="403" y="718"/>
                  </a:cubicBezTo>
                  <a:cubicBezTo>
                    <a:pt x="400" y="709"/>
                    <a:pt x="392" y="697"/>
                    <a:pt x="383" y="708"/>
                  </a:cubicBezTo>
                  <a:cubicBezTo>
                    <a:pt x="373" y="725"/>
                    <a:pt x="365" y="695"/>
                    <a:pt x="356" y="703"/>
                  </a:cubicBezTo>
                  <a:cubicBezTo>
                    <a:pt x="335" y="701"/>
                    <a:pt x="345" y="693"/>
                    <a:pt x="346" y="684"/>
                  </a:cubicBezTo>
                  <a:cubicBezTo>
                    <a:pt x="335" y="669"/>
                    <a:pt x="334" y="701"/>
                    <a:pt x="324" y="699"/>
                  </a:cubicBezTo>
                  <a:cubicBezTo>
                    <a:pt x="313" y="698"/>
                    <a:pt x="304" y="683"/>
                    <a:pt x="298" y="696"/>
                  </a:cubicBezTo>
                  <a:cubicBezTo>
                    <a:pt x="286" y="694"/>
                    <a:pt x="284" y="687"/>
                    <a:pt x="271" y="681"/>
                  </a:cubicBezTo>
                  <a:cubicBezTo>
                    <a:pt x="260" y="682"/>
                    <a:pt x="262" y="657"/>
                    <a:pt x="253" y="673"/>
                  </a:cubicBezTo>
                  <a:cubicBezTo>
                    <a:pt x="243" y="681"/>
                    <a:pt x="240" y="686"/>
                    <a:pt x="228" y="686"/>
                  </a:cubicBezTo>
                  <a:cubicBezTo>
                    <a:pt x="221" y="688"/>
                    <a:pt x="212" y="678"/>
                    <a:pt x="218" y="673"/>
                  </a:cubicBezTo>
                  <a:cubicBezTo>
                    <a:pt x="218" y="658"/>
                    <a:pt x="214" y="653"/>
                    <a:pt x="202" y="647"/>
                  </a:cubicBezTo>
                  <a:cubicBezTo>
                    <a:pt x="191" y="634"/>
                    <a:pt x="181" y="647"/>
                    <a:pt x="170" y="656"/>
                  </a:cubicBezTo>
                  <a:cubicBezTo>
                    <a:pt x="159" y="665"/>
                    <a:pt x="150" y="662"/>
                    <a:pt x="136" y="662"/>
                  </a:cubicBezTo>
                  <a:cubicBezTo>
                    <a:pt x="119" y="675"/>
                    <a:pt x="158" y="684"/>
                    <a:pt x="134" y="683"/>
                  </a:cubicBezTo>
                  <a:cubicBezTo>
                    <a:pt x="118" y="685"/>
                    <a:pt x="103" y="685"/>
                    <a:pt x="89" y="680"/>
                  </a:cubicBezTo>
                  <a:cubicBezTo>
                    <a:pt x="76" y="673"/>
                    <a:pt x="92" y="660"/>
                    <a:pt x="73" y="659"/>
                  </a:cubicBezTo>
                  <a:cubicBezTo>
                    <a:pt x="93" y="647"/>
                    <a:pt x="86" y="641"/>
                    <a:pt x="65" y="642"/>
                  </a:cubicBezTo>
                  <a:cubicBezTo>
                    <a:pt x="45" y="628"/>
                    <a:pt x="27" y="607"/>
                    <a:pt x="10" y="589"/>
                  </a:cubicBezTo>
                  <a:cubicBezTo>
                    <a:pt x="0" y="585"/>
                    <a:pt x="1" y="583"/>
                    <a:pt x="3" y="581"/>
                  </a:cubicBezTo>
                  <a:close/>
                </a:path>
              </a:pathLst>
            </a:custGeom>
            <a:solidFill>
              <a:srgbClr val="0000B4"/>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3">
              <a:extLst>
                <a:ext uri="{FF2B5EF4-FFF2-40B4-BE49-F238E27FC236}">
                  <a16:creationId xmlns:a16="http://schemas.microsoft.com/office/drawing/2014/main" id="{1A012268-BBA8-44EC-A02A-F30DD0091FAE}"/>
                </a:ext>
              </a:extLst>
            </p:cNvPr>
            <p:cNvSpPr>
              <a:spLocks/>
            </p:cNvSpPr>
            <p:nvPr/>
          </p:nvSpPr>
          <p:spPr bwMode="auto">
            <a:xfrm>
              <a:off x="5957889" y="1854201"/>
              <a:ext cx="1844676" cy="1476376"/>
            </a:xfrm>
            <a:custGeom>
              <a:avLst/>
              <a:gdLst>
                <a:gd name="T0" fmla="*/ 132 w 1100"/>
                <a:gd name="T1" fmla="*/ 320 h 883"/>
                <a:gd name="T2" fmla="*/ 200 w 1100"/>
                <a:gd name="T3" fmla="*/ 343 h 883"/>
                <a:gd name="T4" fmla="*/ 227 w 1100"/>
                <a:gd name="T5" fmla="*/ 278 h 883"/>
                <a:gd name="T6" fmla="*/ 251 w 1100"/>
                <a:gd name="T7" fmla="*/ 246 h 883"/>
                <a:gd name="T8" fmla="*/ 305 w 1100"/>
                <a:gd name="T9" fmla="*/ 216 h 883"/>
                <a:gd name="T10" fmla="*/ 416 w 1100"/>
                <a:gd name="T11" fmla="*/ 207 h 883"/>
                <a:gd name="T12" fmla="*/ 423 w 1100"/>
                <a:gd name="T13" fmla="*/ 159 h 883"/>
                <a:gd name="T14" fmla="*/ 431 w 1100"/>
                <a:gd name="T15" fmla="*/ 88 h 883"/>
                <a:gd name="T16" fmla="*/ 499 w 1100"/>
                <a:gd name="T17" fmla="*/ 18 h 883"/>
                <a:gd name="T18" fmla="*/ 558 w 1100"/>
                <a:gd name="T19" fmla="*/ 29 h 883"/>
                <a:gd name="T20" fmla="*/ 615 w 1100"/>
                <a:gd name="T21" fmla="*/ 49 h 883"/>
                <a:gd name="T22" fmla="*/ 677 w 1100"/>
                <a:gd name="T23" fmla="*/ 4 h 883"/>
                <a:gd name="T24" fmla="*/ 739 w 1100"/>
                <a:gd name="T25" fmla="*/ 76 h 883"/>
                <a:gd name="T26" fmla="*/ 801 w 1100"/>
                <a:gd name="T27" fmla="*/ 135 h 883"/>
                <a:gd name="T28" fmla="*/ 835 w 1100"/>
                <a:gd name="T29" fmla="*/ 163 h 883"/>
                <a:gd name="T30" fmla="*/ 948 w 1100"/>
                <a:gd name="T31" fmla="*/ 211 h 883"/>
                <a:gd name="T32" fmla="*/ 975 w 1100"/>
                <a:gd name="T33" fmla="*/ 281 h 883"/>
                <a:gd name="T34" fmla="*/ 1041 w 1100"/>
                <a:gd name="T35" fmla="*/ 320 h 883"/>
                <a:gd name="T36" fmla="*/ 1100 w 1100"/>
                <a:gd name="T37" fmla="*/ 363 h 883"/>
                <a:gd name="T38" fmla="*/ 1076 w 1100"/>
                <a:gd name="T39" fmla="*/ 466 h 883"/>
                <a:gd name="T40" fmla="*/ 1034 w 1100"/>
                <a:gd name="T41" fmla="*/ 504 h 883"/>
                <a:gd name="T42" fmla="*/ 983 w 1100"/>
                <a:gd name="T43" fmla="*/ 484 h 883"/>
                <a:gd name="T44" fmla="*/ 949 w 1100"/>
                <a:gd name="T45" fmla="*/ 481 h 883"/>
                <a:gd name="T46" fmla="*/ 929 w 1100"/>
                <a:gd name="T47" fmla="*/ 461 h 883"/>
                <a:gd name="T48" fmla="*/ 892 w 1100"/>
                <a:gd name="T49" fmla="*/ 484 h 883"/>
                <a:gd name="T50" fmla="*/ 869 w 1100"/>
                <a:gd name="T51" fmla="*/ 515 h 883"/>
                <a:gd name="T52" fmla="*/ 886 w 1100"/>
                <a:gd name="T53" fmla="*/ 587 h 883"/>
                <a:gd name="T54" fmla="*/ 875 w 1100"/>
                <a:gd name="T55" fmla="*/ 611 h 883"/>
                <a:gd name="T56" fmla="*/ 870 w 1100"/>
                <a:gd name="T57" fmla="*/ 639 h 883"/>
                <a:gd name="T58" fmla="*/ 849 w 1100"/>
                <a:gd name="T59" fmla="*/ 682 h 883"/>
                <a:gd name="T60" fmla="*/ 862 w 1100"/>
                <a:gd name="T61" fmla="*/ 720 h 883"/>
                <a:gd name="T62" fmla="*/ 872 w 1100"/>
                <a:gd name="T63" fmla="*/ 755 h 883"/>
                <a:gd name="T64" fmla="*/ 863 w 1100"/>
                <a:gd name="T65" fmla="*/ 797 h 883"/>
                <a:gd name="T66" fmla="*/ 808 w 1100"/>
                <a:gd name="T67" fmla="*/ 810 h 883"/>
                <a:gd name="T68" fmla="*/ 749 w 1100"/>
                <a:gd name="T69" fmla="*/ 872 h 883"/>
                <a:gd name="T70" fmla="*/ 743 w 1100"/>
                <a:gd name="T71" fmla="*/ 766 h 883"/>
                <a:gd name="T72" fmla="*/ 664 w 1100"/>
                <a:gd name="T73" fmla="*/ 755 h 883"/>
                <a:gd name="T74" fmla="*/ 593 w 1100"/>
                <a:gd name="T75" fmla="*/ 756 h 883"/>
                <a:gd name="T76" fmla="*/ 535 w 1100"/>
                <a:gd name="T77" fmla="*/ 746 h 883"/>
                <a:gd name="T78" fmla="*/ 437 w 1100"/>
                <a:gd name="T79" fmla="*/ 800 h 883"/>
                <a:gd name="T80" fmla="*/ 372 w 1100"/>
                <a:gd name="T81" fmla="*/ 783 h 883"/>
                <a:gd name="T82" fmla="*/ 310 w 1100"/>
                <a:gd name="T83" fmla="*/ 855 h 883"/>
                <a:gd name="T84" fmla="*/ 183 w 1100"/>
                <a:gd name="T85" fmla="*/ 852 h 883"/>
                <a:gd name="T86" fmla="*/ 80 w 1100"/>
                <a:gd name="T87" fmla="*/ 827 h 883"/>
                <a:gd name="T88" fmla="*/ 73 w 1100"/>
                <a:gd name="T89" fmla="*/ 782 h 883"/>
                <a:gd name="T90" fmla="*/ 43 w 1100"/>
                <a:gd name="T91" fmla="*/ 738 h 883"/>
                <a:gd name="T92" fmla="*/ 19 w 1100"/>
                <a:gd name="T93" fmla="*/ 714 h 883"/>
                <a:gd name="T94" fmla="*/ 63 w 1100"/>
                <a:gd name="T95" fmla="*/ 660 h 883"/>
                <a:gd name="T96" fmla="*/ 103 w 1100"/>
                <a:gd name="T97" fmla="*/ 613 h 883"/>
                <a:gd name="T98" fmla="*/ 82 w 1100"/>
                <a:gd name="T99" fmla="*/ 548 h 883"/>
                <a:gd name="T100" fmla="*/ 60 w 1100"/>
                <a:gd name="T101" fmla="*/ 481 h 883"/>
                <a:gd name="T102" fmla="*/ 12 w 1100"/>
                <a:gd name="T103" fmla="*/ 410 h 883"/>
                <a:gd name="T104" fmla="*/ 40 w 1100"/>
                <a:gd name="T105" fmla="*/ 358 h 883"/>
                <a:gd name="T106" fmla="*/ 78 w 1100"/>
                <a:gd name="T107" fmla="*/ 316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0" h="883">
                  <a:moveTo>
                    <a:pt x="78" y="316"/>
                  </a:moveTo>
                  <a:cubicBezTo>
                    <a:pt x="86" y="313"/>
                    <a:pt x="96" y="334"/>
                    <a:pt x="100" y="314"/>
                  </a:cubicBezTo>
                  <a:cubicBezTo>
                    <a:pt x="113" y="304"/>
                    <a:pt x="126" y="302"/>
                    <a:pt x="132" y="320"/>
                  </a:cubicBezTo>
                  <a:cubicBezTo>
                    <a:pt x="137" y="332"/>
                    <a:pt x="155" y="334"/>
                    <a:pt x="160" y="326"/>
                  </a:cubicBezTo>
                  <a:cubicBezTo>
                    <a:pt x="166" y="318"/>
                    <a:pt x="171" y="319"/>
                    <a:pt x="181" y="318"/>
                  </a:cubicBezTo>
                  <a:cubicBezTo>
                    <a:pt x="187" y="327"/>
                    <a:pt x="186" y="339"/>
                    <a:pt x="200" y="343"/>
                  </a:cubicBezTo>
                  <a:cubicBezTo>
                    <a:pt x="216" y="342"/>
                    <a:pt x="186" y="316"/>
                    <a:pt x="207" y="317"/>
                  </a:cubicBezTo>
                  <a:cubicBezTo>
                    <a:pt x="217" y="324"/>
                    <a:pt x="221" y="298"/>
                    <a:pt x="212" y="303"/>
                  </a:cubicBezTo>
                  <a:cubicBezTo>
                    <a:pt x="206" y="290"/>
                    <a:pt x="223" y="290"/>
                    <a:pt x="227" y="278"/>
                  </a:cubicBezTo>
                  <a:cubicBezTo>
                    <a:pt x="226" y="274"/>
                    <a:pt x="242" y="267"/>
                    <a:pt x="249" y="275"/>
                  </a:cubicBezTo>
                  <a:cubicBezTo>
                    <a:pt x="254" y="276"/>
                    <a:pt x="273" y="268"/>
                    <a:pt x="260" y="261"/>
                  </a:cubicBezTo>
                  <a:cubicBezTo>
                    <a:pt x="252" y="257"/>
                    <a:pt x="265" y="238"/>
                    <a:pt x="251" y="246"/>
                  </a:cubicBezTo>
                  <a:cubicBezTo>
                    <a:pt x="233" y="251"/>
                    <a:pt x="254" y="237"/>
                    <a:pt x="252" y="231"/>
                  </a:cubicBezTo>
                  <a:cubicBezTo>
                    <a:pt x="240" y="223"/>
                    <a:pt x="252" y="209"/>
                    <a:pt x="264" y="222"/>
                  </a:cubicBezTo>
                  <a:cubicBezTo>
                    <a:pt x="274" y="222"/>
                    <a:pt x="285" y="211"/>
                    <a:pt x="305" y="216"/>
                  </a:cubicBezTo>
                  <a:cubicBezTo>
                    <a:pt x="319" y="213"/>
                    <a:pt x="335" y="219"/>
                    <a:pt x="345" y="206"/>
                  </a:cubicBezTo>
                  <a:cubicBezTo>
                    <a:pt x="358" y="201"/>
                    <a:pt x="371" y="195"/>
                    <a:pt x="383" y="204"/>
                  </a:cubicBezTo>
                  <a:cubicBezTo>
                    <a:pt x="394" y="199"/>
                    <a:pt x="406" y="204"/>
                    <a:pt x="416" y="207"/>
                  </a:cubicBezTo>
                  <a:cubicBezTo>
                    <a:pt x="418" y="207"/>
                    <a:pt x="424" y="207"/>
                    <a:pt x="429" y="205"/>
                  </a:cubicBezTo>
                  <a:cubicBezTo>
                    <a:pt x="441" y="212"/>
                    <a:pt x="436" y="196"/>
                    <a:pt x="436" y="184"/>
                  </a:cubicBezTo>
                  <a:cubicBezTo>
                    <a:pt x="442" y="163"/>
                    <a:pt x="429" y="171"/>
                    <a:pt x="423" y="159"/>
                  </a:cubicBezTo>
                  <a:cubicBezTo>
                    <a:pt x="416" y="151"/>
                    <a:pt x="403" y="141"/>
                    <a:pt x="424" y="142"/>
                  </a:cubicBezTo>
                  <a:cubicBezTo>
                    <a:pt x="446" y="143"/>
                    <a:pt x="442" y="130"/>
                    <a:pt x="427" y="121"/>
                  </a:cubicBezTo>
                  <a:cubicBezTo>
                    <a:pt x="419" y="111"/>
                    <a:pt x="429" y="98"/>
                    <a:pt x="431" y="88"/>
                  </a:cubicBezTo>
                  <a:cubicBezTo>
                    <a:pt x="435" y="78"/>
                    <a:pt x="426" y="50"/>
                    <a:pt x="449" y="65"/>
                  </a:cubicBezTo>
                  <a:cubicBezTo>
                    <a:pt x="465" y="66"/>
                    <a:pt x="468" y="49"/>
                    <a:pt x="481" y="43"/>
                  </a:cubicBezTo>
                  <a:cubicBezTo>
                    <a:pt x="478" y="25"/>
                    <a:pt x="498" y="29"/>
                    <a:pt x="499" y="18"/>
                  </a:cubicBezTo>
                  <a:cubicBezTo>
                    <a:pt x="509" y="13"/>
                    <a:pt x="533" y="26"/>
                    <a:pt x="523" y="17"/>
                  </a:cubicBezTo>
                  <a:cubicBezTo>
                    <a:pt x="532" y="19"/>
                    <a:pt x="539" y="11"/>
                    <a:pt x="545" y="23"/>
                  </a:cubicBezTo>
                  <a:cubicBezTo>
                    <a:pt x="551" y="27"/>
                    <a:pt x="556" y="17"/>
                    <a:pt x="558" y="29"/>
                  </a:cubicBezTo>
                  <a:cubicBezTo>
                    <a:pt x="563" y="28"/>
                    <a:pt x="555" y="2"/>
                    <a:pt x="571" y="15"/>
                  </a:cubicBezTo>
                  <a:cubicBezTo>
                    <a:pt x="575" y="21"/>
                    <a:pt x="580" y="36"/>
                    <a:pt x="591" y="29"/>
                  </a:cubicBezTo>
                  <a:cubicBezTo>
                    <a:pt x="603" y="30"/>
                    <a:pt x="609" y="49"/>
                    <a:pt x="615" y="49"/>
                  </a:cubicBezTo>
                  <a:cubicBezTo>
                    <a:pt x="635" y="61"/>
                    <a:pt x="614" y="32"/>
                    <a:pt x="632" y="39"/>
                  </a:cubicBezTo>
                  <a:cubicBezTo>
                    <a:pt x="645" y="41"/>
                    <a:pt x="611" y="13"/>
                    <a:pt x="631" y="12"/>
                  </a:cubicBezTo>
                  <a:cubicBezTo>
                    <a:pt x="648" y="14"/>
                    <a:pt x="663" y="12"/>
                    <a:pt x="677" y="4"/>
                  </a:cubicBezTo>
                  <a:cubicBezTo>
                    <a:pt x="693" y="0"/>
                    <a:pt x="710" y="13"/>
                    <a:pt x="726" y="3"/>
                  </a:cubicBezTo>
                  <a:cubicBezTo>
                    <a:pt x="724" y="19"/>
                    <a:pt x="717" y="36"/>
                    <a:pt x="722" y="52"/>
                  </a:cubicBezTo>
                  <a:cubicBezTo>
                    <a:pt x="711" y="74"/>
                    <a:pt x="735" y="67"/>
                    <a:pt x="739" y="76"/>
                  </a:cubicBezTo>
                  <a:cubicBezTo>
                    <a:pt x="739" y="83"/>
                    <a:pt x="735" y="100"/>
                    <a:pt x="743" y="104"/>
                  </a:cubicBezTo>
                  <a:cubicBezTo>
                    <a:pt x="734" y="121"/>
                    <a:pt x="761" y="123"/>
                    <a:pt x="772" y="129"/>
                  </a:cubicBezTo>
                  <a:cubicBezTo>
                    <a:pt x="787" y="136"/>
                    <a:pt x="792" y="118"/>
                    <a:pt x="801" y="135"/>
                  </a:cubicBezTo>
                  <a:cubicBezTo>
                    <a:pt x="808" y="137"/>
                    <a:pt x="815" y="128"/>
                    <a:pt x="817" y="135"/>
                  </a:cubicBezTo>
                  <a:cubicBezTo>
                    <a:pt x="817" y="143"/>
                    <a:pt x="818" y="144"/>
                    <a:pt x="824" y="152"/>
                  </a:cubicBezTo>
                  <a:cubicBezTo>
                    <a:pt x="826" y="153"/>
                    <a:pt x="831" y="156"/>
                    <a:pt x="835" y="163"/>
                  </a:cubicBezTo>
                  <a:cubicBezTo>
                    <a:pt x="832" y="170"/>
                    <a:pt x="848" y="181"/>
                    <a:pt x="856" y="191"/>
                  </a:cubicBezTo>
                  <a:cubicBezTo>
                    <a:pt x="877" y="195"/>
                    <a:pt x="896" y="209"/>
                    <a:pt x="919" y="202"/>
                  </a:cubicBezTo>
                  <a:cubicBezTo>
                    <a:pt x="930" y="198"/>
                    <a:pt x="933" y="211"/>
                    <a:pt x="948" y="211"/>
                  </a:cubicBezTo>
                  <a:cubicBezTo>
                    <a:pt x="955" y="222"/>
                    <a:pt x="978" y="213"/>
                    <a:pt x="977" y="222"/>
                  </a:cubicBezTo>
                  <a:cubicBezTo>
                    <a:pt x="968" y="231"/>
                    <a:pt x="957" y="244"/>
                    <a:pt x="971" y="255"/>
                  </a:cubicBezTo>
                  <a:cubicBezTo>
                    <a:pt x="986" y="268"/>
                    <a:pt x="972" y="270"/>
                    <a:pt x="975" y="281"/>
                  </a:cubicBezTo>
                  <a:cubicBezTo>
                    <a:pt x="981" y="295"/>
                    <a:pt x="988" y="298"/>
                    <a:pt x="1007" y="297"/>
                  </a:cubicBezTo>
                  <a:cubicBezTo>
                    <a:pt x="1000" y="306"/>
                    <a:pt x="1002" y="312"/>
                    <a:pt x="1022" y="308"/>
                  </a:cubicBezTo>
                  <a:cubicBezTo>
                    <a:pt x="1029" y="316"/>
                    <a:pt x="1046" y="310"/>
                    <a:pt x="1041" y="320"/>
                  </a:cubicBezTo>
                  <a:cubicBezTo>
                    <a:pt x="1027" y="329"/>
                    <a:pt x="1058" y="335"/>
                    <a:pt x="1059" y="341"/>
                  </a:cubicBezTo>
                  <a:cubicBezTo>
                    <a:pt x="1054" y="359"/>
                    <a:pt x="1089" y="353"/>
                    <a:pt x="1099" y="363"/>
                  </a:cubicBezTo>
                  <a:cubicBezTo>
                    <a:pt x="1100" y="363"/>
                    <a:pt x="1100" y="363"/>
                    <a:pt x="1100" y="363"/>
                  </a:cubicBezTo>
                  <a:cubicBezTo>
                    <a:pt x="1094" y="376"/>
                    <a:pt x="1077" y="379"/>
                    <a:pt x="1065" y="386"/>
                  </a:cubicBezTo>
                  <a:cubicBezTo>
                    <a:pt x="1052" y="392"/>
                    <a:pt x="1076" y="407"/>
                    <a:pt x="1079" y="417"/>
                  </a:cubicBezTo>
                  <a:cubicBezTo>
                    <a:pt x="1083" y="432"/>
                    <a:pt x="1076" y="450"/>
                    <a:pt x="1076" y="466"/>
                  </a:cubicBezTo>
                  <a:cubicBezTo>
                    <a:pt x="1077" y="483"/>
                    <a:pt x="1056" y="485"/>
                    <a:pt x="1043" y="495"/>
                  </a:cubicBezTo>
                  <a:cubicBezTo>
                    <a:pt x="1043" y="495"/>
                    <a:pt x="1043" y="496"/>
                    <a:pt x="1042" y="496"/>
                  </a:cubicBezTo>
                  <a:cubicBezTo>
                    <a:pt x="1034" y="504"/>
                    <a:pt x="1034" y="504"/>
                    <a:pt x="1034" y="504"/>
                  </a:cubicBezTo>
                  <a:cubicBezTo>
                    <a:pt x="1027" y="500"/>
                    <a:pt x="1027" y="500"/>
                    <a:pt x="1027" y="500"/>
                  </a:cubicBezTo>
                  <a:cubicBezTo>
                    <a:pt x="1018" y="514"/>
                    <a:pt x="1018" y="514"/>
                    <a:pt x="1018" y="514"/>
                  </a:cubicBezTo>
                  <a:cubicBezTo>
                    <a:pt x="983" y="484"/>
                    <a:pt x="983" y="484"/>
                    <a:pt x="983" y="484"/>
                  </a:cubicBezTo>
                  <a:cubicBezTo>
                    <a:pt x="967" y="490"/>
                    <a:pt x="967" y="490"/>
                    <a:pt x="967" y="490"/>
                  </a:cubicBezTo>
                  <a:cubicBezTo>
                    <a:pt x="957" y="483"/>
                    <a:pt x="957" y="483"/>
                    <a:pt x="957" y="483"/>
                  </a:cubicBezTo>
                  <a:cubicBezTo>
                    <a:pt x="949" y="481"/>
                    <a:pt x="949" y="481"/>
                    <a:pt x="949" y="481"/>
                  </a:cubicBezTo>
                  <a:cubicBezTo>
                    <a:pt x="947" y="462"/>
                    <a:pt x="947" y="462"/>
                    <a:pt x="947" y="462"/>
                  </a:cubicBezTo>
                  <a:cubicBezTo>
                    <a:pt x="933" y="450"/>
                    <a:pt x="933" y="450"/>
                    <a:pt x="933" y="450"/>
                  </a:cubicBezTo>
                  <a:cubicBezTo>
                    <a:pt x="929" y="461"/>
                    <a:pt x="929" y="461"/>
                    <a:pt x="929" y="461"/>
                  </a:cubicBezTo>
                  <a:cubicBezTo>
                    <a:pt x="914" y="451"/>
                    <a:pt x="914" y="451"/>
                    <a:pt x="914" y="451"/>
                  </a:cubicBezTo>
                  <a:cubicBezTo>
                    <a:pt x="914" y="451"/>
                    <a:pt x="899" y="466"/>
                    <a:pt x="899" y="468"/>
                  </a:cubicBezTo>
                  <a:cubicBezTo>
                    <a:pt x="899" y="471"/>
                    <a:pt x="892" y="484"/>
                    <a:pt x="892" y="484"/>
                  </a:cubicBezTo>
                  <a:cubicBezTo>
                    <a:pt x="879" y="484"/>
                    <a:pt x="879" y="484"/>
                    <a:pt x="879" y="484"/>
                  </a:cubicBezTo>
                  <a:cubicBezTo>
                    <a:pt x="879" y="484"/>
                    <a:pt x="878" y="495"/>
                    <a:pt x="879" y="499"/>
                  </a:cubicBezTo>
                  <a:cubicBezTo>
                    <a:pt x="880" y="502"/>
                    <a:pt x="869" y="515"/>
                    <a:pt x="869" y="515"/>
                  </a:cubicBezTo>
                  <a:cubicBezTo>
                    <a:pt x="875" y="553"/>
                    <a:pt x="875" y="553"/>
                    <a:pt x="875" y="553"/>
                  </a:cubicBezTo>
                  <a:cubicBezTo>
                    <a:pt x="887" y="563"/>
                    <a:pt x="887" y="563"/>
                    <a:pt x="887" y="563"/>
                  </a:cubicBezTo>
                  <a:cubicBezTo>
                    <a:pt x="886" y="587"/>
                    <a:pt x="886" y="587"/>
                    <a:pt x="886" y="587"/>
                  </a:cubicBezTo>
                  <a:cubicBezTo>
                    <a:pt x="868" y="587"/>
                    <a:pt x="868" y="587"/>
                    <a:pt x="868" y="587"/>
                  </a:cubicBezTo>
                  <a:cubicBezTo>
                    <a:pt x="864" y="596"/>
                    <a:pt x="864" y="596"/>
                    <a:pt x="864" y="596"/>
                  </a:cubicBezTo>
                  <a:cubicBezTo>
                    <a:pt x="875" y="611"/>
                    <a:pt x="875" y="611"/>
                    <a:pt x="875" y="611"/>
                  </a:cubicBezTo>
                  <a:cubicBezTo>
                    <a:pt x="875" y="611"/>
                    <a:pt x="885" y="608"/>
                    <a:pt x="885" y="612"/>
                  </a:cubicBezTo>
                  <a:cubicBezTo>
                    <a:pt x="886" y="617"/>
                    <a:pt x="883" y="630"/>
                    <a:pt x="883" y="630"/>
                  </a:cubicBezTo>
                  <a:cubicBezTo>
                    <a:pt x="870" y="639"/>
                    <a:pt x="870" y="639"/>
                    <a:pt x="870" y="639"/>
                  </a:cubicBezTo>
                  <a:cubicBezTo>
                    <a:pt x="851" y="644"/>
                    <a:pt x="851" y="644"/>
                    <a:pt x="851" y="644"/>
                  </a:cubicBezTo>
                  <a:cubicBezTo>
                    <a:pt x="852" y="668"/>
                    <a:pt x="852" y="668"/>
                    <a:pt x="852" y="668"/>
                  </a:cubicBezTo>
                  <a:cubicBezTo>
                    <a:pt x="849" y="682"/>
                    <a:pt x="849" y="682"/>
                    <a:pt x="849" y="682"/>
                  </a:cubicBezTo>
                  <a:cubicBezTo>
                    <a:pt x="866" y="684"/>
                    <a:pt x="866" y="684"/>
                    <a:pt x="866" y="684"/>
                  </a:cubicBezTo>
                  <a:cubicBezTo>
                    <a:pt x="872" y="694"/>
                    <a:pt x="872" y="694"/>
                    <a:pt x="872" y="694"/>
                  </a:cubicBezTo>
                  <a:cubicBezTo>
                    <a:pt x="862" y="720"/>
                    <a:pt x="862" y="720"/>
                    <a:pt x="862" y="720"/>
                  </a:cubicBezTo>
                  <a:cubicBezTo>
                    <a:pt x="851" y="721"/>
                    <a:pt x="851" y="721"/>
                    <a:pt x="851" y="721"/>
                  </a:cubicBezTo>
                  <a:cubicBezTo>
                    <a:pt x="851" y="735"/>
                    <a:pt x="851" y="735"/>
                    <a:pt x="851" y="735"/>
                  </a:cubicBezTo>
                  <a:cubicBezTo>
                    <a:pt x="872" y="755"/>
                    <a:pt x="872" y="755"/>
                    <a:pt x="872" y="755"/>
                  </a:cubicBezTo>
                  <a:cubicBezTo>
                    <a:pt x="867" y="771"/>
                    <a:pt x="867" y="771"/>
                    <a:pt x="867" y="771"/>
                  </a:cubicBezTo>
                  <a:cubicBezTo>
                    <a:pt x="876" y="778"/>
                    <a:pt x="876" y="778"/>
                    <a:pt x="876" y="778"/>
                  </a:cubicBezTo>
                  <a:cubicBezTo>
                    <a:pt x="873" y="780"/>
                    <a:pt x="865" y="790"/>
                    <a:pt x="863" y="797"/>
                  </a:cubicBezTo>
                  <a:cubicBezTo>
                    <a:pt x="862" y="799"/>
                    <a:pt x="854" y="811"/>
                    <a:pt x="849" y="807"/>
                  </a:cubicBezTo>
                  <a:cubicBezTo>
                    <a:pt x="846" y="812"/>
                    <a:pt x="832" y="807"/>
                    <a:pt x="836" y="799"/>
                  </a:cubicBezTo>
                  <a:cubicBezTo>
                    <a:pt x="825" y="797"/>
                    <a:pt x="814" y="809"/>
                    <a:pt x="808" y="810"/>
                  </a:cubicBezTo>
                  <a:cubicBezTo>
                    <a:pt x="806" y="823"/>
                    <a:pt x="786" y="818"/>
                    <a:pt x="786" y="832"/>
                  </a:cubicBezTo>
                  <a:cubicBezTo>
                    <a:pt x="783" y="847"/>
                    <a:pt x="768" y="853"/>
                    <a:pt x="768" y="871"/>
                  </a:cubicBezTo>
                  <a:cubicBezTo>
                    <a:pt x="767" y="878"/>
                    <a:pt x="740" y="881"/>
                    <a:pt x="749" y="872"/>
                  </a:cubicBezTo>
                  <a:cubicBezTo>
                    <a:pt x="738" y="865"/>
                    <a:pt x="744" y="850"/>
                    <a:pt x="739" y="847"/>
                  </a:cubicBezTo>
                  <a:cubicBezTo>
                    <a:pt x="733" y="833"/>
                    <a:pt x="734" y="818"/>
                    <a:pt x="737" y="804"/>
                  </a:cubicBezTo>
                  <a:cubicBezTo>
                    <a:pt x="735" y="790"/>
                    <a:pt x="750" y="778"/>
                    <a:pt x="743" y="766"/>
                  </a:cubicBezTo>
                  <a:cubicBezTo>
                    <a:pt x="737" y="753"/>
                    <a:pt x="722" y="753"/>
                    <a:pt x="714" y="746"/>
                  </a:cubicBezTo>
                  <a:cubicBezTo>
                    <a:pt x="715" y="746"/>
                    <a:pt x="696" y="726"/>
                    <a:pt x="692" y="736"/>
                  </a:cubicBezTo>
                  <a:cubicBezTo>
                    <a:pt x="679" y="738"/>
                    <a:pt x="673" y="749"/>
                    <a:pt x="664" y="755"/>
                  </a:cubicBezTo>
                  <a:cubicBezTo>
                    <a:pt x="659" y="765"/>
                    <a:pt x="649" y="768"/>
                    <a:pt x="642" y="769"/>
                  </a:cubicBezTo>
                  <a:cubicBezTo>
                    <a:pt x="644" y="769"/>
                    <a:pt x="634" y="755"/>
                    <a:pt x="623" y="766"/>
                  </a:cubicBezTo>
                  <a:cubicBezTo>
                    <a:pt x="610" y="770"/>
                    <a:pt x="603" y="757"/>
                    <a:pt x="593" y="756"/>
                  </a:cubicBezTo>
                  <a:cubicBezTo>
                    <a:pt x="582" y="757"/>
                    <a:pt x="582" y="740"/>
                    <a:pt x="573" y="744"/>
                  </a:cubicBezTo>
                  <a:cubicBezTo>
                    <a:pt x="568" y="753"/>
                    <a:pt x="559" y="746"/>
                    <a:pt x="555" y="748"/>
                  </a:cubicBezTo>
                  <a:cubicBezTo>
                    <a:pt x="552" y="743"/>
                    <a:pt x="541" y="733"/>
                    <a:pt x="535" y="746"/>
                  </a:cubicBezTo>
                  <a:cubicBezTo>
                    <a:pt x="527" y="760"/>
                    <a:pt x="524" y="778"/>
                    <a:pt x="506" y="784"/>
                  </a:cubicBezTo>
                  <a:cubicBezTo>
                    <a:pt x="495" y="790"/>
                    <a:pt x="482" y="793"/>
                    <a:pt x="470" y="800"/>
                  </a:cubicBezTo>
                  <a:cubicBezTo>
                    <a:pt x="463" y="807"/>
                    <a:pt x="432" y="813"/>
                    <a:pt x="437" y="800"/>
                  </a:cubicBezTo>
                  <a:cubicBezTo>
                    <a:pt x="421" y="795"/>
                    <a:pt x="460" y="787"/>
                    <a:pt x="447" y="777"/>
                  </a:cubicBezTo>
                  <a:cubicBezTo>
                    <a:pt x="436" y="766"/>
                    <a:pt x="422" y="745"/>
                    <a:pt x="405" y="759"/>
                  </a:cubicBezTo>
                  <a:cubicBezTo>
                    <a:pt x="402" y="774"/>
                    <a:pt x="386" y="776"/>
                    <a:pt x="372" y="783"/>
                  </a:cubicBezTo>
                  <a:cubicBezTo>
                    <a:pt x="354" y="788"/>
                    <a:pt x="363" y="808"/>
                    <a:pt x="355" y="820"/>
                  </a:cubicBezTo>
                  <a:cubicBezTo>
                    <a:pt x="349" y="829"/>
                    <a:pt x="353" y="832"/>
                    <a:pt x="340" y="843"/>
                  </a:cubicBezTo>
                  <a:cubicBezTo>
                    <a:pt x="332" y="845"/>
                    <a:pt x="311" y="844"/>
                    <a:pt x="310" y="855"/>
                  </a:cubicBezTo>
                  <a:cubicBezTo>
                    <a:pt x="297" y="856"/>
                    <a:pt x="281" y="868"/>
                    <a:pt x="277" y="876"/>
                  </a:cubicBezTo>
                  <a:cubicBezTo>
                    <a:pt x="274" y="883"/>
                    <a:pt x="257" y="870"/>
                    <a:pt x="249" y="867"/>
                  </a:cubicBezTo>
                  <a:cubicBezTo>
                    <a:pt x="228" y="862"/>
                    <a:pt x="204" y="856"/>
                    <a:pt x="183" y="852"/>
                  </a:cubicBezTo>
                  <a:cubicBezTo>
                    <a:pt x="175" y="840"/>
                    <a:pt x="154" y="843"/>
                    <a:pt x="152" y="836"/>
                  </a:cubicBezTo>
                  <a:cubicBezTo>
                    <a:pt x="145" y="830"/>
                    <a:pt x="133" y="841"/>
                    <a:pt x="121" y="842"/>
                  </a:cubicBezTo>
                  <a:cubicBezTo>
                    <a:pt x="103" y="853"/>
                    <a:pt x="93" y="837"/>
                    <a:pt x="80" y="827"/>
                  </a:cubicBezTo>
                  <a:cubicBezTo>
                    <a:pt x="74" y="824"/>
                    <a:pt x="67" y="815"/>
                    <a:pt x="61" y="811"/>
                  </a:cubicBezTo>
                  <a:cubicBezTo>
                    <a:pt x="60" y="811"/>
                    <a:pt x="60" y="811"/>
                    <a:pt x="60" y="811"/>
                  </a:cubicBezTo>
                  <a:cubicBezTo>
                    <a:pt x="65" y="802"/>
                    <a:pt x="70" y="791"/>
                    <a:pt x="73" y="782"/>
                  </a:cubicBezTo>
                  <a:cubicBezTo>
                    <a:pt x="85" y="772"/>
                    <a:pt x="76" y="757"/>
                    <a:pt x="90" y="756"/>
                  </a:cubicBezTo>
                  <a:cubicBezTo>
                    <a:pt x="81" y="750"/>
                    <a:pt x="85" y="727"/>
                    <a:pt x="72" y="732"/>
                  </a:cubicBezTo>
                  <a:cubicBezTo>
                    <a:pt x="63" y="738"/>
                    <a:pt x="46" y="757"/>
                    <a:pt x="43" y="738"/>
                  </a:cubicBezTo>
                  <a:cubicBezTo>
                    <a:pt x="28" y="749"/>
                    <a:pt x="17" y="740"/>
                    <a:pt x="14" y="734"/>
                  </a:cubicBezTo>
                  <a:cubicBezTo>
                    <a:pt x="10" y="735"/>
                    <a:pt x="10" y="726"/>
                    <a:pt x="13" y="719"/>
                  </a:cubicBezTo>
                  <a:cubicBezTo>
                    <a:pt x="15" y="717"/>
                    <a:pt x="17" y="715"/>
                    <a:pt x="19" y="714"/>
                  </a:cubicBezTo>
                  <a:cubicBezTo>
                    <a:pt x="38" y="719"/>
                    <a:pt x="39" y="697"/>
                    <a:pt x="55" y="692"/>
                  </a:cubicBezTo>
                  <a:cubicBezTo>
                    <a:pt x="62" y="681"/>
                    <a:pt x="72" y="679"/>
                    <a:pt x="88" y="678"/>
                  </a:cubicBezTo>
                  <a:cubicBezTo>
                    <a:pt x="92" y="659"/>
                    <a:pt x="66" y="674"/>
                    <a:pt x="63" y="660"/>
                  </a:cubicBezTo>
                  <a:cubicBezTo>
                    <a:pt x="56" y="646"/>
                    <a:pt x="48" y="657"/>
                    <a:pt x="61" y="639"/>
                  </a:cubicBezTo>
                  <a:cubicBezTo>
                    <a:pt x="71" y="627"/>
                    <a:pt x="62" y="613"/>
                    <a:pt x="66" y="605"/>
                  </a:cubicBezTo>
                  <a:cubicBezTo>
                    <a:pt x="78" y="615"/>
                    <a:pt x="89" y="611"/>
                    <a:pt x="103" y="613"/>
                  </a:cubicBezTo>
                  <a:cubicBezTo>
                    <a:pt x="110" y="606"/>
                    <a:pt x="114" y="590"/>
                    <a:pt x="106" y="581"/>
                  </a:cubicBezTo>
                  <a:cubicBezTo>
                    <a:pt x="97" y="579"/>
                    <a:pt x="87" y="590"/>
                    <a:pt x="94" y="571"/>
                  </a:cubicBezTo>
                  <a:cubicBezTo>
                    <a:pt x="85" y="563"/>
                    <a:pt x="74" y="564"/>
                    <a:pt x="82" y="548"/>
                  </a:cubicBezTo>
                  <a:cubicBezTo>
                    <a:pt x="72" y="545"/>
                    <a:pt x="62" y="535"/>
                    <a:pt x="78" y="527"/>
                  </a:cubicBezTo>
                  <a:cubicBezTo>
                    <a:pt x="80" y="516"/>
                    <a:pt x="51" y="526"/>
                    <a:pt x="57" y="512"/>
                  </a:cubicBezTo>
                  <a:cubicBezTo>
                    <a:pt x="66" y="503"/>
                    <a:pt x="48" y="492"/>
                    <a:pt x="60" y="481"/>
                  </a:cubicBezTo>
                  <a:cubicBezTo>
                    <a:pt x="65" y="471"/>
                    <a:pt x="40" y="473"/>
                    <a:pt x="39" y="466"/>
                  </a:cubicBezTo>
                  <a:cubicBezTo>
                    <a:pt x="32" y="457"/>
                    <a:pt x="24" y="451"/>
                    <a:pt x="21" y="439"/>
                  </a:cubicBezTo>
                  <a:cubicBezTo>
                    <a:pt x="14" y="429"/>
                    <a:pt x="21" y="420"/>
                    <a:pt x="12" y="410"/>
                  </a:cubicBezTo>
                  <a:cubicBezTo>
                    <a:pt x="0" y="400"/>
                    <a:pt x="15" y="394"/>
                    <a:pt x="21" y="383"/>
                  </a:cubicBezTo>
                  <a:cubicBezTo>
                    <a:pt x="22" y="382"/>
                    <a:pt x="22" y="382"/>
                    <a:pt x="22" y="382"/>
                  </a:cubicBezTo>
                  <a:cubicBezTo>
                    <a:pt x="28" y="372"/>
                    <a:pt x="38" y="370"/>
                    <a:pt x="40" y="358"/>
                  </a:cubicBezTo>
                  <a:cubicBezTo>
                    <a:pt x="48" y="351"/>
                    <a:pt x="52" y="352"/>
                    <a:pt x="58" y="341"/>
                  </a:cubicBezTo>
                  <a:cubicBezTo>
                    <a:pt x="65" y="333"/>
                    <a:pt x="73" y="329"/>
                    <a:pt x="76" y="316"/>
                  </a:cubicBezTo>
                  <a:cubicBezTo>
                    <a:pt x="77" y="316"/>
                    <a:pt x="77" y="316"/>
                    <a:pt x="78" y="316"/>
                  </a:cubicBezTo>
                  <a:close/>
                </a:path>
              </a:pathLst>
            </a:custGeom>
            <a:solidFill>
              <a:srgbClr val="0000B4"/>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4">
              <a:extLst>
                <a:ext uri="{FF2B5EF4-FFF2-40B4-BE49-F238E27FC236}">
                  <a16:creationId xmlns:a16="http://schemas.microsoft.com/office/drawing/2014/main" id="{6F641053-C64A-45FF-85DF-0057FD749DC5}"/>
                </a:ext>
              </a:extLst>
            </p:cNvPr>
            <p:cNvSpPr>
              <a:spLocks/>
            </p:cNvSpPr>
            <p:nvPr/>
          </p:nvSpPr>
          <p:spPr bwMode="auto">
            <a:xfrm>
              <a:off x="5465764" y="658813"/>
              <a:ext cx="3211514" cy="1803401"/>
            </a:xfrm>
            <a:custGeom>
              <a:avLst/>
              <a:gdLst>
                <a:gd name="T0" fmla="*/ 1304 w 1915"/>
                <a:gd name="T1" fmla="*/ 187 h 1078"/>
                <a:gd name="T2" fmla="*/ 1097 w 1915"/>
                <a:gd name="T3" fmla="*/ 86 h 1078"/>
                <a:gd name="T4" fmla="*/ 1103 w 1915"/>
                <a:gd name="T5" fmla="*/ 110 h 1078"/>
                <a:gd name="T6" fmla="*/ 1119 w 1915"/>
                <a:gd name="T7" fmla="*/ 79 h 1078"/>
                <a:gd name="T8" fmla="*/ 1419 w 1915"/>
                <a:gd name="T9" fmla="*/ 279 h 1078"/>
                <a:gd name="T10" fmla="*/ 1803 w 1915"/>
                <a:gd name="T11" fmla="*/ 17 h 1078"/>
                <a:gd name="T12" fmla="*/ 719 w 1915"/>
                <a:gd name="T13" fmla="*/ 228 h 1078"/>
                <a:gd name="T14" fmla="*/ 678 w 1915"/>
                <a:gd name="T15" fmla="*/ 127 h 1078"/>
                <a:gd name="T16" fmla="*/ 668 w 1915"/>
                <a:gd name="T17" fmla="*/ 215 h 1078"/>
                <a:gd name="T18" fmla="*/ 887 w 1915"/>
                <a:gd name="T19" fmla="*/ 150 h 1078"/>
                <a:gd name="T20" fmla="*/ 186 w 1915"/>
                <a:gd name="T21" fmla="*/ 568 h 1078"/>
                <a:gd name="T22" fmla="*/ 127 w 1915"/>
                <a:gd name="T23" fmla="*/ 528 h 1078"/>
                <a:gd name="T24" fmla="*/ 1889 w 1915"/>
                <a:gd name="T25" fmla="*/ 511 h 1078"/>
                <a:gd name="T26" fmla="*/ 1777 w 1915"/>
                <a:gd name="T27" fmla="*/ 245 h 1078"/>
                <a:gd name="T28" fmla="*/ 1774 w 1915"/>
                <a:gd name="T29" fmla="*/ 179 h 1078"/>
                <a:gd name="T30" fmla="*/ 1756 w 1915"/>
                <a:gd name="T31" fmla="*/ 71 h 1078"/>
                <a:gd name="T32" fmla="*/ 1695 w 1915"/>
                <a:gd name="T33" fmla="*/ 19 h 1078"/>
                <a:gd name="T34" fmla="*/ 1687 w 1915"/>
                <a:gd name="T35" fmla="*/ 111 h 1078"/>
                <a:gd name="T36" fmla="*/ 1680 w 1915"/>
                <a:gd name="T37" fmla="*/ 186 h 1078"/>
                <a:gd name="T38" fmla="*/ 1616 w 1915"/>
                <a:gd name="T39" fmla="*/ 134 h 1078"/>
                <a:gd name="T40" fmla="*/ 1567 w 1915"/>
                <a:gd name="T41" fmla="*/ 117 h 1078"/>
                <a:gd name="T42" fmla="*/ 1520 w 1915"/>
                <a:gd name="T43" fmla="*/ 121 h 1078"/>
                <a:gd name="T44" fmla="*/ 1560 w 1915"/>
                <a:gd name="T45" fmla="*/ 257 h 1078"/>
                <a:gd name="T46" fmla="*/ 1460 w 1915"/>
                <a:gd name="T47" fmla="*/ 306 h 1078"/>
                <a:gd name="T48" fmla="*/ 1339 w 1915"/>
                <a:gd name="T49" fmla="*/ 254 h 1078"/>
                <a:gd name="T50" fmla="*/ 1263 w 1915"/>
                <a:gd name="T51" fmla="*/ 254 h 1078"/>
                <a:gd name="T52" fmla="*/ 1236 w 1915"/>
                <a:gd name="T53" fmla="*/ 272 h 1078"/>
                <a:gd name="T54" fmla="*/ 1174 w 1915"/>
                <a:gd name="T55" fmla="*/ 285 h 1078"/>
                <a:gd name="T56" fmla="*/ 1065 w 1915"/>
                <a:gd name="T57" fmla="*/ 310 h 1078"/>
                <a:gd name="T58" fmla="*/ 998 w 1915"/>
                <a:gd name="T59" fmla="*/ 212 h 1078"/>
                <a:gd name="T60" fmla="*/ 922 w 1915"/>
                <a:gd name="T61" fmla="*/ 183 h 1078"/>
                <a:gd name="T62" fmla="*/ 950 w 1915"/>
                <a:gd name="T63" fmla="*/ 339 h 1078"/>
                <a:gd name="T64" fmla="*/ 856 w 1915"/>
                <a:gd name="T65" fmla="*/ 334 h 1078"/>
                <a:gd name="T66" fmla="*/ 830 w 1915"/>
                <a:gd name="T67" fmla="*/ 342 h 1078"/>
                <a:gd name="T68" fmla="*/ 803 w 1915"/>
                <a:gd name="T69" fmla="*/ 362 h 1078"/>
                <a:gd name="T70" fmla="*/ 780 w 1915"/>
                <a:gd name="T71" fmla="*/ 385 h 1078"/>
                <a:gd name="T72" fmla="*/ 637 w 1915"/>
                <a:gd name="T73" fmla="*/ 339 h 1078"/>
                <a:gd name="T74" fmla="*/ 535 w 1915"/>
                <a:gd name="T75" fmla="*/ 353 h 1078"/>
                <a:gd name="T76" fmla="*/ 462 w 1915"/>
                <a:gd name="T77" fmla="*/ 440 h 1078"/>
                <a:gd name="T78" fmla="*/ 393 w 1915"/>
                <a:gd name="T79" fmla="*/ 459 h 1078"/>
                <a:gd name="T80" fmla="*/ 438 w 1915"/>
                <a:gd name="T81" fmla="*/ 535 h 1078"/>
                <a:gd name="T82" fmla="*/ 264 w 1915"/>
                <a:gd name="T83" fmla="*/ 461 h 1078"/>
                <a:gd name="T84" fmla="*/ 326 w 1915"/>
                <a:gd name="T85" fmla="*/ 578 h 1078"/>
                <a:gd name="T86" fmla="*/ 297 w 1915"/>
                <a:gd name="T87" fmla="*/ 641 h 1078"/>
                <a:gd name="T88" fmla="*/ 250 w 1915"/>
                <a:gd name="T89" fmla="*/ 622 h 1078"/>
                <a:gd name="T90" fmla="*/ 160 w 1915"/>
                <a:gd name="T91" fmla="*/ 636 h 1078"/>
                <a:gd name="T92" fmla="*/ 73 w 1915"/>
                <a:gd name="T93" fmla="*/ 626 h 1078"/>
                <a:gd name="T94" fmla="*/ 0 w 1915"/>
                <a:gd name="T95" fmla="*/ 642 h 1078"/>
                <a:gd name="T96" fmla="*/ 94 w 1915"/>
                <a:gd name="T97" fmla="*/ 796 h 1078"/>
                <a:gd name="T98" fmla="*/ 366 w 1915"/>
                <a:gd name="T99" fmla="*/ 964 h 1078"/>
                <a:gd name="T100" fmla="*/ 494 w 1915"/>
                <a:gd name="T101" fmla="*/ 1058 h 1078"/>
                <a:gd name="T102" fmla="*/ 640 w 1915"/>
                <a:gd name="T103" fmla="*/ 921 h 1078"/>
                <a:gd name="T104" fmla="*/ 775 w 1915"/>
                <a:gd name="T105" fmla="*/ 758 h 1078"/>
                <a:gd name="T106" fmla="*/ 971 w 1915"/>
                <a:gd name="T107" fmla="*/ 719 h 1078"/>
                <a:gd name="T108" fmla="*/ 1150 w 1915"/>
                <a:gd name="T109" fmla="*/ 906 h 1078"/>
                <a:gd name="T110" fmla="*/ 1393 w 1915"/>
                <a:gd name="T111" fmla="*/ 1078 h 1078"/>
                <a:gd name="T112" fmla="*/ 1505 w 1915"/>
                <a:gd name="T113" fmla="*/ 901 h 1078"/>
                <a:gd name="T114" fmla="*/ 1527 w 1915"/>
                <a:gd name="T115" fmla="*/ 642 h 1078"/>
                <a:gd name="T116" fmla="*/ 1716 w 1915"/>
                <a:gd name="T117" fmla="*/ 629 h 1078"/>
                <a:gd name="T118" fmla="*/ 207 w 1915"/>
                <a:gd name="T119" fmla="*/ 553 h 1078"/>
                <a:gd name="T120" fmla="*/ 204 w 1915"/>
                <a:gd name="T121" fmla="*/ 501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15" h="1078">
                  <a:moveTo>
                    <a:pt x="1186" y="145"/>
                  </a:moveTo>
                  <a:cubicBezTo>
                    <a:pt x="1187" y="142"/>
                    <a:pt x="1187" y="142"/>
                    <a:pt x="1187" y="142"/>
                  </a:cubicBezTo>
                  <a:cubicBezTo>
                    <a:pt x="1169" y="123"/>
                    <a:pt x="1169" y="123"/>
                    <a:pt x="1169" y="123"/>
                  </a:cubicBezTo>
                  <a:cubicBezTo>
                    <a:pt x="1167" y="133"/>
                    <a:pt x="1167" y="133"/>
                    <a:pt x="1167" y="133"/>
                  </a:cubicBezTo>
                  <a:cubicBezTo>
                    <a:pt x="1183" y="146"/>
                    <a:pt x="1183" y="146"/>
                    <a:pt x="1183" y="146"/>
                  </a:cubicBezTo>
                  <a:lnTo>
                    <a:pt x="1186" y="145"/>
                  </a:lnTo>
                  <a:close/>
                  <a:moveTo>
                    <a:pt x="1287" y="185"/>
                  </a:moveTo>
                  <a:cubicBezTo>
                    <a:pt x="1294" y="185"/>
                    <a:pt x="1294" y="185"/>
                    <a:pt x="1294" y="185"/>
                  </a:cubicBezTo>
                  <a:cubicBezTo>
                    <a:pt x="1304" y="192"/>
                    <a:pt x="1304" y="192"/>
                    <a:pt x="1304" y="192"/>
                  </a:cubicBezTo>
                  <a:cubicBezTo>
                    <a:pt x="1304" y="187"/>
                    <a:pt x="1304" y="187"/>
                    <a:pt x="1304" y="187"/>
                  </a:cubicBezTo>
                  <a:cubicBezTo>
                    <a:pt x="1297" y="177"/>
                    <a:pt x="1297" y="177"/>
                    <a:pt x="1297" y="177"/>
                  </a:cubicBezTo>
                  <a:cubicBezTo>
                    <a:pt x="1296" y="170"/>
                    <a:pt x="1296" y="170"/>
                    <a:pt x="1296" y="170"/>
                  </a:cubicBezTo>
                  <a:cubicBezTo>
                    <a:pt x="1290" y="167"/>
                    <a:pt x="1290" y="167"/>
                    <a:pt x="1290" y="167"/>
                  </a:cubicBezTo>
                  <a:cubicBezTo>
                    <a:pt x="1286" y="170"/>
                    <a:pt x="1286" y="170"/>
                    <a:pt x="1286" y="170"/>
                  </a:cubicBezTo>
                  <a:cubicBezTo>
                    <a:pt x="1269" y="168"/>
                    <a:pt x="1269" y="168"/>
                    <a:pt x="1269" y="168"/>
                  </a:cubicBezTo>
                  <a:cubicBezTo>
                    <a:pt x="1282" y="182"/>
                    <a:pt x="1282" y="182"/>
                    <a:pt x="1282" y="182"/>
                  </a:cubicBezTo>
                  <a:lnTo>
                    <a:pt x="1287" y="185"/>
                  </a:lnTo>
                  <a:close/>
                  <a:moveTo>
                    <a:pt x="1088" y="75"/>
                  </a:moveTo>
                  <a:cubicBezTo>
                    <a:pt x="1094" y="82"/>
                    <a:pt x="1094" y="82"/>
                    <a:pt x="1094" y="82"/>
                  </a:cubicBezTo>
                  <a:cubicBezTo>
                    <a:pt x="1097" y="86"/>
                    <a:pt x="1097" y="86"/>
                    <a:pt x="1097" y="86"/>
                  </a:cubicBezTo>
                  <a:cubicBezTo>
                    <a:pt x="1095" y="89"/>
                    <a:pt x="1095" y="89"/>
                    <a:pt x="1095" y="89"/>
                  </a:cubicBezTo>
                  <a:cubicBezTo>
                    <a:pt x="1096" y="97"/>
                    <a:pt x="1096" y="97"/>
                    <a:pt x="1096" y="97"/>
                  </a:cubicBezTo>
                  <a:cubicBezTo>
                    <a:pt x="1094" y="98"/>
                    <a:pt x="1094" y="98"/>
                    <a:pt x="1094" y="98"/>
                  </a:cubicBezTo>
                  <a:cubicBezTo>
                    <a:pt x="1091" y="99"/>
                    <a:pt x="1091" y="99"/>
                    <a:pt x="1091" y="99"/>
                  </a:cubicBezTo>
                  <a:cubicBezTo>
                    <a:pt x="1083" y="108"/>
                    <a:pt x="1083" y="108"/>
                    <a:pt x="1083" y="108"/>
                  </a:cubicBezTo>
                  <a:cubicBezTo>
                    <a:pt x="1082" y="112"/>
                    <a:pt x="1082" y="112"/>
                    <a:pt x="1082" y="112"/>
                  </a:cubicBezTo>
                  <a:cubicBezTo>
                    <a:pt x="1087" y="116"/>
                    <a:pt x="1087" y="116"/>
                    <a:pt x="1087" y="116"/>
                  </a:cubicBezTo>
                  <a:cubicBezTo>
                    <a:pt x="1094" y="115"/>
                    <a:pt x="1094" y="115"/>
                    <a:pt x="1094" y="115"/>
                  </a:cubicBezTo>
                  <a:cubicBezTo>
                    <a:pt x="1096" y="115"/>
                    <a:pt x="1096" y="115"/>
                    <a:pt x="1096" y="115"/>
                  </a:cubicBezTo>
                  <a:cubicBezTo>
                    <a:pt x="1103" y="110"/>
                    <a:pt x="1103" y="110"/>
                    <a:pt x="1103" y="110"/>
                  </a:cubicBezTo>
                  <a:cubicBezTo>
                    <a:pt x="1108" y="113"/>
                    <a:pt x="1108" y="113"/>
                    <a:pt x="1108" y="113"/>
                  </a:cubicBezTo>
                  <a:cubicBezTo>
                    <a:pt x="1114" y="111"/>
                    <a:pt x="1114" y="111"/>
                    <a:pt x="1114" y="111"/>
                  </a:cubicBezTo>
                  <a:cubicBezTo>
                    <a:pt x="1119" y="115"/>
                    <a:pt x="1119" y="115"/>
                    <a:pt x="1119" y="115"/>
                  </a:cubicBezTo>
                  <a:cubicBezTo>
                    <a:pt x="1123" y="114"/>
                    <a:pt x="1123" y="114"/>
                    <a:pt x="1123" y="114"/>
                  </a:cubicBezTo>
                  <a:cubicBezTo>
                    <a:pt x="1128" y="118"/>
                    <a:pt x="1128" y="118"/>
                    <a:pt x="1128" y="118"/>
                  </a:cubicBezTo>
                  <a:cubicBezTo>
                    <a:pt x="1132" y="116"/>
                    <a:pt x="1132" y="116"/>
                    <a:pt x="1132" y="116"/>
                  </a:cubicBezTo>
                  <a:cubicBezTo>
                    <a:pt x="1133" y="109"/>
                    <a:pt x="1133" y="109"/>
                    <a:pt x="1133" y="109"/>
                  </a:cubicBezTo>
                  <a:cubicBezTo>
                    <a:pt x="1131" y="100"/>
                    <a:pt x="1131" y="100"/>
                    <a:pt x="1131" y="100"/>
                  </a:cubicBezTo>
                  <a:cubicBezTo>
                    <a:pt x="1120" y="92"/>
                    <a:pt x="1120" y="92"/>
                    <a:pt x="1120" y="92"/>
                  </a:cubicBezTo>
                  <a:cubicBezTo>
                    <a:pt x="1119" y="79"/>
                    <a:pt x="1119" y="79"/>
                    <a:pt x="1119" y="79"/>
                  </a:cubicBezTo>
                  <a:cubicBezTo>
                    <a:pt x="1106" y="74"/>
                    <a:pt x="1106" y="74"/>
                    <a:pt x="1106" y="74"/>
                  </a:cubicBezTo>
                  <a:cubicBezTo>
                    <a:pt x="1099" y="74"/>
                    <a:pt x="1099" y="74"/>
                    <a:pt x="1099" y="74"/>
                  </a:cubicBezTo>
                  <a:cubicBezTo>
                    <a:pt x="1094" y="70"/>
                    <a:pt x="1094" y="70"/>
                    <a:pt x="1094" y="70"/>
                  </a:cubicBezTo>
                  <a:cubicBezTo>
                    <a:pt x="1089" y="67"/>
                    <a:pt x="1089" y="67"/>
                    <a:pt x="1089" y="67"/>
                  </a:cubicBezTo>
                  <a:cubicBezTo>
                    <a:pt x="1072" y="62"/>
                    <a:pt x="1072" y="62"/>
                    <a:pt x="1072" y="62"/>
                  </a:cubicBezTo>
                  <a:cubicBezTo>
                    <a:pt x="1069" y="65"/>
                    <a:pt x="1069" y="65"/>
                    <a:pt x="1069" y="65"/>
                  </a:cubicBezTo>
                  <a:cubicBezTo>
                    <a:pt x="1072" y="69"/>
                    <a:pt x="1072" y="69"/>
                    <a:pt x="1072" y="69"/>
                  </a:cubicBezTo>
                  <a:lnTo>
                    <a:pt x="1088" y="75"/>
                  </a:lnTo>
                  <a:close/>
                  <a:moveTo>
                    <a:pt x="1419" y="274"/>
                  </a:moveTo>
                  <a:cubicBezTo>
                    <a:pt x="1419" y="279"/>
                    <a:pt x="1419" y="279"/>
                    <a:pt x="1419" y="279"/>
                  </a:cubicBezTo>
                  <a:cubicBezTo>
                    <a:pt x="1422" y="280"/>
                    <a:pt x="1422" y="280"/>
                    <a:pt x="1422" y="280"/>
                  </a:cubicBezTo>
                  <a:cubicBezTo>
                    <a:pt x="1429" y="271"/>
                    <a:pt x="1429" y="271"/>
                    <a:pt x="1429" y="271"/>
                  </a:cubicBezTo>
                  <a:cubicBezTo>
                    <a:pt x="1424" y="265"/>
                    <a:pt x="1424" y="265"/>
                    <a:pt x="1424" y="265"/>
                  </a:cubicBezTo>
                  <a:cubicBezTo>
                    <a:pt x="1423" y="258"/>
                    <a:pt x="1423" y="258"/>
                    <a:pt x="1423" y="258"/>
                  </a:cubicBezTo>
                  <a:cubicBezTo>
                    <a:pt x="1412" y="260"/>
                    <a:pt x="1412" y="260"/>
                    <a:pt x="1412" y="260"/>
                  </a:cubicBezTo>
                  <a:cubicBezTo>
                    <a:pt x="1410" y="264"/>
                    <a:pt x="1410" y="264"/>
                    <a:pt x="1410" y="264"/>
                  </a:cubicBezTo>
                  <a:cubicBezTo>
                    <a:pt x="1416" y="268"/>
                    <a:pt x="1416" y="268"/>
                    <a:pt x="1416" y="268"/>
                  </a:cubicBezTo>
                  <a:lnTo>
                    <a:pt x="1419" y="274"/>
                  </a:lnTo>
                  <a:close/>
                  <a:moveTo>
                    <a:pt x="1798" y="21"/>
                  </a:moveTo>
                  <a:cubicBezTo>
                    <a:pt x="1803" y="17"/>
                    <a:pt x="1803" y="17"/>
                    <a:pt x="1803" y="17"/>
                  </a:cubicBezTo>
                  <a:cubicBezTo>
                    <a:pt x="1788" y="9"/>
                    <a:pt x="1788" y="9"/>
                    <a:pt x="1788" y="9"/>
                  </a:cubicBezTo>
                  <a:cubicBezTo>
                    <a:pt x="1781" y="1"/>
                    <a:pt x="1781" y="1"/>
                    <a:pt x="1781" y="1"/>
                  </a:cubicBezTo>
                  <a:cubicBezTo>
                    <a:pt x="1776" y="0"/>
                    <a:pt x="1776" y="0"/>
                    <a:pt x="1776" y="0"/>
                  </a:cubicBezTo>
                  <a:cubicBezTo>
                    <a:pt x="1773" y="5"/>
                    <a:pt x="1773" y="5"/>
                    <a:pt x="1773" y="5"/>
                  </a:cubicBezTo>
                  <a:cubicBezTo>
                    <a:pt x="1784" y="17"/>
                    <a:pt x="1784" y="17"/>
                    <a:pt x="1784" y="17"/>
                  </a:cubicBezTo>
                  <a:lnTo>
                    <a:pt x="1798" y="21"/>
                  </a:lnTo>
                  <a:close/>
                  <a:moveTo>
                    <a:pt x="668" y="215"/>
                  </a:moveTo>
                  <a:cubicBezTo>
                    <a:pt x="685" y="226"/>
                    <a:pt x="685" y="226"/>
                    <a:pt x="685" y="226"/>
                  </a:cubicBezTo>
                  <a:cubicBezTo>
                    <a:pt x="704" y="231"/>
                    <a:pt x="704" y="231"/>
                    <a:pt x="704" y="231"/>
                  </a:cubicBezTo>
                  <a:cubicBezTo>
                    <a:pt x="719" y="228"/>
                    <a:pt x="719" y="228"/>
                    <a:pt x="719" y="228"/>
                  </a:cubicBezTo>
                  <a:cubicBezTo>
                    <a:pt x="721" y="225"/>
                    <a:pt x="721" y="225"/>
                    <a:pt x="721" y="225"/>
                  </a:cubicBezTo>
                  <a:cubicBezTo>
                    <a:pt x="713" y="208"/>
                    <a:pt x="713" y="208"/>
                    <a:pt x="713" y="208"/>
                  </a:cubicBezTo>
                  <a:cubicBezTo>
                    <a:pt x="715" y="197"/>
                    <a:pt x="715" y="197"/>
                    <a:pt x="715" y="197"/>
                  </a:cubicBezTo>
                  <a:cubicBezTo>
                    <a:pt x="709" y="188"/>
                    <a:pt x="709" y="188"/>
                    <a:pt x="709" y="188"/>
                  </a:cubicBezTo>
                  <a:cubicBezTo>
                    <a:pt x="706" y="177"/>
                    <a:pt x="706" y="177"/>
                    <a:pt x="706" y="177"/>
                  </a:cubicBezTo>
                  <a:cubicBezTo>
                    <a:pt x="698" y="166"/>
                    <a:pt x="698" y="166"/>
                    <a:pt x="698" y="166"/>
                  </a:cubicBezTo>
                  <a:cubicBezTo>
                    <a:pt x="696" y="153"/>
                    <a:pt x="696" y="153"/>
                    <a:pt x="696" y="153"/>
                  </a:cubicBezTo>
                  <a:cubicBezTo>
                    <a:pt x="683" y="142"/>
                    <a:pt x="683" y="142"/>
                    <a:pt x="683" y="142"/>
                  </a:cubicBezTo>
                  <a:cubicBezTo>
                    <a:pt x="681" y="130"/>
                    <a:pt x="681" y="130"/>
                    <a:pt x="681" y="130"/>
                  </a:cubicBezTo>
                  <a:cubicBezTo>
                    <a:pt x="678" y="127"/>
                    <a:pt x="678" y="127"/>
                    <a:pt x="678" y="127"/>
                  </a:cubicBezTo>
                  <a:cubicBezTo>
                    <a:pt x="673" y="128"/>
                    <a:pt x="673" y="128"/>
                    <a:pt x="673" y="128"/>
                  </a:cubicBezTo>
                  <a:cubicBezTo>
                    <a:pt x="660" y="155"/>
                    <a:pt x="660" y="155"/>
                    <a:pt x="660" y="155"/>
                  </a:cubicBezTo>
                  <a:cubicBezTo>
                    <a:pt x="653" y="160"/>
                    <a:pt x="653" y="160"/>
                    <a:pt x="653" y="160"/>
                  </a:cubicBezTo>
                  <a:cubicBezTo>
                    <a:pt x="656" y="170"/>
                    <a:pt x="656" y="170"/>
                    <a:pt x="656" y="170"/>
                  </a:cubicBezTo>
                  <a:cubicBezTo>
                    <a:pt x="654" y="174"/>
                    <a:pt x="654" y="174"/>
                    <a:pt x="654" y="174"/>
                  </a:cubicBezTo>
                  <a:cubicBezTo>
                    <a:pt x="649" y="178"/>
                    <a:pt x="649" y="178"/>
                    <a:pt x="649" y="178"/>
                  </a:cubicBezTo>
                  <a:cubicBezTo>
                    <a:pt x="648" y="181"/>
                    <a:pt x="648" y="181"/>
                    <a:pt x="648" y="181"/>
                  </a:cubicBezTo>
                  <a:cubicBezTo>
                    <a:pt x="647" y="184"/>
                    <a:pt x="647" y="184"/>
                    <a:pt x="647" y="184"/>
                  </a:cubicBezTo>
                  <a:cubicBezTo>
                    <a:pt x="660" y="208"/>
                    <a:pt x="660" y="208"/>
                    <a:pt x="660" y="208"/>
                  </a:cubicBezTo>
                  <a:lnTo>
                    <a:pt x="668" y="215"/>
                  </a:lnTo>
                  <a:close/>
                  <a:moveTo>
                    <a:pt x="887" y="177"/>
                  </a:moveTo>
                  <a:cubicBezTo>
                    <a:pt x="895" y="176"/>
                    <a:pt x="895" y="176"/>
                    <a:pt x="895" y="176"/>
                  </a:cubicBezTo>
                  <a:cubicBezTo>
                    <a:pt x="912" y="159"/>
                    <a:pt x="912" y="159"/>
                    <a:pt x="912" y="159"/>
                  </a:cubicBezTo>
                  <a:cubicBezTo>
                    <a:pt x="914" y="153"/>
                    <a:pt x="914" y="153"/>
                    <a:pt x="914" y="153"/>
                  </a:cubicBezTo>
                  <a:cubicBezTo>
                    <a:pt x="911" y="148"/>
                    <a:pt x="911" y="148"/>
                    <a:pt x="911" y="148"/>
                  </a:cubicBezTo>
                  <a:cubicBezTo>
                    <a:pt x="908" y="150"/>
                    <a:pt x="908" y="150"/>
                    <a:pt x="908" y="150"/>
                  </a:cubicBezTo>
                  <a:cubicBezTo>
                    <a:pt x="905" y="160"/>
                    <a:pt x="905" y="160"/>
                    <a:pt x="905" y="160"/>
                  </a:cubicBezTo>
                  <a:cubicBezTo>
                    <a:pt x="899" y="158"/>
                    <a:pt x="899" y="158"/>
                    <a:pt x="899" y="158"/>
                  </a:cubicBezTo>
                  <a:cubicBezTo>
                    <a:pt x="894" y="152"/>
                    <a:pt x="894" y="152"/>
                    <a:pt x="894" y="152"/>
                  </a:cubicBezTo>
                  <a:cubicBezTo>
                    <a:pt x="887" y="150"/>
                    <a:pt x="887" y="150"/>
                    <a:pt x="887" y="150"/>
                  </a:cubicBezTo>
                  <a:cubicBezTo>
                    <a:pt x="870" y="158"/>
                    <a:pt x="870" y="158"/>
                    <a:pt x="870" y="158"/>
                  </a:cubicBezTo>
                  <a:cubicBezTo>
                    <a:pt x="880" y="174"/>
                    <a:pt x="880" y="174"/>
                    <a:pt x="880" y="174"/>
                  </a:cubicBezTo>
                  <a:lnTo>
                    <a:pt x="887" y="177"/>
                  </a:lnTo>
                  <a:close/>
                  <a:moveTo>
                    <a:pt x="147" y="568"/>
                  </a:moveTo>
                  <a:cubicBezTo>
                    <a:pt x="158" y="579"/>
                    <a:pt x="158" y="579"/>
                    <a:pt x="158" y="579"/>
                  </a:cubicBezTo>
                  <a:cubicBezTo>
                    <a:pt x="163" y="590"/>
                    <a:pt x="163" y="590"/>
                    <a:pt x="163" y="590"/>
                  </a:cubicBezTo>
                  <a:cubicBezTo>
                    <a:pt x="178" y="594"/>
                    <a:pt x="178" y="594"/>
                    <a:pt x="178" y="594"/>
                  </a:cubicBezTo>
                  <a:cubicBezTo>
                    <a:pt x="186" y="593"/>
                    <a:pt x="186" y="593"/>
                    <a:pt x="186" y="593"/>
                  </a:cubicBezTo>
                  <a:cubicBezTo>
                    <a:pt x="191" y="581"/>
                    <a:pt x="191" y="581"/>
                    <a:pt x="191" y="581"/>
                  </a:cubicBezTo>
                  <a:cubicBezTo>
                    <a:pt x="186" y="568"/>
                    <a:pt x="186" y="568"/>
                    <a:pt x="186" y="568"/>
                  </a:cubicBezTo>
                  <a:cubicBezTo>
                    <a:pt x="189" y="562"/>
                    <a:pt x="189" y="562"/>
                    <a:pt x="189" y="562"/>
                  </a:cubicBezTo>
                  <a:cubicBezTo>
                    <a:pt x="185" y="557"/>
                    <a:pt x="185" y="557"/>
                    <a:pt x="185" y="557"/>
                  </a:cubicBezTo>
                  <a:cubicBezTo>
                    <a:pt x="168" y="548"/>
                    <a:pt x="168" y="548"/>
                    <a:pt x="168" y="548"/>
                  </a:cubicBezTo>
                  <a:cubicBezTo>
                    <a:pt x="159" y="538"/>
                    <a:pt x="159" y="538"/>
                    <a:pt x="159" y="538"/>
                  </a:cubicBezTo>
                  <a:cubicBezTo>
                    <a:pt x="162" y="535"/>
                    <a:pt x="162" y="535"/>
                    <a:pt x="162" y="535"/>
                  </a:cubicBezTo>
                  <a:cubicBezTo>
                    <a:pt x="168" y="537"/>
                    <a:pt x="168" y="537"/>
                    <a:pt x="168" y="537"/>
                  </a:cubicBezTo>
                  <a:cubicBezTo>
                    <a:pt x="169" y="531"/>
                    <a:pt x="169" y="531"/>
                    <a:pt x="169" y="531"/>
                  </a:cubicBezTo>
                  <a:cubicBezTo>
                    <a:pt x="154" y="521"/>
                    <a:pt x="154" y="521"/>
                    <a:pt x="154" y="521"/>
                  </a:cubicBezTo>
                  <a:cubicBezTo>
                    <a:pt x="135" y="528"/>
                    <a:pt x="135" y="528"/>
                    <a:pt x="135" y="528"/>
                  </a:cubicBezTo>
                  <a:cubicBezTo>
                    <a:pt x="127" y="528"/>
                    <a:pt x="127" y="528"/>
                    <a:pt x="127" y="528"/>
                  </a:cubicBezTo>
                  <a:cubicBezTo>
                    <a:pt x="122" y="523"/>
                    <a:pt x="122" y="523"/>
                    <a:pt x="122" y="523"/>
                  </a:cubicBezTo>
                  <a:cubicBezTo>
                    <a:pt x="117" y="523"/>
                    <a:pt x="117" y="523"/>
                    <a:pt x="117" y="523"/>
                  </a:cubicBezTo>
                  <a:cubicBezTo>
                    <a:pt x="116" y="528"/>
                    <a:pt x="116" y="528"/>
                    <a:pt x="116" y="528"/>
                  </a:cubicBezTo>
                  <a:cubicBezTo>
                    <a:pt x="146" y="567"/>
                    <a:pt x="146" y="567"/>
                    <a:pt x="146" y="567"/>
                  </a:cubicBezTo>
                  <a:lnTo>
                    <a:pt x="147" y="568"/>
                  </a:lnTo>
                  <a:close/>
                  <a:moveTo>
                    <a:pt x="1908" y="633"/>
                  </a:moveTo>
                  <a:cubicBezTo>
                    <a:pt x="1899" y="627"/>
                    <a:pt x="1909" y="620"/>
                    <a:pt x="1904" y="610"/>
                  </a:cubicBezTo>
                  <a:cubicBezTo>
                    <a:pt x="1901" y="604"/>
                    <a:pt x="1891" y="587"/>
                    <a:pt x="1900" y="578"/>
                  </a:cubicBezTo>
                  <a:cubicBezTo>
                    <a:pt x="1891" y="568"/>
                    <a:pt x="1899" y="552"/>
                    <a:pt x="1892" y="544"/>
                  </a:cubicBezTo>
                  <a:cubicBezTo>
                    <a:pt x="1890" y="532"/>
                    <a:pt x="1898" y="521"/>
                    <a:pt x="1889" y="511"/>
                  </a:cubicBezTo>
                  <a:cubicBezTo>
                    <a:pt x="1891" y="503"/>
                    <a:pt x="1885" y="493"/>
                    <a:pt x="1882" y="488"/>
                  </a:cubicBezTo>
                  <a:cubicBezTo>
                    <a:pt x="1879" y="478"/>
                    <a:pt x="1864" y="466"/>
                    <a:pt x="1861" y="459"/>
                  </a:cubicBezTo>
                  <a:cubicBezTo>
                    <a:pt x="1864" y="446"/>
                    <a:pt x="1848" y="440"/>
                    <a:pt x="1853" y="431"/>
                  </a:cubicBezTo>
                  <a:cubicBezTo>
                    <a:pt x="1854" y="428"/>
                    <a:pt x="1847" y="416"/>
                    <a:pt x="1859" y="407"/>
                  </a:cubicBezTo>
                  <a:cubicBezTo>
                    <a:pt x="1864" y="398"/>
                    <a:pt x="1854" y="383"/>
                    <a:pt x="1847" y="388"/>
                  </a:cubicBezTo>
                  <a:cubicBezTo>
                    <a:pt x="1852" y="367"/>
                    <a:pt x="1827" y="381"/>
                    <a:pt x="1823" y="373"/>
                  </a:cubicBezTo>
                  <a:cubicBezTo>
                    <a:pt x="1809" y="373"/>
                    <a:pt x="1817" y="345"/>
                    <a:pt x="1811" y="333"/>
                  </a:cubicBezTo>
                  <a:cubicBezTo>
                    <a:pt x="1809" y="316"/>
                    <a:pt x="1809" y="295"/>
                    <a:pt x="1803" y="280"/>
                  </a:cubicBezTo>
                  <a:cubicBezTo>
                    <a:pt x="1803" y="269"/>
                    <a:pt x="1798" y="267"/>
                    <a:pt x="1792" y="255"/>
                  </a:cubicBezTo>
                  <a:cubicBezTo>
                    <a:pt x="1794" y="246"/>
                    <a:pt x="1780" y="249"/>
                    <a:pt x="1777" y="245"/>
                  </a:cubicBezTo>
                  <a:cubicBezTo>
                    <a:pt x="1783" y="238"/>
                    <a:pt x="1778" y="227"/>
                    <a:pt x="1773" y="227"/>
                  </a:cubicBezTo>
                  <a:cubicBezTo>
                    <a:pt x="1772" y="221"/>
                    <a:pt x="1781" y="214"/>
                    <a:pt x="1792" y="214"/>
                  </a:cubicBezTo>
                  <a:cubicBezTo>
                    <a:pt x="1799" y="212"/>
                    <a:pt x="1810" y="211"/>
                    <a:pt x="1811" y="200"/>
                  </a:cubicBezTo>
                  <a:cubicBezTo>
                    <a:pt x="1812" y="195"/>
                    <a:pt x="1810" y="192"/>
                    <a:pt x="1808" y="190"/>
                  </a:cubicBezTo>
                  <a:cubicBezTo>
                    <a:pt x="1808" y="190"/>
                    <a:pt x="1808" y="190"/>
                    <a:pt x="1808" y="190"/>
                  </a:cubicBezTo>
                  <a:cubicBezTo>
                    <a:pt x="1796" y="190"/>
                    <a:pt x="1796" y="190"/>
                    <a:pt x="1796" y="190"/>
                  </a:cubicBezTo>
                  <a:cubicBezTo>
                    <a:pt x="1792" y="183"/>
                    <a:pt x="1792" y="183"/>
                    <a:pt x="1792" y="183"/>
                  </a:cubicBezTo>
                  <a:cubicBezTo>
                    <a:pt x="1782" y="182"/>
                    <a:pt x="1782" y="182"/>
                    <a:pt x="1782" y="182"/>
                  </a:cubicBezTo>
                  <a:cubicBezTo>
                    <a:pt x="1778" y="182"/>
                    <a:pt x="1778" y="182"/>
                    <a:pt x="1778" y="182"/>
                  </a:cubicBezTo>
                  <a:cubicBezTo>
                    <a:pt x="1774" y="179"/>
                    <a:pt x="1774" y="179"/>
                    <a:pt x="1774" y="179"/>
                  </a:cubicBezTo>
                  <a:cubicBezTo>
                    <a:pt x="1771" y="177"/>
                    <a:pt x="1771" y="177"/>
                    <a:pt x="1771" y="177"/>
                  </a:cubicBezTo>
                  <a:cubicBezTo>
                    <a:pt x="1767" y="169"/>
                    <a:pt x="1767" y="169"/>
                    <a:pt x="1767" y="169"/>
                  </a:cubicBezTo>
                  <a:cubicBezTo>
                    <a:pt x="1772" y="148"/>
                    <a:pt x="1772" y="148"/>
                    <a:pt x="1772" y="148"/>
                  </a:cubicBezTo>
                  <a:cubicBezTo>
                    <a:pt x="1764" y="126"/>
                    <a:pt x="1764" y="126"/>
                    <a:pt x="1764" y="126"/>
                  </a:cubicBezTo>
                  <a:cubicBezTo>
                    <a:pt x="1767" y="112"/>
                    <a:pt x="1767" y="112"/>
                    <a:pt x="1767" y="112"/>
                  </a:cubicBezTo>
                  <a:cubicBezTo>
                    <a:pt x="1771" y="108"/>
                    <a:pt x="1771" y="108"/>
                    <a:pt x="1771" y="108"/>
                  </a:cubicBezTo>
                  <a:cubicBezTo>
                    <a:pt x="1771" y="101"/>
                    <a:pt x="1771" y="101"/>
                    <a:pt x="1771" y="101"/>
                  </a:cubicBezTo>
                  <a:cubicBezTo>
                    <a:pt x="1756" y="89"/>
                    <a:pt x="1756" y="89"/>
                    <a:pt x="1756" y="89"/>
                  </a:cubicBezTo>
                  <a:cubicBezTo>
                    <a:pt x="1753" y="84"/>
                    <a:pt x="1753" y="84"/>
                    <a:pt x="1753" y="84"/>
                  </a:cubicBezTo>
                  <a:cubicBezTo>
                    <a:pt x="1756" y="71"/>
                    <a:pt x="1756" y="71"/>
                    <a:pt x="1756" y="71"/>
                  </a:cubicBezTo>
                  <a:cubicBezTo>
                    <a:pt x="1735" y="47"/>
                    <a:pt x="1735" y="47"/>
                    <a:pt x="1735" y="47"/>
                  </a:cubicBezTo>
                  <a:cubicBezTo>
                    <a:pt x="1729" y="43"/>
                    <a:pt x="1729" y="43"/>
                    <a:pt x="1729" y="43"/>
                  </a:cubicBezTo>
                  <a:cubicBezTo>
                    <a:pt x="1726" y="44"/>
                    <a:pt x="1726" y="44"/>
                    <a:pt x="1726" y="44"/>
                  </a:cubicBezTo>
                  <a:cubicBezTo>
                    <a:pt x="1720" y="52"/>
                    <a:pt x="1720" y="52"/>
                    <a:pt x="1720" y="52"/>
                  </a:cubicBezTo>
                  <a:cubicBezTo>
                    <a:pt x="1711" y="45"/>
                    <a:pt x="1711" y="45"/>
                    <a:pt x="1711" y="45"/>
                  </a:cubicBezTo>
                  <a:cubicBezTo>
                    <a:pt x="1706" y="38"/>
                    <a:pt x="1706" y="38"/>
                    <a:pt x="1706" y="38"/>
                  </a:cubicBezTo>
                  <a:cubicBezTo>
                    <a:pt x="1708" y="33"/>
                    <a:pt x="1708" y="33"/>
                    <a:pt x="1708" y="33"/>
                  </a:cubicBezTo>
                  <a:cubicBezTo>
                    <a:pt x="1711" y="25"/>
                    <a:pt x="1711" y="25"/>
                    <a:pt x="1711" y="25"/>
                  </a:cubicBezTo>
                  <a:cubicBezTo>
                    <a:pt x="1702" y="27"/>
                    <a:pt x="1702" y="27"/>
                    <a:pt x="1702" y="27"/>
                  </a:cubicBezTo>
                  <a:cubicBezTo>
                    <a:pt x="1695" y="19"/>
                    <a:pt x="1695" y="19"/>
                    <a:pt x="1695" y="19"/>
                  </a:cubicBezTo>
                  <a:cubicBezTo>
                    <a:pt x="1692" y="20"/>
                    <a:pt x="1692" y="20"/>
                    <a:pt x="1692" y="20"/>
                  </a:cubicBezTo>
                  <a:cubicBezTo>
                    <a:pt x="1689" y="34"/>
                    <a:pt x="1689" y="34"/>
                    <a:pt x="1689" y="34"/>
                  </a:cubicBezTo>
                  <a:cubicBezTo>
                    <a:pt x="1684" y="40"/>
                    <a:pt x="1684" y="40"/>
                    <a:pt x="1684" y="40"/>
                  </a:cubicBezTo>
                  <a:cubicBezTo>
                    <a:pt x="1676" y="43"/>
                    <a:pt x="1676" y="43"/>
                    <a:pt x="1676" y="43"/>
                  </a:cubicBezTo>
                  <a:cubicBezTo>
                    <a:pt x="1673" y="50"/>
                    <a:pt x="1673" y="50"/>
                    <a:pt x="1673" y="50"/>
                  </a:cubicBezTo>
                  <a:cubicBezTo>
                    <a:pt x="1689" y="66"/>
                    <a:pt x="1689" y="66"/>
                    <a:pt x="1689" y="66"/>
                  </a:cubicBezTo>
                  <a:cubicBezTo>
                    <a:pt x="1688" y="72"/>
                    <a:pt x="1688" y="72"/>
                    <a:pt x="1688" y="72"/>
                  </a:cubicBezTo>
                  <a:cubicBezTo>
                    <a:pt x="1683" y="77"/>
                    <a:pt x="1683" y="77"/>
                    <a:pt x="1683" y="77"/>
                  </a:cubicBezTo>
                  <a:cubicBezTo>
                    <a:pt x="1683" y="81"/>
                    <a:pt x="1683" y="81"/>
                    <a:pt x="1683" y="81"/>
                  </a:cubicBezTo>
                  <a:cubicBezTo>
                    <a:pt x="1687" y="111"/>
                    <a:pt x="1687" y="111"/>
                    <a:pt x="1687" y="111"/>
                  </a:cubicBezTo>
                  <a:cubicBezTo>
                    <a:pt x="1691" y="116"/>
                    <a:pt x="1691" y="116"/>
                    <a:pt x="1691" y="116"/>
                  </a:cubicBezTo>
                  <a:cubicBezTo>
                    <a:pt x="1700" y="117"/>
                    <a:pt x="1700" y="117"/>
                    <a:pt x="1700" y="117"/>
                  </a:cubicBezTo>
                  <a:cubicBezTo>
                    <a:pt x="1706" y="123"/>
                    <a:pt x="1706" y="123"/>
                    <a:pt x="1706" y="123"/>
                  </a:cubicBezTo>
                  <a:cubicBezTo>
                    <a:pt x="1711" y="133"/>
                    <a:pt x="1711" y="133"/>
                    <a:pt x="1711" y="133"/>
                  </a:cubicBezTo>
                  <a:cubicBezTo>
                    <a:pt x="1706" y="146"/>
                    <a:pt x="1706" y="146"/>
                    <a:pt x="1706" y="146"/>
                  </a:cubicBezTo>
                  <a:cubicBezTo>
                    <a:pt x="1707" y="157"/>
                    <a:pt x="1707" y="157"/>
                    <a:pt x="1707" y="157"/>
                  </a:cubicBezTo>
                  <a:cubicBezTo>
                    <a:pt x="1702" y="172"/>
                    <a:pt x="1702" y="172"/>
                    <a:pt x="1702" y="172"/>
                  </a:cubicBezTo>
                  <a:cubicBezTo>
                    <a:pt x="1693" y="180"/>
                    <a:pt x="1693" y="180"/>
                    <a:pt x="1693" y="180"/>
                  </a:cubicBezTo>
                  <a:cubicBezTo>
                    <a:pt x="1681" y="186"/>
                    <a:pt x="1681" y="186"/>
                    <a:pt x="1681" y="186"/>
                  </a:cubicBezTo>
                  <a:cubicBezTo>
                    <a:pt x="1680" y="186"/>
                    <a:pt x="1680" y="186"/>
                    <a:pt x="1680" y="186"/>
                  </a:cubicBezTo>
                  <a:cubicBezTo>
                    <a:pt x="1677" y="186"/>
                    <a:pt x="1677" y="186"/>
                    <a:pt x="1677" y="186"/>
                  </a:cubicBezTo>
                  <a:cubicBezTo>
                    <a:pt x="1669" y="187"/>
                    <a:pt x="1669" y="187"/>
                    <a:pt x="1669" y="187"/>
                  </a:cubicBezTo>
                  <a:cubicBezTo>
                    <a:pt x="1656" y="181"/>
                    <a:pt x="1656" y="181"/>
                    <a:pt x="1656" y="181"/>
                  </a:cubicBezTo>
                  <a:cubicBezTo>
                    <a:pt x="1636" y="164"/>
                    <a:pt x="1636" y="164"/>
                    <a:pt x="1636" y="164"/>
                  </a:cubicBezTo>
                  <a:cubicBezTo>
                    <a:pt x="1629" y="166"/>
                    <a:pt x="1629" y="166"/>
                    <a:pt x="1629" y="166"/>
                  </a:cubicBezTo>
                  <a:cubicBezTo>
                    <a:pt x="1622" y="156"/>
                    <a:pt x="1622" y="156"/>
                    <a:pt x="1622" y="156"/>
                  </a:cubicBezTo>
                  <a:cubicBezTo>
                    <a:pt x="1625" y="148"/>
                    <a:pt x="1625" y="148"/>
                    <a:pt x="1625" y="148"/>
                  </a:cubicBezTo>
                  <a:cubicBezTo>
                    <a:pt x="1621" y="142"/>
                    <a:pt x="1621" y="142"/>
                    <a:pt x="1621" y="142"/>
                  </a:cubicBezTo>
                  <a:cubicBezTo>
                    <a:pt x="1621" y="136"/>
                    <a:pt x="1621" y="136"/>
                    <a:pt x="1621" y="136"/>
                  </a:cubicBezTo>
                  <a:cubicBezTo>
                    <a:pt x="1616" y="134"/>
                    <a:pt x="1616" y="134"/>
                    <a:pt x="1616" y="134"/>
                  </a:cubicBezTo>
                  <a:cubicBezTo>
                    <a:pt x="1606" y="137"/>
                    <a:pt x="1606" y="137"/>
                    <a:pt x="1606" y="137"/>
                  </a:cubicBezTo>
                  <a:cubicBezTo>
                    <a:pt x="1599" y="134"/>
                    <a:pt x="1599" y="134"/>
                    <a:pt x="1599" y="134"/>
                  </a:cubicBezTo>
                  <a:cubicBezTo>
                    <a:pt x="1594" y="131"/>
                    <a:pt x="1594" y="131"/>
                    <a:pt x="1594" y="131"/>
                  </a:cubicBezTo>
                  <a:cubicBezTo>
                    <a:pt x="1591" y="125"/>
                    <a:pt x="1591" y="125"/>
                    <a:pt x="1591" y="125"/>
                  </a:cubicBezTo>
                  <a:cubicBezTo>
                    <a:pt x="1590" y="124"/>
                    <a:pt x="1590" y="124"/>
                    <a:pt x="1590" y="124"/>
                  </a:cubicBezTo>
                  <a:cubicBezTo>
                    <a:pt x="1591" y="114"/>
                    <a:pt x="1591" y="114"/>
                    <a:pt x="1591" y="114"/>
                  </a:cubicBezTo>
                  <a:cubicBezTo>
                    <a:pt x="1587" y="111"/>
                    <a:pt x="1587" y="111"/>
                    <a:pt x="1587" y="111"/>
                  </a:cubicBezTo>
                  <a:cubicBezTo>
                    <a:pt x="1579" y="117"/>
                    <a:pt x="1579" y="117"/>
                    <a:pt x="1579" y="117"/>
                  </a:cubicBezTo>
                  <a:cubicBezTo>
                    <a:pt x="1573" y="117"/>
                    <a:pt x="1573" y="117"/>
                    <a:pt x="1573" y="117"/>
                  </a:cubicBezTo>
                  <a:cubicBezTo>
                    <a:pt x="1567" y="117"/>
                    <a:pt x="1567" y="117"/>
                    <a:pt x="1567" y="117"/>
                  </a:cubicBezTo>
                  <a:cubicBezTo>
                    <a:pt x="1554" y="112"/>
                    <a:pt x="1554" y="112"/>
                    <a:pt x="1554" y="112"/>
                  </a:cubicBezTo>
                  <a:cubicBezTo>
                    <a:pt x="1544" y="99"/>
                    <a:pt x="1544" y="99"/>
                    <a:pt x="1544" y="99"/>
                  </a:cubicBezTo>
                  <a:cubicBezTo>
                    <a:pt x="1548" y="85"/>
                    <a:pt x="1548" y="85"/>
                    <a:pt x="1548" y="85"/>
                  </a:cubicBezTo>
                  <a:cubicBezTo>
                    <a:pt x="1542" y="75"/>
                    <a:pt x="1542" y="75"/>
                    <a:pt x="1542" y="75"/>
                  </a:cubicBezTo>
                  <a:cubicBezTo>
                    <a:pt x="1548" y="65"/>
                    <a:pt x="1548" y="65"/>
                    <a:pt x="1548" y="65"/>
                  </a:cubicBezTo>
                  <a:cubicBezTo>
                    <a:pt x="1543" y="63"/>
                    <a:pt x="1543" y="63"/>
                    <a:pt x="1543" y="63"/>
                  </a:cubicBezTo>
                  <a:cubicBezTo>
                    <a:pt x="1528" y="63"/>
                    <a:pt x="1528" y="63"/>
                    <a:pt x="1528" y="63"/>
                  </a:cubicBezTo>
                  <a:cubicBezTo>
                    <a:pt x="1527" y="76"/>
                    <a:pt x="1527" y="76"/>
                    <a:pt x="1527" y="76"/>
                  </a:cubicBezTo>
                  <a:cubicBezTo>
                    <a:pt x="1523" y="79"/>
                    <a:pt x="1523" y="79"/>
                    <a:pt x="1523" y="79"/>
                  </a:cubicBezTo>
                  <a:cubicBezTo>
                    <a:pt x="1520" y="121"/>
                    <a:pt x="1520" y="121"/>
                    <a:pt x="1520" y="121"/>
                  </a:cubicBezTo>
                  <a:cubicBezTo>
                    <a:pt x="1528" y="134"/>
                    <a:pt x="1528" y="134"/>
                    <a:pt x="1528" y="134"/>
                  </a:cubicBezTo>
                  <a:cubicBezTo>
                    <a:pt x="1535" y="154"/>
                    <a:pt x="1535" y="154"/>
                    <a:pt x="1535" y="154"/>
                  </a:cubicBezTo>
                  <a:cubicBezTo>
                    <a:pt x="1540" y="162"/>
                    <a:pt x="1540" y="162"/>
                    <a:pt x="1540" y="162"/>
                  </a:cubicBezTo>
                  <a:cubicBezTo>
                    <a:pt x="1547" y="171"/>
                    <a:pt x="1547" y="171"/>
                    <a:pt x="1547" y="171"/>
                  </a:cubicBezTo>
                  <a:cubicBezTo>
                    <a:pt x="1548" y="187"/>
                    <a:pt x="1548" y="187"/>
                    <a:pt x="1548" y="187"/>
                  </a:cubicBezTo>
                  <a:cubicBezTo>
                    <a:pt x="1557" y="201"/>
                    <a:pt x="1557" y="201"/>
                    <a:pt x="1557" y="201"/>
                  </a:cubicBezTo>
                  <a:cubicBezTo>
                    <a:pt x="1567" y="209"/>
                    <a:pt x="1567" y="209"/>
                    <a:pt x="1567" y="209"/>
                  </a:cubicBezTo>
                  <a:cubicBezTo>
                    <a:pt x="1572" y="217"/>
                    <a:pt x="1572" y="217"/>
                    <a:pt x="1572" y="217"/>
                  </a:cubicBezTo>
                  <a:cubicBezTo>
                    <a:pt x="1574" y="230"/>
                    <a:pt x="1574" y="230"/>
                    <a:pt x="1574" y="230"/>
                  </a:cubicBezTo>
                  <a:cubicBezTo>
                    <a:pt x="1560" y="257"/>
                    <a:pt x="1560" y="257"/>
                    <a:pt x="1560" y="257"/>
                  </a:cubicBezTo>
                  <a:cubicBezTo>
                    <a:pt x="1551" y="259"/>
                    <a:pt x="1551" y="259"/>
                    <a:pt x="1551" y="259"/>
                  </a:cubicBezTo>
                  <a:cubicBezTo>
                    <a:pt x="1501" y="259"/>
                    <a:pt x="1501" y="259"/>
                    <a:pt x="1501" y="259"/>
                  </a:cubicBezTo>
                  <a:cubicBezTo>
                    <a:pt x="1495" y="263"/>
                    <a:pt x="1495" y="263"/>
                    <a:pt x="1495" y="263"/>
                  </a:cubicBezTo>
                  <a:cubicBezTo>
                    <a:pt x="1492" y="272"/>
                    <a:pt x="1492" y="272"/>
                    <a:pt x="1492" y="272"/>
                  </a:cubicBezTo>
                  <a:cubicBezTo>
                    <a:pt x="1494" y="285"/>
                    <a:pt x="1494" y="285"/>
                    <a:pt x="1494" y="285"/>
                  </a:cubicBezTo>
                  <a:cubicBezTo>
                    <a:pt x="1492" y="288"/>
                    <a:pt x="1492" y="288"/>
                    <a:pt x="1492" y="288"/>
                  </a:cubicBezTo>
                  <a:cubicBezTo>
                    <a:pt x="1490" y="291"/>
                    <a:pt x="1490" y="291"/>
                    <a:pt x="1490" y="291"/>
                  </a:cubicBezTo>
                  <a:cubicBezTo>
                    <a:pt x="1484" y="297"/>
                    <a:pt x="1484" y="297"/>
                    <a:pt x="1484" y="297"/>
                  </a:cubicBezTo>
                  <a:cubicBezTo>
                    <a:pt x="1470" y="305"/>
                    <a:pt x="1470" y="305"/>
                    <a:pt x="1470" y="305"/>
                  </a:cubicBezTo>
                  <a:cubicBezTo>
                    <a:pt x="1460" y="306"/>
                    <a:pt x="1460" y="306"/>
                    <a:pt x="1460" y="306"/>
                  </a:cubicBezTo>
                  <a:cubicBezTo>
                    <a:pt x="1454" y="304"/>
                    <a:pt x="1454" y="304"/>
                    <a:pt x="1454" y="304"/>
                  </a:cubicBezTo>
                  <a:cubicBezTo>
                    <a:pt x="1450" y="305"/>
                    <a:pt x="1450" y="305"/>
                    <a:pt x="1450" y="305"/>
                  </a:cubicBezTo>
                  <a:cubicBezTo>
                    <a:pt x="1448" y="310"/>
                    <a:pt x="1448" y="310"/>
                    <a:pt x="1448" y="310"/>
                  </a:cubicBezTo>
                  <a:cubicBezTo>
                    <a:pt x="1436" y="308"/>
                    <a:pt x="1436" y="308"/>
                    <a:pt x="1436" y="308"/>
                  </a:cubicBezTo>
                  <a:cubicBezTo>
                    <a:pt x="1416" y="298"/>
                    <a:pt x="1416" y="298"/>
                    <a:pt x="1416" y="298"/>
                  </a:cubicBezTo>
                  <a:cubicBezTo>
                    <a:pt x="1393" y="300"/>
                    <a:pt x="1393" y="300"/>
                    <a:pt x="1393" y="300"/>
                  </a:cubicBezTo>
                  <a:cubicBezTo>
                    <a:pt x="1380" y="296"/>
                    <a:pt x="1380" y="296"/>
                    <a:pt x="1380" y="296"/>
                  </a:cubicBezTo>
                  <a:cubicBezTo>
                    <a:pt x="1338" y="273"/>
                    <a:pt x="1338" y="273"/>
                    <a:pt x="1338" y="273"/>
                  </a:cubicBezTo>
                  <a:cubicBezTo>
                    <a:pt x="1336" y="267"/>
                    <a:pt x="1336" y="267"/>
                    <a:pt x="1336" y="267"/>
                  </a:cubicBezTo>
                  <a:cubicBezTo>
                    <a:pt x="1339" y="254"/>
                    <a:pt x="1339" y="254"/>
                    <a:pt x="1339" y="254"/>
                  </a:cubicBezTo>
                  <a:cubicBezTo>
                    <a:pt x="1334" y="243"/>
                    <a:pt x="1334" y="243"/>
                    <a:pt x="1334" y="243"/>
                  </a:cubicBezTo>
                  <a:cubicBezTo>
                    <a:pt x="1331" y="248"/>
                    <a:pt x="1331" y="248"/>
                    <a:pt x="1331" y="248"/>
                  </a:cubicBezTo>
                  <a:cubicBezTo>
                    <a:pt x="1324" y="260"/>
                    <a:pt x="1324" y="260"/>
                    <a:pt x="1324" y="260"/>
                  </a:cubicBezTo>
                  <a:cubicBezTo>
                    <a:pt x="1304" y="276"/>
                    <a:pt x="1304" y="276"/>
                    <a:pt x="1304" y="276"/>
                  </a:cubicBezTo>
                  <a:cubicBezTo>
                    <a:pt x="1290" y="284"/>
                    <a:pt x="1290" y="284"/>
                    <a:pt x="1290" y="284"/>
                  </a:cubicBezTo>
                  <a:cubicBezTo>
                    <a:pt x="1284" y="285"/>
                    <a:pt x="1284" y="285"/>
                    <a:pt x="1284" y="285"/>
                  </a:cubicBezTo>
                  <a:cubicBezTo>
                    <a:pt x="1274" y="281"/>
                    <a:pt x="1274" y="281"/>
                    <a:pt x="1274" y="281"/>
                  </a:cubicBezTo>
                  <a:cubicBezTo>
                    <a:pt x="1269" y="277"/>
                    <a:pt x="1269" y="277"/>
                    <a:pt x="1269" y="277"/>
                  </a:cubicBezTo>
                  <a:cubicBezTo>
                    <a:pt x="1268" y="263"/>
                    <a:pt x="1268" y="263"/>
                    <a:pt x="1268" y="263"/>
                  </a:cubicBezTo>
                  <a:cubicBezTo>
                    <a:pt x="1263" y="254"/>
                    <a:pt x="1263" y="254"/>
                    <a:pt x="1263" y="254"/>
                  </a:cubicBezTo>
                  <a:cubicBezTo>
                    <a:pt x="1254" y="248"/>
                    <a:pt x="1254" y="248"/>
                    <a:pt x="1254" y="248"/>
                  </a:cubicBezTo>
                  <a:cubicBezTo>
                    <a:pt x="1244" y="245"/>
                    <a:pt x="1244" y="245"/>
                    <a:pt x="1244" y="245"/>
                  </a:cubicBezTo>
                  <a:cubicBezTo>
                    <a:pt x="1229" y="225"/>
                    <a:pt x="1229" y="225"/>
                    <a:pt x="1229" y="225"/>
                  </a:cubicBezTo>
                  <a:cubicBezTo>
                    <a:pt x="1221" y="222"/>
                    <a:pt x="1221" y="222"/>
                    <a:pt x="1221" y="222"/>
                  </a:cubicBezTo>
                  <a:cubicBezTo>
                    <a:pt x="1220" y="225"/>
                    <a:pt x="1220" y="225"/>
                    <a:pt x="1220" y="225"/>
                  </a:cubicBezTo>
                  <a:cubicBezTo>
                    <a:pt x="1223" y="231"/>
                    <a:pt x="1223" y="231"/>
                    <a:pt x="1223" y="231"/>
                  </a:cubicBezTo>
                  <a:cubicBezTo>
                    <a:pt x="1225" y="243"/>
                    <a:pt x="1225" y="243"/>
                    <a:pt x="1225" y="243"/>
                  </a:cubicBezTo>
                  <a:cubicBezTo>
                    <a:pt x="1222" y="251"/>
                    <a:pt x="1222" y="251"/>
                    <a:pt x="1222" y="251"/>
                  </a:cubicBezTo>
                  <a:cubicBezTo>
                    <a:pt x="1230" y="262"/>
                    <a:pt x="1230" y="262"/>
                    <a:pt x="1230" y="262"/>
                  </a:cubicBezTo>
                  <a:cubicBezTo>
                    <a:pt x="1236" y="272"/>
                    <a:pt x="1236" y="272"/>
                    <a:pt x="1236" y="272"/>
                  </a:cubicBezTo>
                  <a:cubicBezTo>
                    <a:pt x="1244" y="275"/>
                    <a:pt x="1244" y="275"/>
                    <a:pt x="1244" y="275"/>
                  </a:cubicBezTo>
                  <a:cubicBezTo>
                    <a:pt x="1250" y="285"/>
                    <a:pt x="1250" y="285"/>
                    <a:pt x="1250" y="285"/>
                  </a:cubicBezTo>
                  <a:cubicBezTo>
                    <a:pt x="1246" y="299"/>
                    <a:pt x="1246" y="299"/>
                    <a:pt x="1246" y="299"/>
                  </a:cubicBezTo>
                  <a:cubicBezTo>
                    <a:pt x="1231" y="314"/>
                    <a:pt x="1231" y="314"/>
                    <a:pt x="1231" y="314"/>
                  </a:cubicBezTo>
                  <a:cubicBezTo>
                    <a:pt x="1229" y="326"/>
                    <a:pt x="1229" y="326"/>
                    <a:pt x="1229" y="326"/>
                  </a:cubicBezTo>
                  <a:cubicBezTo>
                    <a:pt x="1219" y="324"/>
                    <a:pt x="1219" y="324"/>
                    <a:pt x="1219" y="324"/>
                  </a:cubicBezTo>
                  <a:cubicBezTo>
                    <a:pt x="1206" y="317"/>
                    <a:pt x="1206" y="317"/>
                    <a:pt x="1206" y="317"/>
                  </a:cubicBezTo>
                  <a:cubicBezTo>
                    <a:pt x="1198" y="307"/>
                    <a:pt x="1198" y="307"/>
                    <a:pt x="1198" y="307"/>
                  </a:cubicBezTo>
                  <a:cubicBezTo>
                    <a:pt x="1191" y="307"/>
                    <a:pt x="1191" y="307"/>
                    <a:pt x="1191" y="307"/>
                  </a:cubicBezTo>
                  <a:cubicBezTo>
                    <a:pt x="1174" y="285"/>
                    <a:pt x="1174" y="285"/>
                    <a:pt x="1174" y="285"/>
                  </a:cubicBezTo>
                  <a:cubicBezTo>
                    <a:pt x="1173" y="279"/>
                    <a:pt x="1173" y="279"/>
                    <a:pt x="1173" y="279"/>
                  </a:cubicBezTo>
                  <a:cubicBezTo>
                    <a:pt x="1141" y="290"/>
                    <a:pt x="1141" y="290"/>
                    <a:pt x="1141" y="290"/>
                  </a:cubicBezTo>
                  <a:cubicBezTo>
                    <a:pt x="1129" y="281"/>
                    <a:pt x="1129" y="281"/>
                    <a:pt x="1129" y="281"/>
                  </a:cubicBezTo>
                  <a:cubicBezTo>
                    <a:pt x="1118" y="282"/>
                    <a:pt x="1118" y="282"/>
                    <a:pt x="1118" y="282"/>
                  </a:cubicBezTo>
                  <a:cubicBezTo>
                    <a:pt x="1109" y="280"/>
                    <a:pt x="1109" y="280"/>
                    <a:pt x="1109" y="280"/>
                  </a:cubicBezTo>
                  <a:cubicBezTo>
                    <a:pt x="1103" y="281"/>
                    <a:pt x="1103" y="281"/>
                    <a:pt x="1103" y="281"/>
                  </a:cubicBezTo>
                  <a:cubicBezTo>
                    <a:pt x="1098" y="296"/>
                    <a:pt x="1098" y="296"/>
                    <a:pt x="1098" y="296"/>
                  </a:cubicBezTo>
                  <a:cubicBezTo>
                    <a:pt x="1094" y="298"/>
                    <a:pt x="1094" y="298"/>
                    <a:pt x="1094" y="298"/>
                  </a:cubicBezTo>
                  <a:cubicBezTo>
                    <a:pt x="1077" y="309"/>
                    <a:pt x="1077" y="309"/>
                    <a:pt x="1077" y="309"/>
                  </a:cubicBezTo>
                  <a:cubicBezTo>
                    <a:pt x="1065" y="310"/>
                    <a:pt x="1065" y="310"/>
                    <a:pt x="1065" y="310"/>
                  </a:cubicBezTo>
                  <a:cubicBezTo>
                    <a:pt x="1064" y="310"/>
                    <a:pt x="1064" y="310"/>
                    <a:pt x="1064" y="310"/>
                  </a:cubicBezTo>
                  <a:cubicBezTo>
                    <a:pt x="1054" y="307"/>
                    <a:pt x="1054" y="307"/>
                    <a:pt x="1054" y="307"/>
                  </a:cubicBezTo>
                  <a:cubicBezTo>
                    <a:pt x="1030" y="290"/>
                    <a:pt x="1030" y="290"/>
                    <a:pt x="1030" y="290"/>
                  </a:cubicBezTo>
                  <a:cubicBezTo>
                    <a:pt x="1023" y="279"/>
                    <a:pt x="1023" y="279"/>
                    <a:pt x="1023" y="279"/>
                  </a:cubicBezTo>
                  <a:cubicBezTo>
                    <a:pt x="1020" y="258"/>
                    <a:pt x="1020" y="258"/>
                    <a:pt x="1020" y="258"/>
                  </a:cubicBezTo>
                  <a:cubicBezTo>
                    <a:pt x="1006" y="245"/>
                    <a:pt x="1006" y="245"/>
                    <a:pt x="1006" y="245"/>
                  </a:cubicBezTo>
                  <a:cubicBezTo>
                    <a:pt x="1004" y="240"/>
                    <a:pt x="1004" y="240"/>
                    <a:pt x="1004" y="240"/>
                  </a:cubicBezTo>
                  <a:cubicBezTo>
                    <a:pt x="1006" y="229"/>
                    <a:pt x="1006" y="229"/>
                    <a:pt x="1006" y="229"/>
                  </a:cubicBezTo>
                  <a:cubicBezTo>
                    <a:pt x="999" y="221"/>
                    <a:pt x="999" y="221"/>
                    <a:pt x="999" y="221"/>
                  </a:cubicBezTo>
                  <a:cubicBezTo>
                    <a:pt x="998" y="212"/>
                    <a:pt x="998" y="212"/>
                    <a:pt x="998" y="212"/>
                  </a:cubicBezTo>
                  <a:cubicBezTo>
                    <a:pt x="993" y="212"/>
                    <a:pt x="993" y="212"/>
                    <a:pt x="993" y="212"/>
                  </a:cubicBezTo>
                  <a:cubicBezTo>
                    <a:pt x="987" y="214"/>
                    <a:pt x="987" y="214"/>
                    <a:pt x="987" y="214"/>
                  </a:cubicBezTo>
                  <a:cubicBezTo>
                    <a:pt x="983" y="211"/>
                    <a:pt x="983" y="211"/>
                    <a:pt x="983" y="211"/>
                  </a:cubicBezTo>
                  <a:cubicBezTo>
                    <a:pt x="972" y="213"/>
                    <a:pt x="972" y="213"/>
                    <a:pt x="972" y="213"/>
                  </a:cubicBezTo>
                  <a:cubicBezTo>
                    <a:pt x="965" y="206"/>
                    <a:pt x="965" y="206"/>
                    <a:pt x="965" y="206"/>
                  </a:cubicBezTo>
                  <a:cubicBezTo>
                    <a:pt x="951" y="203"/>
                    <a:pt x="951" y="203"/>
                    <a:pt x="951" y="203"/>
                  </a:cubicBezTo>
                  <a:cubicBezTo>
                    <a:pt x="936" y="190"/>
                    <a:pt x="936" y="190"/>
                    <a:pt x="936" y="190"/>
                  </a:cubicBezTo>
                  <a:cubicBezTo>
                    <a:pt x="933" y="191"/>
                    <a:pt x="933" y="191"/>
                    <a:pt x="933" y="191"/>
                  </a:cubicBezTo>
                  <a:cubicBezTo>
                    <a:pt x="929" y="191"/>
                    <a:pt x="929" y="191"/>
                    <a:pt x="929" y="191"/>
                  </a:cubicBezTo>
                  <a:cubicBezTo>
                    <a:pt x="922" y="183"/>
                    <a:pt x="922" y="183"/>
                    <a:pt x="922" y="183"/>
                  </a:cubicBezTo>
                  <a:cubicBezTo>
                    <a:pt x="920" y="184"/>
                    <a:pt x="920" y="184"/>
                    <a:pt x="920" y="184"/>
                  </a:cubicBezTo>
                  <a:cubicBezTo>
                    <a:pt x="916" y="242"/>
                    <a:pt x="916" y="242"/>
                    <a:pt x="916" y="242"/>
                  </a:cubicBezTo>
                  <a:cubicBezTo>
                    <a:pt x="925" y="261"/>
                    <a:pt x="925" y="261"/>
                    <a:pt x="925" y="261"/>
                  </a:cubicBezTo>
                  <a:cubicBezTo>
                    <a:pt x="929" y="262"/>
                    <a:pt x="929" y="262"/>
                    <a:pt x="929" y="262"/>
                  </a:cubicBezTo>
                  <a:cubicBezTo>
                    <a:pt x="934" y="269"/>
                    <a:pt x="934" y="269"/>
                    <a:pt x="934" y="269"/>
                  </a:cubicBezTo>
                  <a:cubicBezTo>
                    <a:pt x="933" y="277"/>
                    <a:pt x="933" y="277"/>
                    <a:pt x="933" y="277"/>
                  </a:cubicBezTo>
                  <a:cubicBezTo>
                    <a:pt x="928" y="284"/>
                    <a:pt x="928" y="284"/>
                    <a:pt x="928" y="284"/>
                  </a:cubicBezTo>
                  <a:cubicBezTo>
                    <a:pt x="941" y="292"/>
                    <a:pt x="941" y="292"/>
                    <a:pt x="941" y="292"/>
                  </a:cubicBezTo>
                  <a:cubicBezTo>
                    <a:pt x="954" y="316"/>
                    <a:pt x="954" y="316"/>
                    <a:pt x="954" y="316"/>
                  </a:cubicBezTo>
                  <a:cubicBezTo>
                    <a:pt x="950" y="339"/>
                    <a:pt x="950" y="339"/>
                    <a:pt x="950" y="339"/>
                  </a:cubicBezTo>
                  <a:cubicBezTo>
                    <a:pt x="937" y="355"/>
                    <a:pt x="937" y="355"/>
                    <a:pt x="937" y="355"/>
                  </a:cubicBezTo>
                  <a:cubicBezTo>
                    <a:pt x="922" y="373"/>
                    <a:pt x="922" y="373"/>
                    <a:pt x="922" y="373"/>
                  </a:cubicBezTo>
                  <a:cubicBezTo>
                    <a:pt x="909" y="376"/>
                    <a:pt x="909" y="376"/>
                    <a:pt x="909" y="376"/>
                  </a:cubicBezTo>
                  <a:cubicBezTo>
                    <a:pt x="876" y="363"/>
                    <a:pt x="876" y="363"/>
                    <a:pt x="876" y="363"/>
                  </a:cubicBezTo>
                  <a:cubicBezTo>
                    <a:pt x="871" y="356"/>
                    <a:pt x="871" y="356"/>
                    <a:pt x="871" y="356"/>
                  </a:cubicBezTo>
                  <a:cubicBezTo>
                    <a:pt x="863" y="359"/>
                    <a:pt x="863" y="359"/>
                    <a:pt x="863" y="359"/>
                  </a:cubicBezTo>
                  <a:cubicBezTo>
                    <a:pt x="855" y="355"/>
                    <a:pt x="855" y="355"/>
                    <a:pt x="855" y="355"/>
                  </a:cubicBezTo>
                  <a:cubicBezTo>
                    <a:pt x="850" y="347"/>
                    <a:pt x="850" y="347"/>
                    <a:pt x="850" y="347"/>
                  </a:cubicBezTo>
                  <a:cubicBezTo>
                    <a:pt x="855" y="337"/>
                    <a:pt x="855" y="337"/>
                    <a:pt x="855" y="337"/>
                  </a:cubicBezTo>
                  <a:cubicBezTo>
                    <a:pt x="856" y="334"/>
                    <a:pt x="856" y="334"/>
                    <a:pt x="856" y="334"/>
                  </a:cubicBezTo>
                  <a:cubicBezTo>
                    <a:pt x="855" y="329"/>
                    <a:pt x="855" y="329"/>
                    <a:pt x="855" y="329"/>
                  </a:cubicBezTo>
                  <a:cubicBezTo>
                    <a:pt x="844" y="312"/>
                    <a:pt x="844" y="312"/>
                    <a:pt x="844" y="312"/>
                  </a:cubicBezTo>
                  <a:cubicBezTo>
                    <a:pt x="842" y="311"/>
                    <a:pt x="842" y="311"/>
                    <a:pt x="842" y="311"/>
                  </a:cubicBezTo>
                  <a:cubicBezTo>
                    <a:pt x="842" y="318"/>
                    <a:pt x="842" y="318"/>
                    <a:pt x="842" y="318"/>
                  </a:cubicBezTo>
                  <a:cubicBezTo>
                    <a:pt x="833" y="317"/>
                    <a:pt x="833" y="317"/>
                    <a:pt x="833" y="317"/>
                  </a:cubicBezTo>
                  <a:cubicBezTo>
                    <a:pt x="826" y="312"/>
                    <a:pt x="826" y="312"/>
                    <a:pt x="826" y="312"/>
                  </a:cubicBezTo>
                  <a:cubicBezTo>
                    <a:pt x="825" y="320"/>
                    <a:pt x="825" y="320"/>
                    <a:pt x="825" y="320"/>
                  </a:cubicBezTo>
                  <a:cubicBezTo>
                    <a:pt x="825" y="321"/>
                    <a:pt x="825" y="321"/>
                    <a:pt x="825" y="321"/>
                  </a:cubicBezTo>
                  <a:cubicBezTo>
                    <a:pt x="833" y="334"/>
                    <a:pt x="833" y="334"/>
                    <a:pt x="833" y="334"/>
                  </a:cubicBezTo>
                  <a:cubicBezTo>
                    <a:pt x="830" y="342"/>
                    <a:pt x="830" y="342"/>
                    <a:pt x="830" y="342"/>
                  </a:cubicBezTo>
                  <a:cubicBezTo>
                    <a:pt x="825" y="345"/>
                    <a:pt x="825" y="345"/>
                    <a:pt x="825" y="345"/>
                  </a:cubicBezTo>
                  <a:cubicBezTo>
                    <a:pt x="813" y="347"/>
                    <a:pt x="813" y="347"/>
                    <a:pt x="813" y="347"/>
                  </a:cubicBezTo>
                  <a:cubicBezTo>
                    <a:pt x="801" y="338"/>
                    <a:pt x="801" y="338"/>
                    <a:pt x="801" y="338"/>
                  </a:cubicBezTo>
                  <a:cubicBezTo>
                    <a:pt x="788" y="334"/>
                    <a:pt x="788" y="334"/>
                    <a:pt x="788" y="334"/>
                  </a:cubicBezTo>
                  <a:cubicBezTo>
                    <a:pt x="788" y="343"/>
                    <a:pt x="788" y="343"/>
                    <a:pt x="788" y="343"/>
                  </a:cubicBezTo>
                  <a:cubicBezTo>
                    <a:pt x="790" y="347"/>
                    <a:pt x="790" y="347"/>
                    <a:pt x="790" y="347"/>
                  </a:cubicBezTo>
                  <a:cubicBezTo>
                    <a:pt x="794" y="349"/>
                    <a:pt x="794" y="349"/>
                    <a:pt x="794" y="349"/>
                  </a:cubicBezTo>
                  <a:cubicBezTo>
                    <a:pt x="801" y="348"/>
                    <a:pt x="801" y="348"/>
                    <a:pt x="801" y="348"/>
                  </a:cubicBezTo>
                  <a:cubicBezTo>
                    <a:pt x="806" y="354"/>
                    <a:pt x="806" y="354"/>
                    <a:pt x="806" y="354"/>
                  </a:cubicBezTo>
                  <a:cubicBezTo>
                    <a:pt x="803" y="362"/>
                    <a:pt x="803" y="362"/>
                    <a:pt x="803" y="362"/>
                  </a:cubicBezTo>
                  <a:cubicBezTo>
                    <a:pt x="805" y="365"/>
                    <a:pt x="805" y="365"/>
                    <a:pt x="805" y="365"/>
                  </a:cubicBezTo>
                  <a:cubicBezTo>
                    <a:pt x="816" y="364"/>
                    <a:pt x="816" y="364"/>
                    <a:pt x="816" y="364"/>
                  </a:cubicBezTo>
                  <a:cubicBezTo>
                    <a:pt x="823" y="370"/>
                    <a:pt x="823" y="370"/>
                    <a:pt x="823" y="370"/>
                  </a:cubicBezTo>
                  <a:cubicBezTo>
                    <a:pt x="825" y="376"/>
                    <a:pt x="825" y="376"/>
                    <a:pt x="825" y="376"/>
                  </a:cubicBezTo>
                  <a:cubicBezTo>
                    <a:pt x="821" y="386"/>
                    <a:pt x="821" y="386"/>
                    <a:pt x="821" y="386"/>
                  </a:cubicBezTo>
                  <a:cubicBezTo>
                    <a:pt x="820" y="391"/>
                    <a:pt x="820" y="391"/>
                    <a:pt x="820" y="391"/>
                  </a:cubicBezTo>
                  <a:cubicBezTo>
                    <a:pt x="813" y="396"/>
                    <a:pt x="813" y="396"/>
                    <a:pt x="813" y="396"/>
                  </a:cubicBezTo>
                  <a:cubicBezTo>
                    <a:pt x="801" y="398"/>
                    <a:pt x="801" y="398"/>
                    <a:pt x="801" y="398"/>
                  </a:cubicBezTo>
                  <a:cubicBezTo>
                    <a:pt x="786" y="390"/>
                    <a:pt x="786" y="390"/>
                    <a:pt x="786" y="390"/>
                  </a:cubicBezTo>
                  <a:cubicBezTo>
                    <a:pt x="780" y="385"/>
                    <a:pt x="780" y="385"/>
                    <a:pt x="780" y="385"/>
                  </a:cubicBezTo>
                  <a:cubicBezTo>
                    <a:pt x="743" y="357"/>
                    <a:pt x="743" y="357"/>
                    <a:pt x="743" y="357"/>
                  </a:cubicBezTo>
                  <a:cubicBezTo>
                    <a:pt x="733" y="353"/>
                    <a:pt x="733" y="353"/>
                    <a:pt x="733" y="353"/>
                  </a:cubicBezTo>
                  <a:cubicBezTo>
                    <a:pt x="729" y="358"/>
                    <a:pt x="729" y="358"/>
                    <a:pt x="729" y="358"/>
                  </a:cubicBezTo>
                  <a:cubicBezTo>
                    <a:pt x="733" y="368"/>
                    <a:pt x="733" y="368"/>
                    <a:pt x="733" y="368"/>
                  </a:cubicBezTo>
                  <a:cubicBezTo>
                    <a:pt x="726" y="377"/>
                    <a:pt x="726" y="377"/>
                    <a:pt x="726" y="377"/>
                  </a:cubicBezTo>
                  <a:cubicBezTo>
                    <a:pt x="712" y="386"/>
                    <a:pt x="712" y="386"/>
                    <a:pt x="712" y="386"/>
                  </a:cubicBezTo>
                  <a:cubicBezTo>
                    <a:pt x="705" y="386"/>
                    <a:pt x="705" y="386"/>
                    <a:pt x="705" y="386"/>
                  </a:cubicBezTo>
                  <a:cubicBezTo>
                    <a:pt x="669" y="372"/>
                    <a:pt x="669" y="372"/>
                    <a:pt x="669" y="372"/>
                  </a:cubicBezTo>
                  <a:cubicBezTo>
                    <a:pt x="659" y="365"/>
                    <a:pt x="659" y="365"/>
                    <a:pt x="659" y="365"/>
                  </a:cubicBezTo>
                  <a:cubicBezTo>
                    <a:pt x="637" y="339"/>
                    <a:pt x="637" y="339"/>
                    <a:pt x="637" y="339"/>
                  </a:cubicBezTo>
                  <a:cubicBezTo>
                    <a:pt x="626" y="336"/>
                    <a:pt x="626" y="336"/>
                    <a:pt x="626" y="336"/>
                  </a:cubicBezTo>
                  <a:cubicBezTo>
                    <a:pt x="625" y="335"/>
                    <a:pt x="625" y="335"/>
                    <a:pt x="625" y="335"/>
                  </a:cubicBezTo>
                  <a:cubicBezTo>
                    <a:pt x="592" y="330"/>
                    <a:pt x="592" y="330"/>
                    <a:pt x="592" y="330"/>
                  </a:cubicBezTo>
                  <a:cubicBezTo>
                    <a:pt x="570" y="332"/>
                    <a:pt x="570" y="332"/>
                    <a:pt x="570" y="332"/>
                  </a:cubicBezTo>
                  <a:cubicBezTo>
                    <a:pt x="559" y="330"/>
                    <a:pt x="559" y="330"/>
                    <a:pt x="559" y="330"/>
                  </a:cubicBezTo>
                  <a:cubicBezTo>
                    <a:pt x="554" y="335"/>
                    <a:pt x="554" y="335"/>
                    <a:pt x="554" y="335"/>
                  </a:cubicBezTo>
                  <a:cubicBezTo>
                    <a:pt x="545" y="330"/>
                    <a:pt x="545" y="330"/>
                    <a:pt x="545" y="330"/>
                  </a:cubicBezTo>
                  <a:cubicBezTo>
                    <a:pt x="543" y="333"/>
                    <a:pt x="543" y="333"/>
                    <a:pt x="543" y="333"/>
                  </a:cubicBezTo>
                  <a:cubicBezTo>
                    <a:pt x="544" y="344"/>
                    <a:pt x="544" y="344"/>
                    <a:pt x="544" y="344"/>
                  </a:cubicBezTo>
                  <a:cubicBezTo>
                    <a:pt x="535" y="353"/>
                    <a:pt x="535" y="353"/>
                    <a:pt x="535" y="353"/>
                  </a:cubicBezTo>
                  <a:cubicBezTo>
                    <a:pt x="533" y="375"/>
                    <a:pt x="533" y="375"/>
                    <a:pt x="533" y="375"/>
                  </a:cubicBezTo>
                  <a:cubicBezTo>
                    <a:pt x="537" y="388"/>
                    <a:pt x="537" y="388"/>
                    <a:pt x="537" y="388"/>
                  </a:cubicBezTo>
                  <a:cubicBezTo>
                    <a:pt x="534" y="398"/>
                    <a:pt x="534" y="398"/>
                    <a:pt x="534" y="398"/>
                  </a:cubicBezTo>
                  <a:cubicBezTo>
                    <a:pt x="526" y="407"/>
                    <a:pt x="526" y="407"/>
                    <a:pt x="526" y="407"/>
                  </a:cubicBezTo>
                  <a:cubicBezTo>
                    <a:pt x="503" y="418"/>
                    <a:pt x="503" y="418"/>
                    <a:pt x="503" y="418"/>
                  </a:cubicBezTo>
                  <a:cubicBezTo>
                    <a:pt x="493" y="430"/>
                    <a:pt x="493" y="430"/>
                    <a:pt x="493" y="430"/>
                  </a:cubicBezTo>
                  <a:cubicBezTo>
                    <a:pt x="484" y="432"/>
                    <a:pt x="484" y="432"/>
                    <a:pt x="484" y="432"/>
                  </a:cubicBezTo>
                  <a:cubicBezTo>
                    <a:pt x="478" y="439"/>
                    <a:pt x="478" y="439"/>
                    <a:pt x="478" y="439"/>
                  </a:cubicBezTo>
                  <a:cubicBezTo>
                    <a:pt x="475" y="440"/>
                    <a:pt x="475" y="440"/>
                    <a:pt x="475" y="440"/>
                  </a:cubicBezTo>
                  <a:cubicBezTo>
                    <a:pt x="462" y="440"/>
                    <a:pt x="462" y="440"/>
                    <a:pt x="462" y="440"/>
                  </a:cubicBezTo>
                  <a:cubicBezTo>
                    <a:pt x="457" y="444"/>
                    <a:pt x="457" y="444"/>
                    <a:pt x="457" y="444"/>
                  </a:cubicBezTo>
                  <a:cubicBezTo>
                    <a:pt x="443" y="447"/>
                    <a:pt x="443" y="447"/>
                    <a:pt x="443" y="447"/>
                  </a:cubicBezTo>
                  <a:cubicBezTo>
                    <a:pt x="434" y="453"/>
                    <a:pt x="434" y="453"/>
                    <a:pt x="434" y="453"/>
                  </a:cubicBezTo>
                  <a:cubicBezTo>
                    <a:pt x="424" y="455"/>
                    <a:pt x="424" y="455"/>
                    <a:pt x="424" y="455"/>
                  </a:cubicBezTo>
                  <a:cubicBezTo>
                    <a:pt x="407" y="449"/>
                    <a:pt x="407" y="449"/>
                    <a:pt x="407" y="449"/>
                  </a:cubicBezTo>
                  <a:cubicBezTo>
                    <a:pt x="411" y="441"/>
                    <a:pt x="411" y="441"/>
                    <a:pt x="411" y="441"/>
                  </a:cubicBezTo>
                  <a:cubicBezTo>
                    <a:pt x="409" y="440"/>
                    <a:pt x="409" y="440"/>
                    <a:pt x="409" y="440"/>
                  </a:cubicBezTo>
                  <a:cubicBezTo>
                    <a:pt x="401" y="441"/>
                    <a:pt x="401" y="441"/>
                    <a:pt x="401" y="441"/>
                  </a:cubicBezTo>
                  <a:cubicBezTo>
                    <a:pt x="391" y="455"/>
                    <a:pt x="391" y="455"/>
                    <a:pt x="391" y="455"/>
                  </a:cubicBezTo>
                  <a:cubicBezTo>
                    <a:pt x="393" y="459"/>
                    <a:pt x="393" y="459"/>
                    <a:pt x="393" y="459"/>
                  </a:cubicBezTo>
                  <a:cubicBezTo>
                    <a:pt x="405" y="461"/>
                    <a:pt x="405" y="461"/>
                    <a:pt x="405" y="461"/>
                  </a:cubicBezTo>
                  <a:cubicBezTo>
                    <a:pt x="412" y="471"/>
                    <a:pt x="412" y="471"/>
                    <a:pt x="412" y="471"/>
                  </a:cubicBezTo>
                  <a:cubicBezTo>
                    <a:pt x="417" y="466"/>
                    <a:pt x="417" y="466"/>
                    <a:pt x="417" y="466"/>
                  </a:cubicBezTo>
                  <a:cubicBezTo>
                    <a:pt x="421" y="471"/>
                    <a:pt x="421" y="471"/>
                    <a:pt x="421" y="471"/>
                  </a:cubicBezTo>
                  <a:cubicBezTo>
                    <a:pt x="428" y="474"/>
                    <a:pt x="428" y="474"/>
                    <a:pt x="428" y="474"/>
                  </a:cubicBezTo>
                  <a:cubicBezTo>
                    <a:pt x="438" y="491"/>
                    <a:pt x="438" y="491"/>
                    <a:pt x="438" y="491"/>
                  </a:cubicBezTo>
                  <a:cubicBezTo>
                    <a:pt x="440" y="502"/>
                    <a:pt x="440" y="502"/>
                    <a:pt x="440" y="502"/>
                  </a:cubicBezTo>
                  <a:cubicBezTo>
                    <a:pt x="446" y="509"/>
                    <a:pt x="446" y="509"/>
                    <a:pt x="446" y="509"/>
                  </a:cubicBezTo>
                  <a:cubicBezTo>
                    <a:pt x="443" y="529"/>
                    <a:pt x="443" y="529"/>
                    <a:pt x="443" y="529"/>
                  </a:cubicBezTo>
                  <a:cubicBezTo>
                    <a:pt x="438" y="535"/>
                    <a:pt x="438" y="535"/>
                    <a:pt x="438" y="535"/>
                  </a:cubicBezTo>
                  <a:cubicBezTo>
                    <a:pt x="415" y="539"/>
                    <a:pt x="415" y="539"/>
                    <a:pt x="415" y="539"/>
                  </a:cubicBezTo>
                  <a:cubicBezTo>
                    <a:pt x="371" y="516"/>
                    <a:pt x="371" y="516"/>
                    <a:pt x="371" y="516"/>
                  </a:cubicBezTo>
                  <a:cubicBezTo>
                    <a:pt x="358" y="497"/>
                    <a:pt x="358" y="497"/>
                    <a:pt x="358" y="497"/>
                  </a:cubicBezTo>
                  <a:cubicBezTo>
                    <a:pt x="339" y="486"/>
                    <a:pt x="339" y="486"/>
                    <a:pt x="339" y="486"/>
                  </a:cubicBezTo>
                  <a:cubicBezTo>
                    <a:pt x="321" y="481"/>
                    <a:pt x="321" y="481"/>
                    <a:pt x="321" y="481"/>
                  </a:cubicBezTo>
                  <a:cubicBezTo>
                    <a:pt x="302" y="469"/>
                    <a:pt x="302" y="469"/>
                    <a:pt x="302" y="469"/>
                  </a:cubicBezTo>
                  <a:cubicBezTo>
                    <a:pt x="290" y="468"/>
                    <a:pt x="290" y="468"/>
                    <a:pt x="290" y="468"/>
                  </a:cubicBezTo>
                  <a:cubicBezTo>
                    <a:pt x="284" y="466"/>
                    <a:pt x="284" y="466"/>
                    <a:pt x="284" y="466"/>
                  </a:cubicBezTo>
                  <a:cubicBezTo>
                    <a:pt x="270" y="461"/>
                    <a:pt x="270" y="461"/>
                    <a:pt x="270" y="461"/>
                  </a:cubicBezTo>
                  <a:cubicBezTo>
                    <a:pt x="264" y="461"/>
                    <a:pt x="264" y="461"/>
                    <a:pt x="264" y="461"/>
                  </a:cubicBezTo>
                  <a:cubicBezTo>
                    <a:pt x="260" y="484"/>
                    <a:pt x="260" y="484"/>
                    <a:pt x="260" y="484"/>
                  </a:cubicBezTo>
                  <a:cubicBezTo>
                    <a:pt x="263" y="512"/>
                    <a:pt x="263" y="512"/>
                    <a:pt x="263" y="512"/>
                  </a:cubicBezTo>
                  <a:cubicBezTo>
                    <a:pt x="276" y="528"/>
                    <a:pt x="276" y="528"/>
                    <a:pt x="276" y="528"/>
                  </a:cubicBezTo>
                  <a:cubicBezTo>
                    <a:pt x="292" y="540"/>
                    <a:pt x="292" y="540"/>
                    <a:pt x="292" y="540"/>
                  </a:cubicBezTo>
                  <a:cubicBezTo>
                    <a:pt x="295" y="550"/>
                    <a:pt x="295" y="550"/>
                    <a:pt x="295" y="550"/>
                  </a:cubicBezTo>
                  <a:cubicBezTo>
                    <a:pt x="299" y="553"/>
                    <a:pt x="299" y="553"/>
                    <a:pt x="299" y="553"/>
                  </a:cubicBezTo>
                  <a:cubicBezTo>
                    <a:pt x="303" y="550"/>
                    <a:pt x="303" y="550"/>
                    <a:pt x="303" y="550"/>
                  </a:cubicBezTo>
                  <a:cubicBezTo>
                    <a:pt x="314" y="554"/>
                    <a:pt x="314" y="554"/>
                    <a:pt x="314" y="554"/>
                  </a:cubicBezTo>
                  <a:cubicBezTo>
                    <a:pt x="321" y="560"/>
                    <a:pt x="321" y="560"/>
                    <a:pt x="321" y="560"/>
                  </a:cubicBezTo>
                  <a:cubicBezTo>
                    <a:pt x="326" y="578"/>
                    <a:pt x="326" y="578"/>
                    <a:pt x="326" y="578"/>
                  </a:cubicBezTo>
                  <a:cubicBezTo>
                    <a:pt x="333" y="582"/>
                    <a:pt x="333" y="582"/>
                    <a:pt x="333" y="582"/>
                  </a:cubicBezTo>
                  <a:cubicBezTo>
                    <a:pt x="338" y="579"/>
                    <a:pt x="338" y="579"/>
                    <a:pt x="338" y="579"/>
                  </a:cubicBezTo>
                  <a:cubicBezTo>
                    <a:pt x="338" y="589"/>
                    <a:pt x="338" y="589"/>
                    <a:pt x="338" y="589"/>
                  </a:cubicBezTo>
                  <a:cubicBezTo>
                    <a:pt x="343" y="590"/>
                    <a:pt x="343" y="590"/>
                    <a:pt x="343" y="590"/>
                  </a:cubicBezTo>
                  <a:cubicBezTo>
                    <a:pt x="320" y="635"/>
                    <a:pt x="320" y="635"/>
                    <a:pt x="320" y="635"/>
                  </a:cubicBezTo>
                  <a:cubicBezTo>
                    <a:pt x="314" y="639"/>
                    <a:pt x="314" y="639"/>
                    <a:pt x="314" y="639"/>
                  </a:cubicBezTo>
                  <a:cubicBezTo>
                    <a:pt x="312" y="648"/>
                    <a:pt x="312" y="648"/>
                    <a:pt x="312" y="648"/>
                  </a:cubicBezTo>
                  <a:cubicBezTo>
                    <a:pt x="307" y="649"/>
                    <a:pt x="307" y="649"/>
                    <a:pt x="307" y="649"/>
                  </a:cubicBezTo>
                  <a:cubicBezTo>
                    <a:pt x="301" y="655"/>
                    <a:pt x="301" y="655"/>
                    <a:pt x="301" y="655"/>
                  </a:cubicBezTo>
                  <a:cubicBezTo>
                    <a:pt x="297" y="641"/>
                    <a:pt x="297" y="641"/>
                    <a:pt x="297" y="641"/>
                  </a:cubicBezTo>
                  <a:cubicBezTo>
                    <a:pt x="298" y="640"/>
                    <a:pt x="298" y="640"/>
                    <a:pt x="298" y="640"/>
                  </a:cubicBezTo>
                  <a:cubicBezTo>
                    <a:pt x="302" y="637"/>
                    <a:pt x="302" y="637"/>
                    <a:pt x="302" y="637"/>
                  </a:cubicBezTo>
                  <a:cubicBezTo>
                    <a:pt x="305" y="631"/>
                    <a:pt x="305" y="631"/>
                    <a:pt x="305" y="631"/>
                  </a:cubicBezTo>
                  <a:cubicBezTo>
                    <a:pt x="302" y="629"/>
                    <a:pt x="302" y="629"/>
                    <a:pt x="302" y="629"/>
                  </a:cubicBezTo>
                  <a:cubicBezTo>
                    <a:pt x="294" y="630"/>
                    <a:pt x="294" y="630"/>
                    <a:pt x="294" y="630"/>
                  </a:cubicBezTo>
                  <a:cubicBezTo>
                    <a:pt x="285" y="625"/>
                    <a:pt x="285" y="625"/>
                    <a:pt x="285" y="625"/>
                  </a:cubicBezTo>
                  <a:cubicBezTo>
                    <a:pt x="278" y="627"/>
                    <a:pt x="278" y="627"/>
                    <a:pt x="278" y="627"/>
                  </a:cubicBezTo>
                  <a:cubicBezTo>
                    <a:pt x="269" y="619"/>
                    <a:pt x="269" y="619"/>
                    <a:pt x="269" y="619"/>
                  </a:cubicBezTo>
                  <a:cubicBezTo>
                    <a:pt x="263" y="623"/>
                    <a:pt x="263" y="623"/>
                    <a:pt x="263" y="623"/>
                  </a:cubicBezTo>
                  <a:cubicBezTo>
                    <a:pt x="250" y="622"/>
                    <a:pt x="250" y="622"/>
                    <a:pt x="250" y="622"/>
                  </a:cubicBezTo>
                  <a:cubicBezTo>
                    <a:pt x="244" y="628"/>
                    <a:pt x="244" y="628"/>
                    <a:pt x="244" y="628"/>
                  </a:cubicBezTo>
                  <a:cubicBezTo>
                    <a:pt x="232" y="630"/>
                    <a:pt x="232" y="630"/>
                    <a:pt x="232" y="630"/>
                  </a:cubicBezTo>
                  <a:cubicBezTo>
                    <a:pt x="231" y="630"/>
                    <a:pt x="231" y="630"/>
                    <a:pt x="231" y="630"/>
                  </a:cubicBezTo>
                  <a:cubicBezTo>
                    <a:pt x="210" y="636"/>
                    <a:pt x="210" y="636"/>
                    <a:pt x="210" y="636"/>
                  </a:cubicBezTo>
                  <a:cubicBezTo>
                    <a:pt x="201" y="646"/>
                    <a:pt x="201" y="646"/>
                    <a:pt x="201" y="646"/>
                  </a:cubicBezTo>
                  <a:cubicBezTo>
                    <a:pt x="195" y="648"/>
                    <a:pt x="195" y="648"/>
                    <a:pt x="195" y="648"/>
                  </a:cubicBezTo>
                  <a:cubicBezTo>
                    <a:pt x="190" y="648"/>
                    <a:pt x="190" y="648"/>
                    <a:pt x="190" y="648"/>
                  </a:cubicBezTo>
                  <a:cubicBezTo>
                    <a:pt x="179" y="642"/>
                    <a:pt x="179" y="642"/>
                    <a:pt x="179" y="642"/>
                  </a:cubicBezTo>
                  <a:cubicBezTo>
                    <a:pt x="168" y="643"/>
                    <a:pt x="168" y="643"/>
                    <a:pt x="168" y="643"/>
                  </a:cubicBezTo>
                  <a:cubicBezTo>
                    <a:pt x="160" y="636"/>
                    <a:pt x="160" y="636"/>
                    <a:pt x="160" y="636"/>
                  </a:cubicBezTo>
                  <a:cubicBezTo>
                    <a:pt x="155" y="636"/>
                    <a:pt x="155" y="636"/>
                    <a:pt x="155" y="636"/>
                  </a:cubicBezTo>
                  <a:cubicBezTo>
                    <a:pt x="142" y="646"/>
                    <a:pt x="142" y="646"/>
                    <a:pt x="142" y="646"/>
                  </a:cubicBezTo>
                  <a:cubicBezTo>
                    <a:pt x="133" y="649"/>
                    <a:pt x="133" y="649"/>
                    <a:pt x="133" y="649"/>
                  </a:cubicBezTo>
                  <a:cubicBezTo>
                    <a:pt x="126" y="639"/>
                    <a:pt x="126" y="639"/>
                    <a:pt x="126" y="639"/>
                  </a:cubicBezTo>
                  <a:cubicBezTo>
                    <a:pt x="116" y="634"/>
                    <a:pt x="116" y="634"/>
                    <a:pt x="116" y="634"/>
                  </a:cubicBezTo>
                  <a:cubicBezTo>
                    <a:pt x="108" y="634"/>
                    <a:pt x="108" y="634"/>
                    <a:pt x="108" y="634"/>
                  </a:cubicBezTo>
                  <a:cubicBezTo>
                    <a:pt x="95" y="625"/>
                    <a:pt x="95" y="625"/>
                    <a:pt x="95" y="625"/>
                  </a:cubicBezTo>
                  <a:cubicBezTo>
                    <a:pt x="83" y="621"/>
                    <a:pt x="83" y="621"/>
                    <a:pt x="83" y="621"/>
                  </a:cubicBezTo>
                  <a:cubicBezTo>
                    <a:pt x="75" y="622"/>
                    <a:pt x="75" y="622"/>
                    <a:pt x="75" y="622"/>
                  </a:cubicBezTo>
                  <a:cubicBezTo>
                    <a:pt x="73" y="626"/>
                    <a:pt x="73" y="626"/>
                    <a:pt x="73" y="626"/>
                  </a:cubicBezTo>
                  <a:cubicBezTo>
                    <a:pt x="64" y="624"/>
                    <a:pt x="64" y="624"/>
                    <a:pt x="64" y="624"/>
                  </a:cubicBezTo>
                  <a:cubicBezTo>
                    <a:pt x="59" y="626"/>
                    <a:pt x="59" y="626"/>
                    <a:pt x="59" y="626"/>
                  </a:cubicBezTo>
                  <a:cubicBezTo>
                    <a:pt x="48" y="630"/>
                    <a:pt x="48" y="630"/>
                    <a:pt x="48" y="630"/>
                  </a:cubicBezTo>
                  <a:cubicBezTo>
                    <a:pt x="42" y="645"/>
                    <a:pt x="42" y="645"/>
                    <a:pt x="42" y="645"/>
                  </a:cubicBezTo>
                  <a:cubicBezTo>
                    <a:pt x="34" y="649"/>
                    <a:pt x="34" y="649"/>
                    <a:pt x="34" y="649"/>
                  </a:cubicBezTo>
                  <a:cubicBezTo>
                    <a:pt x="25" y="644"/>
                    <a:pt x="25" y="644"/>
                    <a:pt x="25" y="644"/>
                  </a:cubicBezTo>
                  <a:cubicBezTo>
                    <a:pt x="14" y="648"/>
                    <a:pt x="14" y="648"/>
                    <a:pt x="14" y="648"/>
                  </a:cubicBezTo>
                  <a:cubicBezTo>
                    <a:pt x="8" y="647"/>
                    <a:pt x="8" y="647"/>
                    <a:pt x="8" y="647"/>
                  </a:cubicBezTo>
                  <a:cubicBezTo>
                    <a:pt x="6" y="642"/>
                    <a:pt x="6" y="642"/>
                    <a:pt x="6" y="642"/>
                  </a:cubicBezTo>
                  <a:cubicBezTo>
                    <a:pt x="0" y="642"/>
                    <a:pt x="0" y="642"/>
                    <a:pt x="0" y="642"/>
                  </a:cubicBezTo>
                  <a:cubicBezTo>
                    <a:pt x="4" y="661"/>
                    <a:pt x="4" y="661"/>
                    <a:pt x="4" y="661"/>
                  </a:cubicBezTo>
                  <a:cubicBezTo>
                    <a:pt x="15" y="668"/>
                    <a:pt x="15" y="668"/>
                    <a:pt x="15" y="668"/>
                  </a:cubicBezTo>
                  <a:cubicBezTo>
                    <a:pt x="16" y="673"/>
                    <a:pt x="16" y="673"/>
                    <a:pt x="16" y="673"/>
                  </a:cubicBezTo>
                  <a:cubicBezTo>
                    <a:pt x="10" y="692"/>
                    <a:pt x="10" y="692"/>
                    <a:pt x="10" y="692"/>
                  </a:cubicBezTo>
                  <a:cubicBezTo>
                    <a:pt x="2" y="701"/>
                    <a:pt x="2" y="701"/>
                    <a:pt x="2" y="701"/>
                  </a:cubicBezTo>
                  <a:cubicBezTo>
                    <a:pt x="4" y="704"/>
                    <a:pt x="4" y="704"/>
                    <a:pt x="4" y="704"/>
                  </a:cubicBezTo>
                  <a:cubicBezTo>
                    <a:pt x="13" y="694"/>
                    <a:pt x="9" y="723"/>
                    <a:pt x="10" y="731"/>
                  </a:cubicBezTo>
                  <a:cubicBezTo>
                    <a:pt x="1" y="755"/>
                    <a:pt x="26" y="745"/>
                    <a:pt x="42" y="747"/>
                  </a:cubicBezTo>
                  <a:cubicBezTo>
                    <a:pt x="64" y="744"/>
                    <a:pt x="49" y="775"/>
                    <a:pt x="53" y="788"/>
                  </a:cubicBezTo>
                  <a:cubicBezTo>
                    <a:pt x="50" y="806"/>
                    <a:pt x="81" y="793"/>
                    <a:pt x="94" y="796"/>
                  </a:cubicBezTo>
                  <a:cubicBezTo>
                    <a:pt x="111" y="802"/>
                    <a:pt x="97" y="828"/>
                    <a:pt x="119" y="820"/>
                  </a:cubicBezTo>
                  <a:cubicBezTo>
                    <a:pt x="131" y="822"/>
                    <a:pt x="140" y="839"/>
                    <a:pt x="149" y="850"/>
                  </a:cubicBezTo>
                  <a:cubicBezTo>
                    <a:pt x="159" y="867"/>
                    <a:pt x="160" y="864"/>
                    <a:pt x="177" y="857"/>
                  </a:cubicBezTo>
                  <a:cubicBezTo>
                    <a:pt x="188" y="861"/>
                    <a:pt x="197" y="847"/>
                    <a:pt x="213" y="852"/>
                  </a:cubicBezTo>
                  <a:cubicBezTo>
                    <a:pt x="237" y="855"/>
                    <a:pt x="262" y="856"/>
                    <a:pt x="287" y="860"/>
                  </a:cubicBezTo>
                  <a:cubicBezTo>
                    <a:pt x="303" y="866"/>
                    <a:pt x="316" y="875"/>
                    <a:pt x="332" y="882"/>
                  </a:cubicBezTo>
                  <a:cubicBezTo>
                    <a:pt x="346" y="887"/>
                    <a:pt x="353" y="903"/>
                    <a:pt x="336" y="910"/>
                  </a:cubicBezTo>
                  <a:cubicBezTo>
                    <a:pt x="330" y="912"/>
                    <a:pt x="326" y="910"/>
                    <a:pt x="333" y="921"/>
                  </a:cubicBezTo>
                  <a:cubicBezTo>
                    <a:pt x="341" y="933"/>
                    <a:pt x="324" y="929"/>
                    <a:pt x="339" y="942"/>
                  </a:cubicBezTo>
                  <a:cubicBezTo>
                    <a:pt x="341" y="955"/>
                    <a:pt x="356" y="955"/>
                    <a:pt x="366" y="964"/>
                  </a:cubicBezTo>
                  <a:cubicBezTo>
                    <a:pt x="362" y="981"/>
                    <a:pt x="395" y="979"/>
                    <a:pt x="373" y="991"/>
                  </a:cubicBezTo>
                  <a:cubicBezTo>
                    <a:pt x="368" y="995"/>
                    <a:pt x="364" y="999"/>
                    <a:pt x="359" y="1004"/>
                  </a:cubicBezTo>
                  <a:cubicBezTo>
                    <a:pt x="359" y="1004"/>
                    <a:pt x="366" y="1007"/>
                    <a:pt x="373" y="1009"/>
                  </a:cubicBezTo>
                  <a:cubicBezTo>
                    <a:pt x="380" y="1011"/>
                    <a:pt x="381" y="1014"/>
                    <a:pt x="379" y="1017"/>
                  </a:cubicBezTo>
                  <a:cubicBezTo>
                    <a:pt x="377" y="1020"/>
                    <a:pt x="373" y="1029"/>
                    <a:pt x="372" y="1031"/>
                  </a:cubicBezTo>
                  <a:cubicBezTo>
                    <a:pt x="380" y="1028"/>
                    <a:pt x="390" y="1049"/>
                    <a:pt x="394" y="1029"/>
                  </a:cubicBezTo>
                  <a:cubicBezTo>
                    <a:pt x="407" y="1019"/>
                    <a:pt x="420" y="1017"/>
                    <a:pt x="426" y="1035"/>
                  </a:cubicBezTo>
                  <a:cubicBezTo>
                    <a:pt x="431" y="1047"/>
                    <a:pt x="449" y="1049"/>
                    <a:pt x="454" y="1041"/>
                  </a:cubicBezTo>
                  <a:cubicBezTo>
                    <a:pt x="460" y="1033"/>
                    <a:pt x="465" y="1034"/>
                    <a:pt x="475" y="1033"/>
                  </a:cubicBezTo>
                  <a:cubicBezTo>
                    <a:pt x="481" y="1042"/>
                    <a:pt x="480" y="1054"/>
                    <a:pt x="494" y="1058"/>
                  </a:cubicBezTo>
                  <a:cubicBezTo>
                    <a:pt x="510" y="1057"/>
                    <a:pt x="480" y="1031"/>
                    <a:pt x="501" y="1032"/>
                  </a:cubicBezTo>
                  <a:cubicBezTo>
                    <a:pt x="511" y="1039"/>
                    <a:pt x="515" y="1013"/>
                    <a:pt x="506" y="1018"/>
                  </a:cubicBezTo>
                  <a:cubicBezTo>
                    <a:pt x="500" y="1005"/>
                    <a:pt x="517" y="1005"/>
                    <a:pt x="521" y="993"/>
                  </a:cubicBezTo>
                  <a:cubicBezTo>
                    <a:pt x="520" y="989"/>
                    <a:pt x="536" y="982"/>
                    <a:pt x="543" y="990"/>
                  </a:cubicBezTo>
                  <a:cubicBezTo>
                    <a:pt x="548" y="991"/>
                    <a:pt x="567" y="983"/>
                    <a:pt x="554" y="976"/>
                  </a:cubicBezTo>
                  <a:cubicBezTo>
                    <a:pt x="546" y="972"/>
                    <a:pt x="559" y="953"/>
                    <a:pt x="545" y="961"/>
                  </a:cubicBezTo>
                  <a:cubicBezTo>
                    <a:pt x="528" y="966"/>
                    <a:pt x="548" y="952"/>
                    <a:pt x="546" y="946"/>
                  </a:cubicBezTo>
                  <a:cubicBezTo>
                    <a:pt x="534" y="938"/>
                    <a:pt x="546" y="924"/>
                    <a:pt x="558" y="937"/>
                  </a:cubicBezTo>
                  <a:cubicBezTo>
                    <a:pt x="568" y="937"/>
                    <a:pt x="579" y="926"/>
                    <a:pt x="599" y="931"/>
                  </a:cubicBezTo>
                  <a:cubicBezTo>
                    <a:pt x="613" y="928"/>
                    <a:pt x="629" y="934"/>
                    <a:pt x="640" y="921"/>
                  </a:cubicBezTo>
                  <a:cubicBezTo>
                    <a:pt x="652" y="916"/>
                    <a:pt x="665" y="910"/>
                    <a:pt x="677" y="919"/>
                  </a:cubicBezTo>
                  <a:cubicBezTo>
                    <a:pt x="688" y="914"/>
                    <a:pt x="700" y="919"/>
                    <a:pt x="710" y="922"/>
                  </a:cubicBezTo>
                  <a:cubicBezTo>
                    <a:pt x="712" y="922"/>
                    <a:pt x="718" y="922"/>
                    <a:pt x="723" y="920"/>
                  </a:cubicBezTo>
                  <a:cubicBezTo>
                    <a:pt x="735" y="927"/>
                    <a:pt x="730" y="911"/>
                    <a:pt x="730" y="899"/>
                  </a:cubicBezTo>
                  <a:cubicBezTo>
                    <a:pt x="736" y="878"/>
                    <a:pt x="724" y="886"/>
                    <a:pt x="717" y="874"/>
                  </a:cubicBezTo>
                  <a:cubicBezTo>
                    <a:pt x="710" y="866"/>
                    <a:pt x="697" y="856"/>
                    <a:pt x="718" y="857"/>
                  </a:cubicBezTo>
                  <a:cubicBezTo>
                    <a:pt x="740" y="858"/>
                    <a:pt x="736" y="845"/>
                    <a:pt x="722" y="836"/>
                  </a:cubicBezTo>
                  <a:cubicBezTo>
                    <a:pt x="713" y="826"/>
                    <a:pt x="723" y="813"/>
                    <a:pt x="725" y="803"/>
                  </a:cubicBezTo>
                  <a:cubicBezTo>
                    <a:pt x="730" y="793"/>
                    <a:pt x="720" y="765"/>
                    <a:pt x="743" y="780"/>
                  </a:cubicBezTo>
                  <a:cubicBezTo>
                    <a:pt x="759" y="781"/>
                    <a:pt x="762" y="764"/>
                    <a:pt x="775" y="758"/>
                  </a:cubicBezTo>
                  <a:cubicBezTo>
                    <a:pt x="772" y="740"/>
                    <a:pt x="792" y="744"/>
                    <a:pt x="793" y="733"/>
                  </a:cubicBezTo>
                  <a:cubicBezTo>
                    <a:pt x="803" y="728"/>
                    <a:pt x="827" y="741"/>
                    <a:pt x="817" y="732"/>
                  </a:cubicBezTo>
                  <a:cubicBezTo>
                    <a:pt x="826" y="734"/>
                    <a:pt x="833" y="726"/>
                    <a:pt x="839" y="738"/>
                  </a:cubicBezTo>
                  <a:cubicBezTo>
                    <a:pt x="845" y="742"/>
                    <a:pt x="850" y="732"/>
                    <a:pt x="852" y="744"/>
                  </a:cubicBezTo>
                  <a:cubicBezTo>
                    <a:pt x="857" y="743"/>
                    <a:pt x="849" y="717"/>
                    <a:pt x="865" y="730"/>
                  </a:cubicBezTo>
                  <a:cubicBezTo>
                    <a:pt x="869" y="736"/>
                    <a:pt x="875" y="751"/>
                    <a:pt x="885" y="744"/>
                  </a:cubicBezTo>
                  <a:cubicBezTo>
                    <a:pt x="897" y="745"/>
                    <a:pt x="903" y="764"/>
                    <a:pt x="909" y="764"/>
                  </a:cubicBezTo>
                  <a:cubicBezTo>
                    <a:pt x="929" y="776"/>
                    <a:pt x="908" y="747"/>
                    <a:pt x="926" y="754"/>
                  </a:cubicBezTo>
                  <a:cubicBezTo>
                    <a:pt x="939" y="756"/>
                    <a:pt x="905" y="728"/>
                    <a:pt x="926" y="727"/>
                  </a:cubicBezTo>
                  <a:cubicBezTo>
                    <a:pt x="942" y="729"/>
                    <a:pt x="957" y="727"/>
                    <a:pt x="971" y="719"/>
                  </a:cubicBezTo>
                  <a:cubicBezTo>
                    <a:pt x="987" y="715"/>
                    <a:pt x="1004" y="728"/>
                    <a:pt x="1020" y="718"/>
                  </a:cubicBezTo>
                  <a:cubicBezTo>
                    <a:pt x="1018" y="734"/>
                    <a:pt x="1011" y="751"/>
                    <a:pt x="1016" y="767"/>
                  </a:cubicBezTo>
                  <a:cubicBezTo>
                    <a:pt x="1005" y="789"/>
                    <a:pt x="1029" y="782"/>
                    <a:pt x="1033" y="791"/>
                  </a:cubicBezTo>
                  <a:cubicBezTo>
                    <a:pt x="1033" y="798"/>
                    <a:pt x="1029" y="815"/>
                    <a:pt x="1037" y="819"/>
                  </a:cubicBezTo>
                  <a:cubicBezTo>
                    <a:pt x="1028" y="836"/>
                    <a:pt x="1055" y="838"/>
                    <a:pt x="1066" y="844"/>
                  </a:cubicBezTo>
                  <a:cubicBezTo>
                    <a:pt x="1081" y="851"/>
                    <a:pt x="1086" y="833"/>
                    <a:pt x="1096" y="850"/>
                  </a:cubicBezTo>
                  <a:cubicBezTo>
                    <a:pt x="1102" y="852"/>
                    <a:pt x="1109" y="843"/>
                    <a:pt x="1111" y="850"/>
                  </a:cubicBezTo>
                  <a:cubicBezTo>
                    <a:pt x="1111" y="858"/>
                    <a:pt x="1112" y="859"/>
                    <a:pt x="1118" y="867"/>
                  </a:cubicBezTo>
                  <a:cubicBezTo>
                    <a:pt x="1121" y="868"/>
                    <a:pt x="1125" y="871"/>
                    <a:pt x="1129" y="878"/>
                  </a:cubicBezTo>
                  <a:cubicBezTo>
                    <a:pt x="1126" y="885"/>
                    <a:pt x="1142" y="896"/>
                    <a:pt x="1150" y="906"/>
                  </a:cubicBezTo>
                  <a:cubicBezTo>
                    <a:pt x="1171" y="910"/>
                    <a:pt x="1190" y="924"/>
                    <a:pt x="1213" y="917"/>
                  </a:cubicBezTo>
                  <a:cubicBezTo>
                    <a:pt x="1224" y="913"/>
                    <a:pt x="1227" y="926"/>
                    <a:pt x="1242" y="926"/>
                  </a:cubicBezTo>
                  <a:cubicBezTo>
                    <a:pt x="1249" y="937"/>
                    <a:pt x="1272" y="928"/>
                    <a:pt x="1271" y="937"/>
                  </a:cubicBezTo>
                  <a:cubicBezTo>
                    <a:pt x="1262" y="946"/>
                    <a:pt x="1251" y="959"/>
                    <a:pt x="1265" y="970"/>
                  </a:cubicBezTo>
                  <a:cubicBezTo>
                    <a:pt x="1280" y="983"/>
                    <a:pt x="1266" y="985"/>
                    <a:pt x="1269" y="996"/>
                  </a:cubicBezTo>
                  <a:cubicBezTo>
                    <a:pt x="1275" y="1010"/>
                    <a:pt x="1282" y="1013"/>
                    <a:pt x="1301" y="1012"/>
                  </a:cubicBezTo>
                  <a:cubicBezTo>
                    <a:pt x="1294" y="1021"/>
                    <a:pt x="1296" y="1027"/>
                    <a:pt x="1316" y="1023"/>
                  </a:cubicBezTo>
                  <a:cubicBezTo>
                    <a:pt x="1323" y="1031"/>
                    <a:pt x="1340" y="1025"/>
                    <a:pt x="1335" y="1035"/>
                  </a:cubicBezTo>
                  <a:cubicBezTo>
                    <a:pt x="1321" y="1044"/>
                    <a:pt x="1352" y="1050"/>
                    <a:pt x="1353" y="1056"/>
                  </a:cubicBezTo>
                  <a:cubicBezTo>
                    <a:pt x="1349" y="1074"/>
                    <a:pt x="1383" y="1068"/>
                    <a:pt x="1393" y="1078"/>
                  </a:cubicBezTo>
                  <a:cubicBezTo>
                    <a:pt x="1394" y="1078"/>
                    <a:pt x="1394" y="1078"/>
                    <a:pt x="1394" y="1078"/>
                  </a:cubicBezTo>
                  <a:cubicBezTo>
                    <a:pt x="1395" y="1076"/>
                    <a:pt x="1396" y="1072"/>
                    <a:pt x="1396" y="1069"/>
                  </a:cubicBezTo>
                  <a:cubicBezTo>
                    <a:pt x="1398" y="1057"/>
                    <a:pt x="1408" y="1038"/>
                    <a:pt x="1420" y="1052"/>
                  </a:cubicBezTo>
                  <a:cubicBezTo>
                    <a:pt x="1431" y="1066"/>
                    <a:pt x="1442" y="1040"/>
                    <a:pt x="1448" y="1034"/>
                  </a:cubicBezTo>
                  <a:cubicBezTo>
                    <a:pt x="1455" y="1014"/>
                    <a:pt x="1451" y="991"/>
                    <a:pt x="1457" y="971"/>
                  </a:cubicBezTo>
                  <a:cubicBezTo>
                    <a:pt x="1454" y="959"/>
                    <a:pt x="1431" y="950"/>
                    <a:pt x="1444" y="938"/>
                  </a:cubicBezTo>
                  <a:cubicBezTo>
                    <a:pt x="1457" y="930"/>
                    <a:pt x="1459" y="915"/>
                    <a:pt x="1474" y="928"/>
                  </a:cubicBezTo>
                  <a:cubicBezTo>
                    <a:pt x="1486" y="936"/>
                    <a:pt x="1481" y="950"/>
                    <a:pt x="1493" y="958"/>
                  </a:cubicBezTo>
                  <a:cubicBezTo>
                    <a:pt x="1505" y="961"/>
                    <a:pt x="1504" y="932"/>
                    <a:pt x="1513" y="922"/>
                  </a:cubicBezTo>
                  <a:cubicBezTo>
                    <a:pt x="1526" y="912"/>
                    <a:pt x="1516" y="902"/>
                    <a:pt x="1505" y="901"/>
                  </a:cubicBezTo>
                  <a:cubicBezTo>
                    <a:pt x="1490" y="897"/>
                    <a:pt x="1475" y="883"/>
                    <a:pt x="1490" y="870"/>
                  </a:cubicBezTo>
                  <a:cubicBezTo>
                    <a:pt x="1505" y="860"/>
                    <a:pt x="1480" y="845"/>
                    <a:pt x="1492" y="839"/>
                  </a:cubicBezTo>
                  <a:cubicBezTo>
                    <a:pt x="1497" y="833"/>
                    <a:pt x="1504" y="826"/>
                    <a:pt x="1507" y="816"/>
                  </a:cubicBezTo>
                  <a:cubicBezTo>
                    <a:pt x="1511" y="802"/>
                    <a:pt x="1519" y="797"/>
                    <a:pt x="1531" y="788"/>
                  </a:cubicBezTo>
                  <a:cubicBezTo>
                    <a:pt x="1532" y="780"/>
                    <a:pt x="1540" y="767"/>
                    <a:pt x="1545" y="756"/>
                  </a:cubicBezTo>
                  <a:cubicBezTo>
                    <a:pt x="1543" y="742"/>
                    <a:pt x="1563" y="732"/>
                    <a:pt x="1548" y="723"/>
                  </a:cubicBezTo>
                  <a:cubicBezTo>
                    <a:pt x="1550" y="710"/>
                    <a:pt x="1535" y="706"/>
                    <a:pt x="1540" y="694"/>
                  </a:cubicBezTo>
                  <a:cubicBezTo>
                    <a:pt x="1539" y="677"/>
                    <a:pt x="1522" y="664"/>
                    <a:pt x="1510" y="653"/>
                  </a:cubicBezTo>
                  <a:cubicBezTo>
                    <a:pt x="1502" y="641"/>
                    <a:pt x="1505" y="642"/>
                    <a:pt x="1513" y="645"/>
                  </a:cubicBezTo>
                  <a:cubicBezTo>
                    <a:pt x="1520" y="641"/>
                    <a:pt x="1526" y="641"/>
                    <a:pt x="1527" y="642"/>
                  </a:cubicBezTo>
                  <a:cubicBezTo>
                    <a:pt x="1533" y="643"/>
                    <a:pt x="1538" y="645"/>
                    <a:pt x="1542" y="648"/>
                  </a:cubicBezTo>
                  <a:cubicBezTo>
                    <a:pt x="1546" y="649"/>
                    <a:pt x="1555" y="653"/>
                    <a:pt x="1559" y="657"/>
                  </a:cubicBezTo>
                  <a:cubicBezTo>
                    <a:pt x="1563" y="655"/>
                    <a:pt x="1569" y="654"/>
                    <a:pt x="1566" y="654"/>
                  </a:cubicBezTo>
                  <a:cubicBezTo>
                    <a:pt x="1573" y="650"/>
                    <a:pt x="1581" y="640"/>
                    <a:pt x="1580" y="644"/>
                  </a:cubicBezTo>
                  <a:cubicBezTo>
                    <a:pt x="1585" y="647"/>
                    <a:pt x="1600" y="639"/>
                    <a:pt x="1607" y="649"/>
                  </a:cubicBezTo>
                  <a:cubicBezTo>
                    <a:pt x="1615" y="660"/>
                    <a:pt x="1631" y="662"/>
                    <a:pt x="1639" y="668"/>
                  </a:cubicBezTo>
                  <a:cubicBezTo>
                    <a:pt x="1648" y="676"/>
                    <a:pt x="1659" y="665"/>
                    <a:pt x="1658" y="655"/>
                  </a:cubicBezTo>
                  <a:cubicBezTo>
                    <a:pt x="1648" y="645"/>
                    <a:pt x="1657" y="640"/>
                    <a:pt x="1672" y="636"/>
                  </a:cubicBezTo>
                  <a:cubicBezTo>
                    <a:pt x="1682" y="646"/>
                    <a:pt x="1682" y="635"/>
                    <a:pt x="1690" y="631"/>
                  </a:cubicBezTo>
                  <a:cubicBezTo>
                    <a:pt x="1697" y="621"/>
                    <a:pt x="1708" y="631"/>
                    <a:pt x="1716" y="629"/>
                  </a:cubicBezTo>
                  <a:cubicBezTo>
                    <a:pt x="1723" y="628"/>
                    <a:pt x="1739" y="631"/>
                    <a:pt x="1744" y="623"/>
                  </a:cubicBezTo>
                  <a:cubicBezTo>
                    <a:pt x="1746" y="616"/>
                    <a:pt x="1751" y="604"/>
                    <a:pt x="1765" y="607"/>
                  </a:cubicBezTo>
                  <a:cubicBezTo>
                    <a:pt x="1778" y="606"/>
                    <a:pt x="1782" y="613"/>
                    <a:pt x="1791" y="614"/>
                  </a:cubicBezTo>
                  <a:cubicBezTo>
                    <a:pt x="1813" y="617"/>
                    <a:pt x="1832" y="619"/>
                    <a:pt x="1854" y="620"/>
                  </a:cubicBezTo>
                  <a:cubicBezTo>
                    <a:pt x="1855" y="639"/>
                    <a:pt x="1871" y="641"/>
                    <a:pt x="1879" y="646"/>
                  </a:cubicBezTo>
                  <a:cubicBezTo>
                    <a:pt x="1889" y="645"/>
                    <a:pt x="1915" y="644"/>
                    <a:pt x="1908" y="633"/>
                  </a:cubicBezTo>
                  <a:close/>
                  <a:moveTo>
                    <a:pt x="180" y="530"/>
                  </a:moveTo>
                  <a:cubicBezTo>
                    <a:pt x="189" y="530"/>
                    <a:pt x="189" y="530"/>
                    <a:pt x="189" y="530"/>
                  </a:cubicBezTo>
                  <a:cubicBezTo>
                    <a:pt x="200" y="552"/>
                    <a:pt x="200" y="552"/>
                    <a:pt x="200" y="552"/>
                  </a:cubicBezTo>
                  <a:cubicBezTo>
                    <a:pt x="207" y="553"/>
                    <a:pt x="207" y="553"/>
                    <a:pt x="207" y="553"/>
                  </a:cubicBezTo>
                  <a:cubicBezTo>
                    <a:pt x="209" y="561"/>
                    <a:pt x="209" y="561"/>
                    <a:pt x="209" y="561"/>
                  </a:cubicBezTo>
                  <a:cubicBezTo>
                    <a:pt x="211" y="569"/>
                    <a:pt x="211" y="569"/>
                    <a:pt x="211" y="569"/>
                  </a:cubicBezTo>
                  <a:cubicBezTo>
                    <a:pt x="225" y="579"/>
                    <a:pt x="225" y="579"/>
                    <a:pt x="225" y="579"/>
                  </a:cubicBezTo>
                  <a:cubicBezTo>
                    <a:pt x="232" y="574"/>
                    <a:pt x="232" y="574"/>
                    <a:pt x="232" y="574"/>
                  </a:cubicBezTo>
                  <a:cubicBezTo>
                    <a:pt x="233" y="573"/>
                    <a:pt x="233" y="573"/>
                    <a:pt x="233" y="573"/>
                  </a:cubicBezTo>
                  <a:cubicBezTo>
                    <a:pt x="241" y="571"/>
                    <a:pt x="241" y="571"/>
                    <a:pt x="241" y="571"/>
                  </a:cubicBezTo>
                  <a:cubicBezTo>
                    <a:pt x="244" y="548"/>
                    <a:pt x="244" y="548"/>
                    <a:pt x="244" y="548"/>
                  </a:cubicBezTo>
                  <a:cubicBezTo>
                    <a:pt x="232" y="523"/>
                    <a:pt x="232" y="523"/>
                    <a:pt x="232" y="523"/>
                  </a:cubicBezTo>
                  <a:cubicBezTo>
                    <a:pt x="227" y="514"/>
                    <a:pt x="227" y="514"/>
                    <a:pt x="227" y="514"/>
                  </a:cubicBezTo>
                  <a:cubicBezTo>
                    <a:pt x="204" y="501"/>
                    <a:pt x="204" y="501"/>
                    <a:pt x="204" y="501"/>
                  </a:cubicBezTo>
                  <a:cubicBezTo>
                    <a:pt x="195" y="505"/>
                    <a:pt x="195" y="505"/>
                    <a:pt x="195" y="505"/>
                  </a:cubicBezTo>
                  <a:cubicBezTo>
                    <a:pt x="181" y="523"/>
                    <a:pt x="181" y="523"/>
                    <a:pt x="181" y="523"/>
                  </a:cubicBezTo>
                  <a:cubicBezTo>
                    <a:pt x="175" y="523"/>
                    <a:pt x="175" y="523"/>
                    <a:pt x="175" y="523"/>
                  </a:cubicBezTo>
                  <a:cubicBezTo>
                    <a:pt x="176" y="527"/>
                    <a:pt x="176" y="527"/>
                    <a:pt x="176" y="527"/>
                  </a:cubicBezTo>
                  <a:lnTo>
                    <a:pt x="180" y="530"/>
                  </a:lnTo>
                  <a:close/>
                </a:path>
              </a:pathLst>
            </a:custGeom>
            <a:solidFill>
              <a:srgbClr val="0000B4"/>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Freeform 15">
              <a:extLst>
                <a:ext uri="{FF2B5EF4-FFF2-40B4-BE49-F238E27FC236}">
                  <a16:creationId xmlns:a16="http://schemas.microsoft.com/office/drawing/2014/main" id="{D4342DCF-B0D7-42D4-8E88-509C15139685}"/>
                </a:ext>
              </a:extLst>
            </p:cNvPr>
            <p:cNvSpPr>
              <a:spLocks/>
            </p:cNvSpPr>
            <p:nvPr/>
          </p:nvSpPr>
          <p:spPr bwMode="auto">
            <a:xfrm>
              <a:off x="5149994" y="2849293"/>
              <a:ext cx="2643189" cy="2376489"/>
            </a:xfrm>
            <a:custGeom>
              <a:avLst/>
              <a:gdLst>
                <a:gd name="T0" fmla="*/ 1 w 1577"/>
                <a:gd name="T1" fmla="*/ 319 h 1422"/>
                <a:gd name="T2" fmla="*/ 33 w 1577"/>
                <a:gd name="T3" fmla="*/ 272 h 1422"/>
                <a:gd name="T4" fmla="*/ 4 w 1577"/>
                <a:gd name="T5" fmla="*/ 183 h 1422"/>
                <a:gd name="T6" fmla="*/ 17 w 1577"/>
                <a:gd name="T7" fmla="*/ 120 h 1422"/>
                <a:gd name="T8" fmla="*/ 63 w 1577"/>
                <a:gd name="T9" fmla="*/ 95 h 1422"/>
                <a:gd name="T10" fmla="*/ 87 w 1577"/>
                <a:gd name="T11" fmla="*/ 77 h 1422"/>
                <a:gd name="T12" fmla="*/ 145 w 1577"/>
                <a:gd name="T13" fmla="*/ 48 h 1422"/>
                <a:gd name="T14" fmla="*/ 225 w 1577"/>
                <a:gd name="T15" fmla="*/ 24 h 1422"/>
                <a:gd name="T16" fmla="*/ 372 w 1577"/>
                <a:gd name="T17" fmla="*/ 45 h 1422"/>
                <a:gd name="T18" fmla="*/ 458 w 1577"/>
                <a:gd name="T19" fmla="*/ 89 h 1422"/>
                <a:gd name="T20" fmla="*/ 488 w 1577"/>
                <a:gd name="T21" fmla="*/ 20 h 1422"/>
                <a:gd name="T22" fmla="*/ 572 w 1577"/>
                <a:gd name="T23" fmla="*/ 130 h 1422"/>
                <a:gd name="T24" fmla="*/ 897 w 1577"/>
                <a:gd name="T25" fmla="*/ 62 h 1422"/>
                <a:gd name="T26" fmla="*/ 1134 w 1577"/>
                <a:gd name="T27" fmla="*/ 72 h 1422"/>
                <a:gd name="T28" fmla="*/ 1300 w 1577"/>
                <a:gd name="T29" fmla="*/ 113 h 1422"/>
                <a:gd name="T30" fmla="*/ 1541 w 1577"/>
                <a:gd name="T31" fmla="*/ 104 h 1422"/>
                <a:gd name="T32" fmla="*/ 1465 w 1577"/>
                <a:gd name="T33" fmla="*/ 338 h 1422"/>
                <a:gd name="T34" fmla="*/ 1316 w 1577"/>
                <a:gd name="T35" fmla="*/ 514 h 1422"/>
                <a:gd name="T36" fmla="*/ 1447 w 1577"/>
                <a:gd name="T37" fmla="*/ 745 h 1422"/>
                <a:gd name="T38" fmla="*/ 1439 w 1577"/>
                <a:gd name="T39" fmla="*/ 905 h 1422"/>
                <a:gd name="T40" fmla="*/ 1414 w 1577"/>
                <a:gd name="T41" fmla="*/ 1016 h 1422"/>
                <a:gd name="T42" fmla="*/ 1334 w 1577"/>
                <a:gd name="T43" fmla="*/ 1144 h 1422"/>
                <a:gd name="T44" fmla="*/ 1070 w 1577"/>
                <a:gd name="T45" fmla="*/ 1240 h 1422"/>
                <a:gd name="T46" fmla="*/ 985 w 1577"/>
                <a:gd name="T47" fmla="*/ 1278 h 1422"/>
                <a:gd name="T48" fmla="*/ 895 w 1577"/>
                <a:gd name="T49" fmla="*/ 1299 h 1422"/>
                <a:gd name="T50" fmla="*/ 878 w 1577"/>
                <a:gd name="T51" fmla="*/ 1299 h 1422"/>
                <a:gd name="T52" fmla="*/ 876 w 1577"/>
                <a:gd name="T53" fmla="*/ 1306 h 1422"/>
                <a:gd name="T54" fmla="*/ 808 w 1577"/>
                <a:gd name="T55" fmla="*/ 1404 h 1422"/>
                <a:gd name="T56" fmla="*/ 739 w 1577"/>
                <a:gd name="T57" fmla="*/ 1391 h 1422"/>
                <a:gd name="T58" fmla="*/ 805 w 1577"/>
                <a:gd name="T59" fmla="*/ 1197 h 1422"/>
                <a:gd name="T60" fmla="*/ 847 w 1577"/>
                <a:gd name="T61" fmla="*/ 1007 h 1422"/>
                <a:gd name="T62" fmla="*/ 831 w 1577"/>
                <a:gd name="T63" fmla="*/ 907 h 1422"/>
                <a:gd name="T64" fmla="*/ 834 w 1577"/>
                <a:gd name="T65" fmla="*/ 825 h 1422"/>
                <a:gd name="T66" fmla="*/ 930 w 1577"/>
                <a:gd name="T67" fmla="*/ 735 h 1422"/>
                <a:gd name="T68" fmla="*/ 846 w 1577"/>
                <a:gd name="T69" fmla="*/ 624 h 1422"/>
                <a:gd name="T70" fmla="*/ 734 w 1577"/>
                <a:gd name="T71" fmla="*/ 605 h 1422"/>
                <a:gd name="T72" fmla="*/ 665 w 1577"/>
                <a:gd name="T73" fmla="*/ 743 h 1422"/>
                <a:gd name="T74" fmla="*/ 634 w 1577"/>
                <a:gd name="T75" fmla="*/ 781 h 1422"/>
                <a:gd name="T76" fmla="*/ 573 w 1577"/>
                <a:gd name="T77" fmla="*/ 796 h 1422"/>
                <a:gd name="T78" fmla="*/ 525 w 1577"/>
                <a:gd name="T79" fmla="*/ 833 h 1422"/>
                <a:gd name="T80" fmla="*/ 449 w 1577"/>
                <a:gd name="T81" fmla="*/ 734 h 1422"/>
                <a:gd name="T82" fmla="*/ 430 w 1577"/>
                <a:gd name="T83" fmla="*/ 739 h 1422"/>
                <a:gd name="T84" fmla="*/ 388 w 1577"/>
                <a:gd name="T85" fmla="*/ 701 h 1422"/>
                <a:gd name="T86" fmla="*/ 319 w 1577"/>
                <a:gd name="T87" fmla="*/ 702 h 1422"/>
                <a:gd name="T88" fmla="*/ 255 w 1577"/>
                <a:gd name="T89" fmla="*/ 663 h 1422"/>
                <a:gd name="T90" fmla="*/ 225 w 1577"/>
                <a:gd name="T91" fmla="*/ 664 h 1422"/>
                <a:gd name="T92" fmla="*/ 204 w 1577"/>
                <a:gd name="T93" fmla="*/ 657 h 1422"/>
                <a:gd name="T94" fmla="*/ 178 w 1577"/>
                <a:gd name="T95" fmla="*/ 558 h 1422"/>
                <a:gd name="T96" fmla="*/ 162 w 1577"/>
                <a:gd name="T97" fmla="*/ 467 h 1422"/>
                <a:gd name="T98" fmla="*/ 159 w 1577"/>
                <a:gd name="T99" fmla="*/ 404 h 1422"/>
                <a:gd name="T100" fmla="*/ 138 w 1577"/>
                <a:gd name="T101" fmla="*/ 401 h 1422"/>
                <a:gd name="T102" fmla="*/ 93 w 1577"/>
                <a:gd name="T103" fmla="*/ 359 h 1422"/>
                <a:gd name="T104" fmla="*/ 61 w 1577"/>
                <a:gd name="T105" fmla="*/ 326 h 1422"/>
                <a:gd name="T106" fmla="*/ 54 w 1577"/>
                <a:gd name="T107" fmla="*/ 279 h 1422"/>
                <a:gd name="T108" fmla="*/ 55 w 1577"/>
                <a:gd name="T109" fmla="*/ 339 h 1422"/>
                <a:gd name="T110" fmla="*/ 556 w 1577"/>
                <a:gd name="T111" fmla="*/ 843 h 1422"/>
                <a:gd name="T112" fmla="*/ 534 w 1577"/>
                <a:gd name="T113" fmla="*/ 888 h 1422"/>
                <a:gd name="T114" fmla="*/ 395 w 1577"/>
                <a:gd name="T115" fmla="*/ 1031 h 1422"/>
                <a:gd name="T116" fmla="*/ 433 w 1577"/>
                <a:gd name="T117" fmla="*/ 1025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77" h="1422">
                  <a:moveTo>
                    <a:pt x="34" y="326"/>
                  </a:moveTo>
                  <a:cubicBezTo>
                    <a:pt x="23" y="337"/>
                    <a:pt x="23" y="337"/>
                    <a:pt x="23" y="337"/>
                  </a:cubicBezTo>
                  <a:cubicBezTo>
                    <a:pt x="22" y="346"/>
                    <a:pt x="22" y="346"/>
                    <a:pt x="22" y="346"/>
                  </a:cubicBezTo>
                  <a:cubicBezTo>
                    <a:pt x="17" y="339"/>
                    <a:pt x="17" y="339"/>
                    <a:pt x="17" y="339"/>
                  </a:cubicBezTo>
                  <a:cubicBezTo>
                    <a:pt x="18" y="332"/>
                    <a:pt x="18" y="332"/>
                    <a:pt x="18" y="332"/>
                  </a:cubicBezTo>
                  <a:cubicBezTo>
                    <a:pt x="15" y="328"/>
                    <a:pt x="15" y="328"/>
                    <a:pt x="15" y="328"/>
                  </a:cubicBezTo>
                  <a:cubicBezTo>
                    <a:pt x="10" y="330"/>
                    <a:pt x="10" y="330"/>
                    <a:pt x="10" y="330"/>
                  </a:cubicBezTo>
                  <a:cubicBezTo>
                    <a:pt x="4" y="326"/>
                    <a:pt x="4" y="326"/>
                    <a:pt x="4" y="326"/>
                  </a:cubicBezTo>
                  <a:cubicBezTo>
                    <a:pt x="3" y="322"/>
                    <a:pt x="3" y="322"/>
                    <a:pt x="3" y="322"/>
                  </a:cubicBezTo>
                  <a:cubicBezTo>
                    <a:pt x="1" y="319"/>
                    <a:pt x="1" y="319"/>
                    <a:pt x="1" y="319"/>
                  </a:cubicBezTo>
                  <a:cubicBezTo>
                    <a:pt x="4" y="310"/>
                    <a:pt x="4" y="310"/>
                    <a:pt x="4" y="310"/>
                  </a:cubicBezTo>
                  <a:cubicBezTo>
                    <a:pt x="12" y="305"/>
                    <a:pt x="12" y="305"/>
                    <a:pt x="12" y="305"/>
                  </a:cubicBezTo>
                  <a:cubicBezTo>
                    <a:pt x="19" y="305"/>
                    <a:pt x="19" y="305"/>
                    <a:pt x="19" y="305"/>
                  </a:cubicBezTo>
                  <a:cubicBezTo>
                    <a:pt x="21" y="292"/>
                    <a:pt x="21" y="292"/>
                    <a:pt x="21" y="292"/>
                  </a:cubicBezTo>
                  <a:cubicBezTo>
                    <a:pt x="22" y="292"/>
                    <a:pt x="22" y="292"/>
                    <a:pt x="22" y="292"/>
                  </a:cubicBezTo>
                  <a:cubicBezTo>
                    <a:pt x="27" y="283"/>
                    <a:pt x="27" y="283"/>
                    <a:pt x="27" y="283"/>
                  </a:cubicBezTo>
                  <a:cubicBezTo>
                    <a:pt x="30" y="282"/>
                    <a:pt x="30" y="282"/>
                    <a:pt x="30" y="282"/>
                  </a:cubicBezTo>
                  <a:cubicBezTo>
                    <a:pt x="34" y="280"/>
                    <a:pt x="34" y="280"/>
                    <a:pt x="34" y="280"/>
                  </a:cubicBezTo>
                  <a:cubicBezTo>
                    <a:pt x="34" y="276"/>
                    <a:pt x="34" y="276"/>
                    <a:pt x="34" y="276"/>
                  </a:cubicBezTo>
                  <a:cubicBezTo>
                    <a:pt x="33" y="272"/>
                    <a:pt x="33" y="272"/>
                    <a:pt x="33" y="272"/>
                  </a:cubicBezTo>
                  <a:cubicBezTo>
                    <a:pt x="26" y="275"/>
                    <a:pt x="26" y="275"/>
                    <a:pt x="26" y="275"/>
                  </a:cubicBezTo>
                  <a:cubicBezTo>
                    <a:pt x="24" y="272"/>
                    <a:pt x="24" y="272"/>
                    <a:pt x="24" y="272"/>
                  </a:cubicBezTo>
                  <a:cubicBezTo>
                    <a:pt x="28" y="256"/>
                    <a:pt x="28" y="256"/>
                    <a:pt x="28" y="256"/>
                  </a:cubicBezTo>
                  <a:cubicBezTo>
                    <a:pt x="21" y="243"/>
                    <a:pt x="21" y="243"/>
                    <a:pt x="21" y="243"/>
                  </a:cubicBezTo>
                  <a:cubicBezTo>
                    <a:pt x="18" y="225"/>
                    <a:pt x="18" y="225"/>
                    <a:pt x="18" y="225"/>
                  </a:cubicBezTo>
                  <a:cubicBezTo>
                    <a:pt x="14" y="214"/>
                    <a:pt x="14" y="214"/>
                    <a:pt x="14" y="214"/>
                  </a:cubicBezTo>
                  <a:cubicBezTo>
                    <a:pt x="15" y="202"/>
                    <a:pt x="15" y="202"/>
                    <a:pt x="15" y="202"/>
                  </a:cubicBezTo>
                  <a:cubicBezTo>
                    <a:pt x="9" y="192"/>
                    <a:pt x="9" y="192"/>
                    <a:pt x="9" y="192"/>
                  </a:cubicBezTo>
                  <a:cubicBezTo>
                    <a:pt x="11" y="186"/>
                    <a:pt x="11" y="186"/>
                    <a:pt x="11" y="186"/>
                  </a:cubicBezTo>
                  <a:cubicBezTo>
                    <a:pt x="4" y="183"/>
                    <a:pt x="4" y="183"/>
                    <a:pt x="4" y="183"/>
                  </a:cubicBezTo>
                  <a:cubicBezTo>
                    <a:pt x="4" y="178"/>
                    <a:pt x="4" y="178"/>
                    <a:pt x="4" y="178"/>
                  </a:cubicBezTo>
                  <a:cubicBezTo>
                    <a:pt x="9" y="170"/>
                    <a:pt x="9" y="170"/>
                    <a:pt x="9" y="170"/>
                  </a:cubicBezTo>
                  <a:cubicBezTo>
                    <a:pt x="9" y="157"/>
                    <a:pt x="9" y="157"/>
                    <a:pt x="9" y="157"/>
                  </a:cubicBezTo>
                  <a:cubicBezTo>
                    <a:pt x="0" y="147"/>
                    <a:pt x="0" y="147"/>
                    <a:pt x="0" y="147"/>
                  </a:cubicBezTo>
                  <a:cubicBezTo>
                    <a:pt x="2" y="141"/>
                    <a:pt x="2" y="141"/>
                    <a:pt x="2" y="141"/>
                  </a:cubicBezTo>
                  <a:cubicBezTo>
                    <a:pt x="0" y="136"/>
                    <a:pt x="0" y="136"/>
                    <a:pt x="0" y="136"/>
                  </a:cubicBezTo>
                  <a:cubicBezTo>
                    <a:pt x="1" y="132"/>
                    <a:pt x="1" y="132"/>
                    <a:pt x="1" y="132"/>
                  </a:cubicBezTo>
                  <a:cubicBezTo>
                    <a:pt x="6" y="130"/>
                    <a:pt x="6" y="130"/>
                    <a:pt x="6" y="130"/>
                  </a:cubicBezTo>
                  <a:cubicBezTo>
                    <a:pt x="11" y="128"/>
                    <a:pt x="11" y="128"/>
                    <a:pt x="11" y="128"/>
                  </a:cubicBezTo>
                  <a:cubicBezTo>
                    <a:pt x="17" y="120"/>
                    <a:pt x="17" y="120"/>
                    <a:pt x="17" y="120"/>
                  </a:cubicBezTo>
                  <a:cubicBezTo>
                    <a:pt x="16" y="117"/>
                    <a:pt x="16" y="117"/>
                    <a:pt x="16" y="117"/>
                  </a:cubicBezTo>
                  <a:cubicBezTo>
                    <a:pt x="9" y="112"/>
                    <a:pt x="9" y="112"/>
                    <a:pt x="9" y="112"/>
                  </a:cubicBezTo>
                  <a:cubicBezTo>
                    <a:pt x="13" y="108"/>
                    <a:pt x="13" y="108"/>
                    <a:pt x="13" y="108"/>
                  </a:cubicBezTo>
                  <a:cubicBezTo>
                    <a:pt x="18" y="105"/>
                    <a:pt x="18" y="105"/>
                    <a:pt x="18" y="105"/>
                  </a:cubicBezTo>
                  <a:cubicBezTo>
                    <a:pt x="27" y="114"/>
                    <a:pt x="27" y="114"/>
                    <a:pt x="27" y="114"/>
                  </a:cubicBezTo>
                  <a:cubicBezTo>
                    <a:pt x="30" y="115"/>
                    <a:pt x="30" y="115"/>
                    <a:pt x="30" y="115"/>
                  </a:cubicBezTo>
                  <a:cubicBezTo>
                    <a:pt x="47" y="106"/>
                    <a:pt x="47" y="106"/>
                    <a:pt x="47" y="106"/>
                  </a:cubicBezTo>
                  <a:cubicBezTo>
                    <a:pt x="62" y="105"/>
                    <a:pt x="62" y="105"/>
                    <a:pt x="62" y="105"/>
                  </a:cubicBezTo>
                  <a:cubicBezTo>
                    <a:pt x="65" y="98"/>
                    <a:pt x="65" y="98"/>
                    <a:pt x="65" y="98"/>
                  </a:cubicBezTo>
                  <a:cubicBezTo>
                    <a:pt x="63" y="95"/>
                    <a:pt x="63" y="95"/>
                    <a:pt x="63" y="95"/>
                  </a:cubicBezTo>
                  <a:cubicBezTo>
                    <a:pt x="53" y="91"/>
                    <a:pt x="53" y="91"/>
                    <a:pt x="53" y="91"/>
                  </a:cubicBezTo>
                  <a:cubicBezTo>
                    <a:pt x="44" y="81"/>
                    <a:pt x="44" y="81"/>
                    <a:pt x="44" y="81"/>
                  </a:cubicBezTo>
                  <a:cubicBezTo>
                    <a:pt x="29" y="77"/>
                    <a:pt x="29" y="77"/>
                    <a:pt x="29" y="77"/>
                  </a:cubicBezTo>
                  <a:cubicBezTo>
                    <a:pt x="29" y="71"/>
                    <a:pt x="29" y="71"/>
                    <a:pt x="29" y="71"/>
                  </a:cubicBezTo>
                  <a:cubicBezTo>
                    <a:pt x="24" y="58"/>
                    <a:pt x="24" y="58"/>
                    <a:pt x="24" y="58"/>
                  </a:cubicBezTo>
                  <a:cubicBezTo>
                    <a:pt x="46" y="54"/>
                    <a:pt x="46" y="54"/>
                    <a:pt x="46" y="54"/>
                  </a:cubicBezTo>
                  <a:cubicBezTo>
                    <a:pt x="59" y="69"/>
                    <a:pt x="59" y="69"/>
                    <a:pt x="59" y="69"/>
                  </a:cubicBezTo>
                  <a:cubicBezTo>
                    <a:pt x="59" y="69"/>
                    <a:pt x="59" y="69"/>
                    <a:pt x="59" y="69"/>
                  </a:cubicBezTo>
                  <a:cubicBezTo>
                    <a:pt x="66" y="73"/>
                    <a:pt x="66" y="73"/>
                    <a:pt x="66" y="73"/>
                  </a:cubicBezTo>
                  <a:cubicBezTo>
                    <a:pt x="87" y="77"/>
                    <a:pt x="87" y="77"/>
                    <a:pt x="87" y="77"/>
                  </a:cubicBezTo>
                  <a:cubicBezTo>
                    <a:pt x="92" y="72"/>
                    <a:pt x="92" y="72"/>
                    <a:pt x="92" y="72"/>
                  </a:cubicBezTo>
                  <a:cubicBezTo>
                    <a:pt x="109" y="66"/>
                    <a:pt x="109" y="66"/>
                    <a:pt x="109" y="66"/>
                  </a:cubicBezTo>
                  <a:cubicBezTo>
                    <a:pt x="126" y="63"/>
                    <a:pt x="126" y="63"/>
                    <a:pt x="126" y="63"/>
                  </a:cubicBezTo>
                  <a:cubicBezTo>
                    <a:pt x="130" y="69"/>
                    <a:pt x="130" y="69"/>
                    <a:pt x="130" y="69"/>
                  </a:cubicBezTo>
                  <a:cubicBezTo>
                    <a:pt x="137" y="72"/>
                    <a:pt x="137" y="72"/>
                    <a:pt x="137" y="72"/>
                  </a:cubicBezTo>
                  <a:cubicBezTo>
                    <a:pt x="142" y="67"/>
                    <a:pt x="142" y="67"/>
                    <a:pt x="142" y="67"/>
                  </a:cubicBezTo>
                  <a:cubicBezTo>
                    <a:pt x="136" y="60"/>
                    <a:pt x="136" y="60"/>
                    <a:pt x="136" y="60"/>
                  </a:cubicBezTo>
                  <a:cubicBezTo>
                    <a:pt x="136" y="53"/>
                    <a:pt x="136" y="53"/>
                    <a:pt x="136" y="53"/>
                  </a:cubicBezTo>
                  <a:cubicBezTo>
                    <a:pt x="140" y="47"/>
                    <a:pt x="140" y="47"/>
                    <a:pt x="140" y="47"/>
                  </a:cubicBezTo>
                  <a:cubicBezTo>
                    <a:pt x="145" y="48"/>
                    <a:pt x="145" y="48"/>
                    <a:pt x="145" y="48"/>
                  </a:cubicBezTo>
                  <a:cubicBezTo>
                    <a:pt x="151" y="42"/>
                    <a:pt x="151" y="42"/>
                    <a:pt x="151" y="42"/>
                  </a:cubicBezTo>
                  <a:cubicBezTo>
                    <a:pt x="161" y="46"/>
                    <a:pt x="161" y="46"/>
                    <a:pt x="161" y="46"/>
                  </a:cubicBezTo>
                  <a:cubicBezTo>
                    <a:pt x="167" y="43"/>
                    <a:pt x="167" y="43"/>
                    <a:pt x="167" y="43"/>
                  </a:cubicBezTo>
                  <a:cubicBezTo>
                    <a:pt x="173" y="43"/>
                    <a:pt x="173" y="43"/>
                    <a:pt x="173" y="43"/>
                  </a:cubicBezTo>
                  <a:cubicBezTo>
                    <a:pt x="184" y="51"/>
                    <a:pt x="184" y="51"/>
                    <a:pt x="184" y="51"/>
                  </a:cubicBezTo>
                  <a:cubicBezTo>
                    <a:pt x="199" y="45"/>
                    <a:pt x="199" y="45"/>
                    <a:pt x="199" y="45"/>
                  </a:cubicBezTo>
                  <a:cubicBezTo>
                    <a:pt x="219" y="43"/>
                    <a:pt x="219" y="43"/>
                    <a:pt x="219" y="43"/>
                  </a:cubicBezTo>
                  <a:cubicBezTo>
                    <a:pt x="218" y="38"/>
                    <a:pt x="218" y="38"/>
                    <a:pt x="218" y="38"/>
                  </a:cubicBezTo>
                  <a:cubicBezTo>
                    <a:pt x="225" y="30"/>
                    <a:pt x="225" y="30"/>
                    <a:pt x="225" y="30"/>
                  </a:cubicBezTo>
                  <a:cubicBezTo>
                    <a:pt x="225" y="24"/>
                    <a:pt x="225" y="24"/>
                    <a:pt x="225" y="24"/>
                  </a:cubicBezTo>
                  <a:cubicBezTo>
                    <a:pt x="219" y="14"/>
                    <a:pt x="219" y="14"/>
                    <a:pt x="219" y="14"/>
                  </a:cubicBezTo>
                  <a:cubicBezTo>
                    <a:pt x="219" y="11"/>
                    <a:pt x="219" y="11"/>
                    <a:pt x="219" y="11"/>
                  </a:cubicBezTo>
                  <a:cubicBezTo>
                    <a:pt x="221" y="11"/>
                    <a:pt x="221" y="11"/>
                    <a:pt x="221" y="11"/>
                  </a:cubicBezTo>
                  <a:cubicBezTo>
                    <a:pt x="244" y="0"/>
                    <a:pt x="244" y="0"/>
                    <a:pt x="244" y="0"/>
                  </a:cubicBezTo>
                  <a:cubicBezTo>
                    <a:pt x="260" y="0"/>
                    <a:pt x="260" y="0"/>
                    <a:pt x="260" y="0"/>
                  </a:cubicBezTo>
                  <a:cubicBezTo>
                    <a:pt x="307" y="6"/>
                    <a:pt x="307" y="6"/>
                    <a:pt x="307" y="6"/>
                  </a:cubicBezTo>
                  <a:cubicBezTo>
                    <a:pt x="333" y="20"/>
                    <a:pt x="333" y="20"/>
                    <a:pt x="333" y="20"/>
                  </a:cubicBezTo>
                  <a:cubicBezTo>
                    <a:pt x="361" y="42"/>
                    <a:pt x="361" y="42"/>
                    <a:pt x="361" y="42"/>
                  </a:cubicBezTo>
                  <a:cubicBezTo>
                    <a:pt x="361" y="42"/>
                    <a:pt x="362" y="43"/>
                    <a:pt x="363" y="43"/>
                  </a:cubicBezTo>
                  <a:cubicBezTo>
                    <a:pt x="372" y="45"/>
                    <a:pt x="372" y="45"/>
                    <a:pt x="372" y="45"/>
                  </a:cubicBezTo>
                  <a:cubicBezTo>
                    <a:pt x="373" y="45"/>
                    <a:pt x="374" y="45"/>
                    <a:pt x="375" y="45"/>
                  </a:cubicBezTo>
                  <a:cubicBezTo>
                    <a:pt x="384" y="41"/>
                    <a:pt x="384" y="41"/>
                    <a:pt x="384" y="41"/>
                  </a:cubicBezTo>
                  <a:cubicBezTo>
                    <a:pt x="401" y="42"/>
                    <a:pt x="401" y="42"/>
                    <a:pt x="401" y="42"/>
                  </a:cubicBezTo>
                  <a:cubicBezTo>
                    <a:pt x="407" y="44"/>
                    <a:pt x="407" y="44"/>
                    <a:pt x="407" y="44"/>
                  </a:cubicBezTo>
                  <a:cubicBezTo>
                    <a:pt x="426" y="73"/>
                    <a:pt x="426" y="73"/>
                    <a:pt x="426" y="73"/>
                  </a:cubicBezTo>
                  <a:cubicBezTo>
                    <a:pt x="426" y="74"/>
                    <a:pt x="426" y="74"/>
                    <a:pt x="427" y="74"/>
                  </a:cubicBezTo>
                  <a:cubicBezTo>
                    <a:pt x="441" y="84"/>
                    <a:pt x="441" y="84"/>
                    <a:pt x="441" y="84"/>
                  </a:cubicBezTo>
                  <a:cubicBezTo>
                    <a:pt x="442" y="84"/>
                    <a:pt x="442" y="84"/>
                    <a:pt x="443" y="85"/>
                  </a:cubicBezTo>
                  <a:cubicBezTo>
                    <a:pt x="457" y="88"/>
                    <a:pt x="457" y="88"/>
                    <a:pt x="457" y="88"/>
                  </a:cubicBezTo>
                  <a:cubicBezTo>
                    <a:pt x="458" y="89"/>
                    <a:pt x="458" y="89"/>
                    <a:pt x="458" y="89"/>
                  </a:cubicBezTo>
                  <a:cubicBezTo>
                    <a:pt x="458" y="89"/>
                    <a:pt x="459" y="89"/>
                    <a:pt x="459" y="89"/>
                  </a:cubicBezTo>
                  <a:cubicBezTo>
                    <a:pt x="473" y="87"/>
                    <a:pt x="473" y="87"/>
                    <a:pt x="473" y="87"/>
                  </a:cubicBezTo>
                  <a:cubicBezTo>
                    <a:pt x="474" y="87"/>
                    <a:pt x="475" y="86"/>
                    <a:pt x="476" y="85"/>
                  </a:cubicBezTo>
                  <a:cubicBezTo>
                    <a:pt x="485" y="73"/>
                    <a:pt x="485" y="73"/>
                    <a:pt x="485" y="73"/>
                  </a:cubicBezTo>
                  <a:cubicBezTo>
                    <a:pt x="500" y="63"/>
                    <a:pt x="500" y="63"/>
                    <a:pt x="500" y="63"/>
                  </a:cubicBezTo>
                  <a:cubicBezTo>
                    <a:pt x="501" y="62"/>
                    <a:pt x="501" y="61"/>
                    <a:pt x="501" y="59"/>
                  </a:cubicBezTo>
                  <a:cubicBezTo>
                    <a:pt x="502" y="58"/>
                    <a:pt x="501" y="57"/>
                    <a:pt x="500" y="56"/>
                  </a:cubicBezTo>
                  <a:cubicBezTo>
                    <a:pt x="488" y="41"/>
                    <a:pt x="488" y="41"/>
                    <a:pt x="488" y="41"/>
                  </a:cubicBezTo>
                  <a:cubicBezTo>
                    <a:pt x="485" y="33"/>
                    <a:pt x="485" y="33"/>
                    <a:pt x="485" y="33"/>
                  </a:cubicBezTo>
                  <a:cubicBezTo>
                    <a:pt x="488" y="20"/>
                    <a:pt x="488" y="20"/>
                    <a:pt x="488" y="20"/>
                  </a:cubicBezTo>
                  <a:cubicBezTo>
                    <a:pt x="504" y="21"/>
                    <a:pt x="504" y="21"/>
                    <a:pt x="504" y="21"/>
                  </a:cubicBezTo>
                  <a:cubicBezTo>
                    <a:pt x="505" y="22"/>
                    <a:pt x="505" y="22"/>
                    <a:pt x="505" y="22"/>
                  </a:cubicBezTo>
                  <a:cubicBezTo>
                    <a:pt x="502" y="29"/>
                    <a:pt x="502" y="38"/>
                    <a:pt x="506" y="37"/>
                  </a:cubicBezTo>
                  <a:cubicBezTo>
                    <a:pt x="509" y="42"/>
                    <a:pt x="520" y="52"/>
                    <a:pt x="535" y="41"/>
                  </a:cubicBezTo>
                  <a:cubicBezTo>
                    <a:pt x="538" y="60"/>
                    <a:pt x="555" y="41"/>
                    <a:pt x="564" y="35"/>
                  </a:cubicBezTo>
                  <a:cubicBezTo>
                    <a:pt x="577" y="30"/>
                    <a:pt x="573" y="53"/>
                    <a:pt x="582" y="59"/>
                  </a:cubicBezTo>
                  <a:cubicBezTo>
                    <a:pt x="568" y="60"/>
                    <a:pt x="577" y="75"/>
                    <a:pt x="565" y="85"/>
                  </a:cubicBezTo>
                  <a:cubicBezTo>
                    <a:pt x="562" y="94"/>
                    <a:pt x="557" y="105"/>
                    <a:pt x="553" y="114"/>
                  </a:cubicBezTo>
                  <a:cubicBezTo>
                    <a:pt x="553" y="114"/>
                    <a:pt x="553" y="114"/>
                    <a:pt x="553" y="114"/>
                  </a:cubicBezTo>
                  <a:cubicBezTo>
                    <a:pt x="559" y="118"/>
                    <a:pt x="566" y="127"/>
                    <a:pt x="572" y="130"/>
                  </a:cubicBezTo>
                  <a:cubicBezTo>
                    <a:pt x="585" y="140"/>
                    <a:pt x="595" y="156"/>
                    <a:pt x="613" y="145"/>
                  </a:cubicBezTo>
                  <a:cubicBezTo>
                    <a:pt x="625" y="144"/>
                    <a:pt x="637" y="133"/>
                    <a:pt x="644" y="139"/>
                  </a:cubicBezTo>
                  <a:cubicBezTo>
                    <a:pt x="646" y="146"/>
                    <a:pt x="667" y="143"/>
                    <a:pt x="675" y="155"/>
                  </a:cubicBezTo>
                  <a:cubicBezTo>
                    <a:pt x="696" y="159"/>
                    <a:pt x="720" y="165"/>
                    <a:pt x="741" y="170"/>
                  </a:cubicBezTo>
                  <a:cubicBezTo>
                    <a:pt x="749" y="173"/>
                    <a:pt x="766" y="186"/>
                    <a:pt x="769" y="179"/>
                  </a:cubicBezTo>
                  <a:cubicBezTo>
                    <a:pt x="773" y="170"/>
                    <a:pt x="789" y="159"/>
                    <a:pt x="802" y="158"/>
                  </a:cubicBezTo>
                  <a:cubicBezTo>
                    <a:pt x="804" y="147"/>
                    <a:pt x="824" y="148"/>
                    <a:pt x="832" y="146"/>
                  </a:cubicBezTo>
                  <a:cubicBezTo>
                    <a:pt x="845" y="135"/>
                    <a:pt x="841" y="132"/>
                    <a:pt x="847" y="123"/>
                  </a:cubicBezTo>
                  <a:cubicBezTo>
                    <a:pt x="855" y="111"/>
                    <a:pt x="846" y="91"/>
                    <a:pt x="864" y="86"/>
                  </a:cubicBezTo>
                  <a:cubicBezTo>
                    <a:pt x="878" y="79"/>
                    <a:pt x="894" y="77"/>
                    <a:pt x="897" y="62"/>
                  </a:cubicBezTo>
                  <a:cubicBezTo>
                    <a:pt x="914" y="48"/>
                    <a:pt x="928" y="69"/>
                    <a:pt x="939" y="80"/>
                  </a:cubicBezTo>
                  <a:cubicBezTo>
                    <a:pt x="952" y="90"/>
                    <a:pt x="913" y="98"/>
                    <a:pt x="929" y="103"/>
                  </a:cubicBezTo>
                  <a:cubicBezTo>
                    <a:pt x="924" y="116"/>
                    <a:pt x="955" y="110"/>
                    <a:pt x="962" y="103"/>
                  </a:cubicBezTo>
                  <a:cubicBezTo>
                    <a:pt x="974" y="96"/>
                    <a:pt x="987" y="93"/>
                    <a:pt x="998" y="87"/>
                  </a:cubicBezTo>
                  <a:cubicBezTo>
                    <a:pt x="1016" y="81"/>
                    <a:pt x="1019" y="63"/>
                    <a:pt x="1027" y="49"/>
                  </a:cubicBezTo>
                  <a:cubicBezTo>
                    <a:pt x="1033" y="36"/>
                    <a:pt x="1044" y="46"/>
                    <a:pt x="1047" y="51"/>
                  </a:cubicBezTo>
                  <a:cubicBezTo>
                    <a:pt x="1051" y="49"/>
                    <a:pt x="1060" y="56"/>
                    <a:pt x="1065" y="47"/>
                  </a:cubicBezTo>
                  <a:cubicBezTo>
                    <a:pt x="1074" y="43"/>
                    <a:pt x="1074" y="60"/>
                    <a:pt x="1085" y="59"/>
                  </a:cubicBezTo>
                  <a:cubicBezTo>
                    <a:pt x="1095" y="60"/>
                    <a:pt x="1102" y="73"/>
                    <a:pt x="1115" y="69"/>
                  </a:cubicBezTo>
                  <a:cubicBezTo>
                    <a:pt x="1126" y="58"/>
                    <a:pt x="1136" y="72"/>
                    <a:pt x="1134" y="72"/>
                  </a:cubicBezTo>
                  <a:cubicBezTo>
                    <a:pt x="1141" y="71"/>
                    <a:pt x="1151" y="68"/>
                    <a:pt x="1156" y="58"/>
                  </a:cubicBezTo>
                  <a:cubicBezTo>
                    <a:pt x="1165" y="52"/>
                    <a:pt x="1171" y="41"/>
                    <a:pt x="1184" y="39"/>
                  </a:cubicBezTo>
                  <a:cubicBezTo>
                    <a:pt x="1188" y="29"/>
                    <a:pt x="1207" y="49"/>
                    <a:pt x="1206" y="49"/>
                  </a:cubicBezTo>
                  <a:cubicBezTo>
                    <a:pt x="1214" y="56"/>
                    <a:pt x="1229" y="56"/>
                    <a:pt x="1235" y="69"/>
                  </a:cubicBezTo>
                  <a:cubicBezTo>
                    <a:pt x="1242" y="81"/>
                    <a:pt x="1227" y="93"/>
                    <a:pt x="1229" y="106"/>
                  </a:cubicBezTo>
                  <a:cubicBezTo>
                    <a:pt x="1226" y="121"/>
                    <a:pt x="1225" y="136"/>
                    <a:pt x="1231" y="150"/>
                  </a:cubicBezTo>
                  <a:cubicBezTo>
                    <a:pt x="1236" y="153"/>
                    <a:pt x="1230" y="168"/>
                    <a:pt x="1241" y="175"/>
                  </a:cubicBezTo>
                  <a:cubicBezTo>
                    <a:pt x="1232" y="184"/>
                    <a:pt x="1259" y="181"/>
                    <a:pt x="1260" y="174"/>
                  </a:cubicBezTo>
                  <a:cubicBezTo>
                    <a:pt x="1260" y="156"/>
                    <a:pt x="1275" y="150"/>
                    <a:pt x="1278" y="135"/>
                  </a:cubicBezTo>
                  <a:cubicBezTo>
                    <a:pt x="1278" y="121"/>
                    <a:pt x="1298" y="126"/>
                    <a:pt x="1300" y="113"/>
                  </a:cubicBezTo>
                  <a:cubicBezTo>
                    <a:pt x="1306" y="112"/>
                    <a:pt x="1317" y="100"/>
                    <a:pt x="1328" y="102"/>
                  </a:cubicBezTo>
                  <a:cubicBezTo>
                    <a:pt x="1325" y="110"/>
                    <a:pt x="1338" y="115"/>
                    <a:pt x="1341" y="110"/>
                  </a:cubicBezTo>
                  <a:cubicBezTo>
                    <a:pt x="1346" y="113"/>
                    <a:pt x="1354" y="102"/>
                    <a:pt x="1355" y="100"/>
                  </a:cubicBezTo>
                  <a:cubicBezTo>
                    <a:pt x="1357" y="93"/>
                    <a:pt x="1365" y="83"/>
                    <a:pt x="1368" y="81"/>
                  </a:cubicBezTo>
                  <a:cubicBezTo>
                    <a:pt x="1368" y="80"/>
                    <a:pt x="1369" y="80"/>
                    <a:pt x="1369" y="80"/>
                  </a:cubicBezTo>
                  <a:cubicBezTo>
                    <a:pt x="1377" y="88"/>
                    <a:pt x="1396" y="89"/>
                    <a:pt x="1402" y="86"/>
                  </a:cubicBezTo>
                  <a:cubicBezTo>
                    <a:pt x="1408" y="92"/>
                    <a:pt x="1427" y="90"/>
                    <a:pt x="1438" y="96"/>
                  </a:cubicBezTo>
                  <a:cubicBezTo>
                    <a:pt x="1452" y="95"/>
                    <a:pt x="1470" y="79"/>
                    <a:pt x="1483" y="88"/>
                  </a:cubicBezTo>
                  <a:cubicBezTo>
                    <a:pt x="1496" y="90"/>
                    <a:pt x="1515" y="93"/>
                    <a:pt x="1526" y="91"/>
                  </a:cubicBezTo>
                  <a:cubicBezTo>
                    <a:pt x="1527" y="97"/>
                    <a:pt x="1539" y="91"/>
                    <a:pt x="1541" y="104"/>
                  </a:cubicBezTo>
                  <a:cubicBezTo>
                    <a:pt x="1546" y="96"/>
                    <a:pt x="1562" y="109"/>
                    <a:pt x="1574" y="115"/>
                  </a:cubicBezTo>
                  <a:cubicBezTo>
                    <a:pt x="1577" y="117"/>
                    <a:pt x="1573" y="126"/>
                    <a:pt x="1572" y="127"/>
                  </a:cubicBezTo>
                  <a:cubicBezTo>
                    <a:pt x="1569" y="135"/>
                    <a:pt x="1561" y="154"/>
                    <a:pt x="1556" y="168"/>
                  </a:cubicBezTo>
                  <a:cubicBezTo>
                    <a:pt x="1548" y="188"/>
                    <a:pt x="1539" y="209"/>
                    <a:pt x="1533" y="230"/>
                  </a:cubicBezTo>
                  <a:cubicBezTo>
                    <a:pt x="1531" y="232"/>
                    <a:pt x="1529" y="234"/>
                    <a:pt x="1525" y="236"/>
                  </a:cubicBezTo>
                  <a:cubicBezTo>
                    <a:pt x="1514" y="242"/>
                    <a:pt x="1495" y="243"/>
                    <a:pt x="1496" y="252"/>
                  </a:cubicBezTo>
                  <a:cubicBezTo>
                    <a:pt x="1490" y="268"/>
                    <a:pt x="1494" y="270"/>
                    <a:pt x="1504" y="266"/>
                  </a:cubicBezTo>
                  <a:cubicBezTo>
                    <a:pt x="1507" y="281"/>
                    <a:pt x="1502" y="293"/>
                    <a:pt x="1511" y="304"/>
                  </a:cubicBezTo>
                  <a:cubicBezTo>
                    <a:pt x="1500" y="316"/>
                    <a:pt x="1538" y="325"/>
                    <a:pt x="1508" y="325"/>
                  </a:cubicBezTo>
                  <a:cubicBezTo>
                    <a:pt x="1493" y="327"/>
                    <a:pt x="1472" y="322"/>
                    <a:pt x="1465" y="338"/>
                  </a:cubicBezTo>
                  <a:cubicBezTo>
                    <a:pt x="1482" y="346"/>
                    <a:pt x="1449" y="350"/>
                    <a:pt x="1458" y="364"/>
                  </a:cubicBezTo>
                  <a:cubicBezTo>
                    <a:pt x="1451" y="369"/>
                    <a:pt x="1468" y="376"/>
                    <a:pt x="1449" y="381"/>
                  </a:cubicBezTo>
                  <a:cubicBezTo>
                    <a:pt x="1439" y="397"/>
                    <a:pt x="1446" y="366"/>
                    <a:pt x="1431" y="380"/>
                  </a:cubicBezTo>
                  <a:cubicBezTo>
                    <a:pt x="1421" y="385"/>
                    <a:pt x="1417" y="406"/>
                    <a:pt x="1410" y="397"/>
                  </a:cubicBezTo>
                  <a:cubicBezTo>
                    <a:pt x="1401" y="409"/>
                    <a:pt x="1390" y="407"/>
                    <a:pt x="1381" y="405"/>
                  </a:cubicBezTo>
                  <a:cubicBezTo>
                    <a:pt x="1368" y="406"/>
                    <a:pt x="1375" y="430"/>
                    <a:pt x="1354" y="422"/>
                  </a:cubicBezTo>
                  <a:cubicBezTo>
                    <a:pt x="1339" y="423"/>
                    <a:pt x="1328" y="428"/>
                    <a:pt x="1330" y="444"/>
                  </a:cubicBezTo>
                  <a:cubicBezTo>
                    <a:pt x="1321" y="454"/>
                    <a:pt x="1308" y="458"/>
                    <a:pt x="1314" y="475"/>
                  </a:cubicBezTo>
                  <a:cubicBezTo>
                    <a:pt x="1316" y="488"/>
                    <a:pt x="1315" y="503"/>
                    <a:pt x="1312" y="509"/>
                  </a:cubicBezTo>
                  <a:cubicBezTo>
                    <a:pt x="1313" y="510"/>
                    <a:pt x="1317" y="517"/>
                    <a:pt x="1316" y="514"/>
                  </a:cubicBezTo>
                  <a:cubicBezTo>
                    <a:pt x="1318" y="523"/>
                    <a:pt x="1311" y="523"/>
                    <a:pt x="1318" y="532"/>
                  </a:cubicBezTo>
                  <a:cubicBezTo>
                    <a:pt x="1312" y="533"/>
                    <a:pt x="1304" y="558"/>
                    <a:pt x="1296" y="550"/>
                  </a:cubicBezTo>
                  <a:cubicBezTo>
                    <a:pt x="1288" y="542"/>
                    <a:pt x="1289" y="550"/>
                    <a:pt x="1291" y="563"/>
                  </a:cubicBezTo>
                  <a:cubicBezTo>
                    <a:pt x="1294" y="598"/>
                    <a:pt x="1284" y="632"/>
                    <a:pt x="1278" y="666"/>
                  </a:cubicBezTo>
                  <a:cubicBezTo>
                    <a:pt x="1277" y="678"/>
                    <a:pt x="1282" y="694"/>
                    <a:pt x="1286" y="705"/>
                  </a:cubicBezTo>
                  <a:cubicBezTo>
                    <a:pt x="1301" y="701"/>
                    <a:pt x="1318" y="698"/>
                    <a:pt x="1336" y="695"/>
                  </a:cubicBezTo>
                  <a:cubicBezTo>
                    <a:pt x="1349" y="698"/>
                    <a:pt x="1360" y="706"/>
                    <a:pt x="1374" y="707"/>
                  </a:cubicBezTo>
                  <a:cubicBezTo>
                    <a:pt x="1388" y="709"/>
                    <a:pt x="1386" y="701"/>
                    <a:pt x="1390" y="713"/>
                  </a:cubicBezTo>
                  <a:cubicBezTo>
                    <a:pt x="1385" y="733"/>
                    <a:pt x="1400" y="711"/>
                    <a:pt x="1411" y="712"/>
                  </a:cubicBezTo>
                  <a:cubicBezTo>
                    <a:pt x="1432" y="704"/>
                    <a:pt x="1440" y="731"/>
                    <a:pt x="1447" y="745"/>
                  </a:cubicBezTo>
                  <a:cubicBezTo>
                    <a:pt x="1450" y="764"/>
                    <a:pt x="1468" y="767"/>
                    <a:pt x="1486" y="768"/>
                  </a:cubicBezTo>
                  <a:cubicBezTo>
                    <a:pt x="1500" y="772"/>
                    <a:pt x="1523" y="775"/>
                    <a:pt x="1532" y="777"/>
                  </a:cubicBezTo>
                  <a:cubicBezTo>
                    <a:pt x="1535" y="787"/>
                    <a:pt x="1533" y="792"/>
                    <a:pt x="1536" y="807"/>
                  </a:cubicBezTo>
                  <a:cubicBezTo>
                    <a:pt x="1544" y="819"/>
                    <a:pt x="1524" y="812"/>
                    <a:pt x="1522" y="820"/>
                  </a:cubicBezTo>
                  <a:cubicBezTo>
                    <a:pt x="1505" y="824"/>
                    <a:pt x="1519" y="838"/>
                    <a:pt x="1521" y="844"/>
                  </a:cubicBezTo>
                  <a:cubicBezTo>
                    <a:pt x="1534" y="858"/>
                    <a:pt x="1515" y="873"/>
                    <a:pt x="1525" y="888"/>
                  </a:cubicBezTo>
                  <a:cubicBezTo>
                    <a:pt x="1525" y="900"/>
                    <a:pt x="1505" y="893"/>
                    <a:pt x="1512" y="908"/>
                  </a:cubicBezTo>
                  <a:cubicBezTo>
                    <a:pt x="1502" y="903"/>
                    <a:pt x="1508" y="883"/>
                    <a:pt x="1493" y="889"/>
                  </a:cubicBezTo>
                  <a:cubicBezTo>
                    <a:pt x="1481" y="894"/>
                    <a:pt x="1492" y="903"/>
                    <a:pt x="1477" y="904"/>
                  </a:cubicBezTo>
                  <a:cubicBezTo>
                    <a:pt x="1467" y="905"/>
                    <a:pt x="1451" y="897"/>
                    <a:pt x="1439" y="905"/>
                  </a:cubicBezTo>
                  <a:cubicBezTo>
                    <a:pt x="1435" y="913"/>
                    <a:pt x="1427" y="921"/>
                    <a:pt x="1447" y="919"/>
                  </a:cubicBezTo>
                  <a:cubicBezTo>
                    <a:pt x="1450" y="937"/>
                    <a:pt x="1427" y="929"/>
                    <a:pt x="1425" y="945"/>
                  </a:cubicBezTo>
                  <a:cubicBezTo>
                    <a:pt x="1426" y="947"/>
                    <a:pt x="1425" y="950"/>
                    <a:pt x="1428" y="956"/>
                  </a:cubicBezTo>
                  <a:cubicBezTo>
                    <a:pt x="1432" y="957"/>
                    <a:pt x="1436" y="954"/>
                    <a:pt x="1433" y="961"/>
                  </a:cubicBezTo>
                  <a:cubicBezTo>
                    <a:pt x="1438" y="961"/>
                    <a:pt x="1421" y="974"/>
                    <a:pt x="1424" y="974"/>
                  </a:cubicBezTo>
                  <a:cubicBezTo>
                    <a:pt x="1414" y="980"/>
                    <a:pt x="1423" y="965"/>
                    <a:pt x="1422" y="959"/>
                  </a:cubicBezTo>
                  <a:cubicBezTo>
                    <a:pt x="1423" y="947"/>
                    <a:pt x="1404" y="925"/>
                    <a:pt x="1405" y="944"/>
                  </a:cubicBezTo>
                  <a:cubicBezTo>
                    <a:pt x="1395" y="960"/>
                    <a:pt x="1419" y="958"/>
                    <a:pt x="1404" y="972"/>
                  </a:cubicBezTo>
                  <a:cubicBezTo>
                    <a:pt x="1383" y="964"/>
                    <a:pt x="1393" y="995"/>
                    <a:pt x="1405" y="995"/>
                  </a:cubicBezTo>
                  <a:cubicBezTo>
                    <a:pt x="1406" y="997"/>
                    <a:pt x="1423" y="999"/>
                    <a:pt x="1414" y="1016"/>
                  </a:cubicBezTo>
                  <a:cubicBezTo>
                    <a:pt x="1415" y="1042"/>
                    <a:pt x="1402" y="1003"/>
                    <a:pt x="1395" y="1027"/>
                  </a:cubicBezTo>
                  <a:cubicBezTo>
                    <a:pt x="1387" y="1015"/>
                    <a:pt x="1377" y="1015"/>
                    <a:pt x="1360" y="1018"/>
                  </a:cubicBezTo>
                  <a:cubicBezTo>
                    <a:pt x="1345" y="1014"/>
                    <a:pt x="1349" y="1024"/>
                    <a:pt x="1348" y="1034"/>
                  </a:cubicBezTo>
                  <a:cubicBezTo>
                    <a:pt x="1366" y="1048"/>
                    <a:pt x="1336" y="1051"/>
                    <a:pt x="1326" y="1058"/>
                  </a:cubicBezTo>
                  <a:cubicBezTo>
                    <a:pt x="1315" y="1065"/>
                    <a:pt x="1314" y="1076"/>
                    <a:pt x="1311" y="1089"/>
                  </a:cubicBezTo>
                  <a:cubicBezTo>
                    <a:pt x="1321" y="1089"/>
                    <a:pt x="1330" y="1101"/>
                    <a:pt x="1324" y="1115"/>
                  </a:cubicBezTo>
                  <a:cubicBezTo>
                    <a:pt x="1325" y="1129"/>
                    <a:pt x="1336" y="1128"/>
                    <a:pt x="1338" y="1139"/>
                  </a:cubicBezTo>
                  <a:cubicBezTo>
                    <a:pt x="1334" y="1144"/>
                    <a:pt x="1334" y="1144"/>
                    <a:pt x="1334" y="1144"/>
                  </a:cubicBezTo>
                  <a:cubicBezTo>
                    <a:pt x="1334" y="1144"/>
                    <a:pt x="1334" y="1144"/>
                    <a:pt x="1334" y="1144"/>
                  </a:cubicBezTo>
                  <a:cubicBezTo>
                    <a:pt x="1334" y="1144"/>
                    <a:pt x="1334" y="1144"/>
                    <a:pt x="1334" y="1144"/>
                  </a:cubicBezTo>
                  <a:cubicBezTo>
                    <a:pt x="1333" y="1144"/>
                    <a:pt x="1333" y="1144"/>
                    <a:pt x="1333" y="1144"/>
                  </a:cubicBezTo>
                  <a:cubicBezTo>
                    <a:pt x="1305" y="1185"/>
                    <a:pt x="1305" y="1185"/>
                    <a:pt x="1305" y="1185"/>
                  </a:cubicBezTo>
                  <a:cubicBezTo>
                    <a:pt x="1289" y="1194"/>
                    <a:pt x="1289" y="1194"/>
                    <a:pt x="1289" y="1194"/>
                  </a:cubicBezTo>
                  <a:cubicBezTo>
                    <a:pt x="1247" y="1198"/>
                    <a:pt x="1247" y="1198"/>
                    <a:pt x="1247" y="1198"/>
                  </a:cubicBezTo>
                  <a:cubicBezTo>
                    <a:pt x="1247" y="1198"/>
                    <a:pt x="1247" y="1198"/>
                    <a:pt x="1247" y="1198"/>
                  </a:cubicBezTo>
                  <a:cubicBezTo>
                    <a:pt x="1145" y="1254"/>
                    <a:pt x="1145" y="1254"/>
                    <a:pt x="1145" y="1254"/>
                  </a:cubicBezTo>
                  <a:cubicBezTo>
                    <a:pt x="1125" y="1229"/>
                    <a:pt x="1125" y="1229"/>
                    <a:pt x="1125" y="1229"/>
                  </a:cubicBezTo>
                  <a:cubicBezTo>
                    <a:pt x="1088" y="1236"/>
                    <a:pt x="1088" y="1236"/>
                    <a:pt x="1088" y="1236"/>
                  </a:cubicBezTo>
                  <a:cubicBezTo>
                    <a:pt x="1088" y="1236"/>
                    <a:pt x="1088" y="1236"/>
                    <a:pt x="1088" y="1236"/>
                  </a:cubicBezTo>
                  <a:cubicBezTo>
                    <a:pt x="1070" y="1240"/>
                    <a:pt x="1070" y="1240"/>
                    <a:pt x="1070" y="1240"/>
                  </a:cubicBezTo>
                  <a:cubicBezTo>
                    <a:pt x="1070" y="1265"/>
                    <a:pt x="1070" y="1265"/>
                    <a:pt x="1070" y="1265"/>
                  </a:cubicBezTo>
                  <a:cubicBezTo>
                    <a:pt x="1070" y="1268"/>
                    <a:pt x="1070" y="1268"/>
                    <a:pt x="1070" y="1268"/>
                  </a:cubicBezTo>
                  <a:cubicBezTo>
                    <a:pt x="1064" y="1272"/>
                    <a:pt x="1064" y="1272"/>
                    <a:pt x="1064" y="1272"/>
                  </a:cubicBezTo>
                  <a:cubicBezTo>
                    <a:pt x="1044" y="1272"/>
                    <a:pt x="1044" y="1272"/>
                    <a:pt x="1044" y="1272"/>
                  </a:cubicBezTo>
                  <a:cubicBezTo>
                    <a:pt x="1043" y="1273"/>
                    <a:pt x="1043" y="1273"/>
                    <a:pt x="1043" y="1273"/>
                  </a:cubicBezTo>
                  <a:cubicBezTo>
                    <a:pt x="1037" y="1281"/>
                    <a:pt x="1037" y="1281"/>
                    <a:pt x="1037" y="1281"/>
                  </a:cubicBezTo>
                  <a:cubicBezTo>
                    <a:pt x="1026" y="1297"/>
                    <a:pt x="1026" y="1297"/>
                    <a:pt x="1026" y="1297"/>
                  </a:cubicBezTo>
                  <a:cubicBezTo>
                    <a:pt x="1010" y="1277"/>
                    <a:pt x="1010" y="1277"/>
                    <a:pt x="1010" y="1277"/>
                  </a:cubicBezTo>
                  <a:cubicBezTo>
                    <a:pt x="990" y="1278"/>
                    <a:pt x="990" y="1278"/>
                    <a:pt x="990" y="1278"/>
                  </a:cubicBezTo>
                  <a:cubicBezTo>
                    <a:pt x="985" y="1278"/>
                    <a:pt x="985" y="1278"/>
                    <a:pt x="985" y="1278"/>
                  </a:cubicBezTo>
                  <a:cubicBezTo>
                    <a:pt x="982" y="1289"/>
                    <a:pt x="982" y="1289"/>
                    <a:pt x="982" y="1289"/>
                  </a:cubicBezTo>
                  <a:cubicBezTo>
                    <a:pt x="981" y="1290"/>
                    <a:pt x="981" y="1290"/>
                    <a:pt x="981" y="1290"/>
                  </a:cubicBezTo>
                  <a:cubicBezTo>
                    <a:pt x="979" y="1292"/>
                    <a:pt x="979" y="1292"/>
                    <a:pt x="979" y="1292"/>
                  </a:cubicBezTo>
                  <a:cubicBezTo>
                    <a:pt x="971" y="1302"/>
                    <a:pt x="971" y="1302"/>
                    <a:pt x="971" y="1302"/>
                  </a:cubicBezTo>
                  <a:cubicBezTo>
                    <a:pt x="960" y="1300"/>
                    <a:pt x="960" y="1300"/>
                    <a:pt x="960" y="1300"/>
                  </a:cubicBezTo>
                  <a:cubicBezTo>
                    <a:pt x="960" y="1300"/>
                    <a:pt x="954" y="1292"/>
                    <a:pt x="951" y="1288"/>
                  </a:cubicBezTo>
                  <a:cubicBezTo>
                    <a:pt x="949" y="1285"/>
                    <a:pt x="930" y="1273"/>
                    <a:pt x="930" y="1273"/>
                  </a:cubicBezTo>
                  <a:cubicBezTo>
                    <a:pt x="920" y="1286"/>
                    <a:pt x="920" y="1286"/>
                    <a:pt x="920" y="1286"/>
                  </a:cubicBezTo>
                  <a:cubicBezTo>
                    <a:pt x="901" y="1292"/>
                    <a:pt x="901" y="1292"/>
                    <a:pt x="901" y="1292"/>
                  </a:cubicBezTo>
                  <a:cubicBezTo>
                    <a:pt x="895" y="1299"/>
                    <a:pt x="895" y="1299"/>
                    <a:pt x="895" y="1299"/>
                  </a:cubicBezTo>
                  <a:cubicBezTo>
                    <a:pt x="895" y="1299"/>
                    <a:pt x="894" y="1299"/>
                    <a:pt x="892" y="1298"/>
                  </a:cubicBezTo>
                  <a:cubicBezTo>
                    <a:pt x="890" y="1298"/>
                    <a:pt x="888" y="1298"/>
                    <a:pt x="886" y="1298"/>
                  </a:cubicBezTo>
                  <a:cubicBezTo>
                    <a:pt x="885" y="1298"/>
                    <a:pt x="884" y="1298"/>
                    <a:pt x="883" y="1298"/>
                  </a:cubicBezTo>
                  <a:cubicBezTo>
                    <a:pt x="883" y="1298"/>
                    <a:pt x="883" y="1298"/>
                    <a:pt x="883" y="1298"/>
                  </a:cubicBezTo>
                  <a:cubicBezTo>
                    <a:pt x="882" y="1298"/>
                    <a:pt x="881" y="1298"/>
                    <a:pt x="880" y="1297"/>
                  </a:cubicBezTo>
                  <a:cubicBezTo>
                    <a:pt x="880" y="1297"/>
                    <a:pt x="879" y="1298"/>
                    <a:pt x="879" y="1298"/>
                  </a:cubicBezTo>
                  <a:cubicBezTo>
                    <a:pt x="879" y="1298"/>
                    <a:pt x="879" y="1298"/>
                    <a:pt x="879" y="1298"/>
                  </a:cubicBezTo>
                  <a:cubicBezTo>
                    <a:pt x="879" y="1298"/>
                    <a:pt x="878" y="1298"/>
                    <a:pt x="878" y="1298"/>
                  </a:cubicBezTo>
                  <a:cubicBezTo>
                    <a:pt x="878" y="1298"/>
                    <a:pt x="878" y="1298"/>
                    <a:pt x="878" y="1299"/>
                  </a:cubicBezTo>
                  <a:cubicBezTo>
                    <a:pt x="878" y="1299"/>
                    <a:pt x="878" y="1299"/>
                    <a:pt x="878" y="1299"/>
                  </a:cubicBezTo>
                  <a:cubicBezTo>
                    <a:pt x="878" y="1299"/>
                    <a:pt x="877" y="1299"/>
                    <a:pt x="877" y="1299"/>
                  </a:cubicBezTo>
                  <a:cubicBezTo>
                    <a:pt x="877" y="1300"/>
                    <a:pt x="877" y="1300"/>
                    <a:pt x="877" y="1300"/>
                  </a:cubicBezTo>
                  <a:cubicBezTo>
                    <a:pt x="877" y="1300"/>
                    <a:pt x="877" y="1300"/>
                    <a:pt x="877" y="1301"/>
                  </a:cubicBezTo>
                  <a:cubicBezTo>
                    <a:pt x="877" y="1301"/>
                    <a:pt x="877" y="1301"/>
                    <a:pt x="877" y="1301"/>
                  </a:cubicBezTo>
                  <a:cubicBezTo>
                    <a:pt x="877" y="1302"/>
                    <a:pt x="877" y="1302"/>
                    <a:pt x="877" y="1302"/>
                  </a:cubicBezTo>
                  <a:cubicBezTo>
                    <a:pt x="877" y="1302"/>
                    <a:pt x="876" y="1303"/>
                    <a:pt x="876" y="1303"/>
                  </a:cubicBezTo>
                  <a:cubicBezTo>
                    <a:pt x="876" y="1303"/>
                    <a:pt x="876" y="1303"/>
                    <a:pt x="876" y="1303"/>
                  </a:cubicBezTo>
                  <a:cubicBezTo>
                    <a:pt x="876" y="1304"/>
                    <a:pt x="876" y="1304"/>
                    <a:pt x="876" y="1305"/>
                  </a:cubicBezTo>
                  <a:cubicBezTo>
                    <a:pt x="876" y="1305"/>
                    <a:pt x="876" y="1305"/>
                    <a:pt x="876" y="1305"/>
                  </a:cubicBezTo>
                  <a:cubicBezTo>
                    <a:pt x="876" y="1305"/>
                    <a:pt x="876" y="1306"/>
                    <a:pt x="876" y="1306"/>
                  </a:cubicBezTo>
                  <a:cubicBezTo>
                    <a:pt x="876" y="1310"/>
                    <a:pt x="877" y="1313"/>
                    <a:pt x="877" y="1313"/>
                  </a:cubicBezTo>
                  <a:cubicBezTo>
                    <a:pt x="869" y="1313"/>
                    <a:pt x="869" y="1313"/>
                    <a:pt x="869" y="1313"/>
                  </a:cubicBezTo>
                  <a:cubicBezTo>
                    <a:pt x="869" y="1322"/>
                    <a:pt x="869" y="1322"/>
                    <a:pt x="869" y="1322"/>
                  </a:cubicBezTo>
                  <a:cubicBezTo>
                    <a:pt x="833" y="1329"/>
                    <a:pt x="833" y="1329"/>
                    <a:pt x="833" y="1329"/>
                  </a:cubicBezTo>
                  <a:cubicBezTo>
                    <a:pt x="823" y="1337"/>
                    <a:pt x="823" y="1337"/>
                    <a:pt x="823" y="1337"/>
                  </a:cubicBezTo>
                  <a:cubicBezTo>
                    <a:pt x="812" y="1355"/>
                    <a:pt x="812" y="1355"/>
                    <a:pt x="812" y="1355"/>
                  </a:cubicBezTo>
                  <a:cubicBezTo>
                    <a:pt x="826" y="1360"/>
                    <a:pt x="826" y="1360"/>
                    <a:pt x="826" y="1360"/>
                  </a:cubicBezTo>
                  <a:cubicBezTo>
                    <a:pt x="819" y="1370"/>
                    <a:pt x="819" y="1370"/>
                    <a:pt x="819" y="1370"/>
                  </a:cubicBezTo>
                  <a:cubicBezTo>
                    <a:pt x="823" y="1396"/>
                    <a:pt x="823" y="1396"/>
                    <a:pt x="823" y="1396"/>
                  </a:cubicBezTo>
                  <a:cubicBezTo>
                    <a:pt x="808" y="1404"/>
                    <a:pt x="808" y="1404"/>
                    <a:pt x="808" y="1404"/>
                  </a:cubicBezTo>
                  <a:cubicBezTo>
                    <a:pt x="782" y="1422"/>
                    <a:pt x="782" y="1422"/>
                    <a:pt x="782" y="1422"/>
                  </a:cubicBezTo>
                  <a:cubicBezTo>
                    <a:pt x="781" y="1413"/>
                    <a:pt x="781" y="1413"/>
                    <a:pt x="781" y="1413"/>
                  </a:cubicBezTo>
                  <a:cubicBezTo>
                    <a:pt x="757" y="1407"/>
                    <a:pt x="757" y="1407"/>
                    <a:pt x="757" y="1407"/>
                  </a:cubicBezTo>
                  <a:cubicBezTo>
                    <a:pt x="730" y="1410"/>
                    <a:pt x="730" y="1410"/>
                    <a:pt x="730" y="1410"/>
                  </a:cubicBezTo>
                  <a:cubicBezTo>
                    <a:pt x="730" y="1409"/>
                    <a:pt x="730" y="1409"/>
                    <a:pt x="730" y="1409"/>
                  </a:cubicBezTo>
                  <a:cubicBezTo>
                    <a:pt x="746" y="1397"/>
                    <a:pt x="746" y="1397"/>
                    <a:pt x="746" y="1397"/>
                  </a:cubicBezTo>
                  <a:cubicBezTo>
                    <a:pt x="742" y="1396"/>
                    <a:pt x="742" y="1396"/>
                    <a:pt x="742" y="1396"/>
                  </a:cubicBezTo>
                  <a:cubicBezTo>
                    <a:pt x="737" y="1396"/>
                    <a:pt x="737" y="1396"/>
                    <a:pt x="737" y="1396"/>
                  </a:cubicBezTo>
                  <a:cubicBezTo>
                    <a:pt x="737" y="1396"/>
                    <a:pt x="737" y="1396"/>
                    <a:pt x="737" y="1396"/>
                  </a:cubicBezTo>
                  <a:cubicBezTo>
                    <a:pt x="739" y="1391"/>
                    <a:pt x="739" y="1391"/>
                    <a:pt x="739" y="1391"/>
                  </a:cubicBezTo>
                  <a:cubicBezTo>
                    <a:pt x="740" y="1366"/>
                    <a:pt x="740" y="1366"/>
                    <a:pt x="740" y="1366"/>
                  </a:cubicBezTo>
                  <a:cubicBezTo>
                    <a:pt x="757" y="1331"/>
                    <a:pt x="757" y="1331"/>
                    <a:pt x="757" y="1331"/>
                  </a:cubicBezTo>
                  <a:cubicBezTo>
                    <a:pt x="763" y="1309"/>
                    <a:pt x="763" y="1309"/>
                    <a:pt x="763" y="1309"/>
                  </a:cubicBezTo>
                  <a:cubicBezTo>
                    <a:pt x="766" y="1281"/>
                    <a:pt x="766" y="1281"/>
                    <a:pt x="766" y="1281"/>
                  </a:cubicBezTo>
                  <a:cubicBezTo>
                    <a:pt x="766" y="1279"/>
                    <a:pt x="766" y="1279"/>
                    <a:pt x="766" y="1279"/>
                  </a:cubicBezTo>
                  <a:cubicBezTo>
                    <a:pt x="777" y="1258"/>
                    <a:pt x="777" y="1258"/>
                    <a:pt x="777" y="1258"/>
                  </a:cubicBezTo>
                  <a:cubicBezTo>
                    <a:pt x="776" y="1239"/>
                    <a:pt x="776" y="1239"/>
                    <a:pt x="776" y="1239"/>
                  </a:cubicBezTo>
                  <a:cubicBezTo>
                    <a:pt x="786" y="1223"/>
                    <a:pt x="786" y="1223"/>
                    <a:pt x="786" y="1223"/>
                  </a:cubicBezTo>
                  <a:cubicBezTo>
                    <a:pt x="792" y="1207"/>
                    <a:pt x="792" y="1207"/>
                    <a:pt x="792" y="1207"/>
                  </a:cubicBezTo>
                  <a:cubicBezTo>
                    <a:pt x="805" y="1197"/>
                    <a:pt x="805" y="1197"/>
                    <a:pt x="805" y="1197"/>
                  </a:cubicBezTo>
                  <a:cubicBezTo>
                    <a:pt x="814" y="1183"/>
                    <a:pt x="814" y="1183"/>
                    <a:pt x="814" y="1183"/>
                  </a:cubicBezTo>
                  <a:cubicBezTo>
                    <a:pt x="818" y="1158"/>
                    <a:pt x="818" y="1158"/>
                    <a:pt x="818" y="1158"/>
                  </a:cubicBezTo>
                  <a:cubicBezTo>
                    <a:pt x="826" y="1142"/>
                    <a:pt x="826" y="1142"/>
                    <a:pt x="826" y="1142"/>
                  </a:cubicBezTo>
                  <a:cubicBezTo>
                    <a:pt x="835" y="1114"/>
                    <a:pt x="835" y="1114"/>
                    <a:pt x="835" y="1114"/>
                  </a:cubicBezTo>
                  <a:cubicBezTo>
                    <a:pt x="839" y="1104"/>
                    <a:pt x="839" y="1104"/>
                    <a:pt x="839" y="1104"/>
                  </a:cubicBezTo>
                  <a:cubicBezTo>
                    <a:pt x="845" y="1089"/>
                    <a:pt x="845" y="1089"/>
                    <a:pt x="845" y="1089"/>
                  </a:cubicBezTo>
                  <a:cubicBezTo>
                    <a:pt x="842" y="1072"/>
                    <a:pt x="842" y="1072"/>
                    <a:pt x="842" y="1072"/>
                  </a:cubicBezTo>
                  <a:cubicBezTo>
                    <a:pt x="833" y="1055"/>
                    <a:pt x="833" y="1055"/>
                    <a:pt x="833" y="1055"/>
                  </a:cubicBezTo>
                  <a:cubicBezTo>
                    <a:pt x="846" y="1024"/>
                    <a:pt x="846" y="1024"/>
                    <a:pt x="846" y="1024"/>
                  </a:cubicBezTo>
                  <a:cubicBezTo>
                    <a:pt x="847" y="1007"/>
                    <a:pt x="847" y="1007"/>
                    <a:pt x="847" y="1007"/>
                  </a:cubicBezTo>
                  <a:cubicBezTo>
                    <a:pt x="844" y="978"/>
                    <a:pt x="844" y="978"/>
                    <a:pt x="844" y="978"/>
                  </a:cubicBezTo>
                  <a:cubicBezTo>
                    <a:pt x="838" y="956"/>
                    <a:pt x="838" y="956"/>
                    <a:pt x="838" y="956"/>
                  </a:cubicBezTo>
                  <a:cubicBezTo>
                    <a:pt x="841" y="945"/>
                    <a:pt x="841" y="945"/>
                    <a:pt x="841" y="945"/>
                  </a:cubicBezTo>
                  <a:cubicBezTo>
                    <a:pt x="834" y="939"/>
                    <a:pt x="834" y="939"/>
                    <a:pt x="834" y="939"/>
                  </a:cubicBezTo>
                  <a:cubicBezTo>
                    <a:pt x="833" y="927"/>
                    <a:pt x="833" y="927"/>
                    <a:pt x="833" y="927"/>
                  </a:cubicBezTo>
                  <a:cubicBezTo>
                    <a:pt x="826" y="938"/>
                    <a:pt x="826" y="938"/>
                    <a:pt x="826" y="938"/>
                  </a:cubicBezTo>
                  <a:cubicBezTo>
                    <a:pt x="823" y="936"/>
                    <a:pt x="823" y="936"/>
                    <a:pt x="823" y="936"/>
                  </a:cubicBezTo>
                  <a:cubicBezTo>
                    <a:pt x="825" y="920"/>
                    <a:pt x="825" y="920"/>
                    <a:pt x="825" y="920"/>
                  </a:cubicBezTo>
                  <a:cubicBezTo>
                    <a:pt x="830" y="915"/>
                    <a:pt x="830" y="915"/>
                    <a:pt x="830" y="915"/>
                  </a:cubicBezTo>
                  <a:cubicBezTo>
                    <a:pt x="831" y="907"/>
                    <a:pt x="831" y="907"/>
                    <a:pt x="831" y="907"/>
                  </a:cubicBezTo>
                  <a:cubicBezTo>
                    <a:pt x="831" y="906"/>
                    <a:pt x="831" y="906"/>
                    <a:pt x="831" y="906"/>
                  </a:cubicBezTo>
                  <a:cubicBezTo>
                    <a:pt x="836" y="901"/>
                    <a:pt x="836" y="901"/>
                    <a:pt x="836" y="901"/>
                  </a:cubicBezTo>
                  <a:cubicBezTo>
                    <a:pt x="837" y="895"/>
                    <a:pt x="837" y="895"/>
                    <a:pt x="837" y="895"/>
                  </a:cubicBezTo>
                  <a:cubicBezTo>
                    <a:pt x="832" y="881"/>
                    <a:pt x="832" y="881"/>
                    <a:pt x="832" y="881"/>
                  </a:cubicBezTo>
                  <a:cubicBezTo>
                    <a:pt x="832" y="875"/>
                    <a:pt x="832" y="875"/>
                    <a:pt x="832" y="875"/>
                  </a:cubicBezTo>
                  <a:cubicBezTo>
                    <a:pt x="840" y="867"/>
                    <a:pt x="840" y="867"/>
                    <a:pt x="840" y="867"/>
                  </a:cubicBezTo>
                  <a:cubicBezTo>
                    <a:pt x="843" y="849"/>
                    <a:pt x="843" y="849"/>
                    <a:pt x="843" y="849"/>
                  </a:cubicBezTo>
                  <a:cubicBezTo>
                    <a:pt x="844" y="840"/>
                    <a:pt x="844" y="840"/>
                    <a:pt x="844" y="840"/>
                  </a:cubicBezTo>
                  <a:cubicBezTo>
                    <a:pt x="832" y="830"/>
                    <a:pt x="832" y="830"/>
                    <a:pt x="832" y="830"/>
                  </a:cubicBezTo>
                  <a:cubicBezTo>
                    <a:pt x="834" y="825"/>
                    <a:pt x="834" y="825"/>
                    <a:pt x="834" y="825"/>
                  </a:cubicBezTo>
                  <a:cubicBezTo>
                    <a:pt x="847" y="825"/>
                    <a:pt x="847" y="825"/>
                    <a:pt x="847" y="825"/>
                  </a:cubicBezTo>
                  <a:cubicBezTo>
                    <a:pt x="850" y="815"/>
                    <a:pt x="850" y="815"/>
                    <a:pt x="850" y="815"/>
                  </a:cubicBezTo>
                  <a:cubicBezTo>
                    <a:pt x="848" y="809"/>
                    <a:pt x="848" y="809"/>
                    <a:pt x="848" y="809"/>
                  </a:cubicBezTo>
                  <a:cubicBezTo>
                    <a:pt x="861" y="807"/>
                    <a:pt x="861" y="807"/>
                    <a:pt x="861" y="807"/>
                  </a:cubicBezTo>
                  <a:cubicBezTo>
                    <a:pt x="871" y="803"/>
                    <a:pt x="871" y="803"/>
                    <a:pt x="871" y="803"/>
                  </a:cubicBezTo>
                  <a:cubicBezTo>
                    <a:pt x="878" y="794"/>
                    <a:pt x="878" y="794"/>
                    <a:pt x="878" y="794"/>
                  </a:cubicBezTo>
                  <a:cubicBezTo>
                    <a:pt x="908" y="766"/>
                    <a:pt x="908" y="766"/>
                    <a:pt x="908" y="766"/>
                  </a:cubicBezTo>
                  <a:cubicBezTo>
                    <a:pt x="920" y="754"/>
                    <a:pt x="920" y="754"/>
                    <a:pt x="920" y="754"/>
                  </a:cubicBezTo>
                  <a:cubicBezTo>
                    <a:pt x="924" y="740"/>
                    <a:pt x="924" y="740"/>
                    <a:pt x="924" y="740"/>
                  </a:cubicBezTo>
                  <a:cubicBezTo>
                    <a:pt x="930" y="735"/>
                    <a:pt x="930" y="735"/>
                    <a:pt x="930" y="735"/>
                  </a:cubicBezTo>
                  <a:cubicBezTo>
                    <a:pt x="932" y="716"/>
                    <a:pt x="932" y="716"/>
                    <a:pt x="932" y="716"/>
                  </a:cubicBezTo>
                  <a:cubicBezTo>
                    <a:pt x="927" y="690"/>
                    <a:pt x="927" y="690"/>
                    <a:pt x="927" y="690"/>
                  </a:cubicBezTo>
                  <a:cubicBezTo>
                    <a:pt x="919" y="672"/>
                    <a:pt x="919" y="672"/>
                    <a:pt x="919" y="672"/>
                  </a:cubicBezTo>
                  <a:cubicBezTo>
                    <a:pt x="902" y="653"/>
                    <a:pt x="902" y="653"/>
                    <a:pt x="902" y="653"/>
                  </a:cubicBezTo>
                  <a:cubicBezTo>
                    <a:pt x="900" y="651"/>
                    <a:pt x="900" y="651"/>
                    <a:pt x="900" y="651"/>
                  </a:cubicBezTo>
                  <a:cubicBezTo>
                    <a:pt x="896" y="647"/>
                    <a:pt x="896" y="647"/>
                    <a:pt x="896" y="647"/>
                  </a:cubicBezTo>
                  <a:cubicBezTo>
                    <a:pt x="886" y="640"/>
                    <a:pt x="886" y="640"/>
                    <a:pt x="886" y="640"/>
                  </a:cubicBezTo>
                  <a:cubicBezTo>
                    <a:pt x="874" y="633"/>
                    <a:pt x="874" y="633"/>
                    <a:pt x="874" y="633"/>
                  </a:cubicBezTo>
                  <a:cubicBezTo>
                    <a:pt x="855" y="629"/>
                    <a:pt x="855" y="629"/>
                    <a:pt x="855" y="629"/>
                  </a:cubicBezTo>
                  <a:cubicBezTo>
                    <a:pt x="846" y="624"/>
                    <a:pt x="846" y="624"/>
                    <a:pt x="846" y="624"/>
                  </a:cubicBezTo>
                  <a:cubicBezTo>
                    <a:pt x="844" y="619"/>
                    <a:pt x="844" y="619"/>
                    <a:pt x="844" y="619"/>
                  </a:cubicBezTo>
                  <a:cubicBezTo>
                    <a:pt x="836" y="622"/>
                    <a:pt x="836" y="622"/>
                    <a:pt x="836" y="622"/>
                  </a:cubicBezTo>
                  <a:cubicBezTo>
                    <a:pt x="835" y="621"/>
                    <a:pt x="835" y="621"/>
                    <a:pt x="835" y="621"/>
                  </a:cubicBezTo>
                  <a:cubicBezTo>
                    <a:pt x="833" y="618"/>
                    <a:pt x="833" y="618"/>
                    <a:pt x="833" y="618"/>
                  </a:cubicBezTo>
                  <a:cubicBezTo>
                    <a:pt x="831" y="617"/>
                    <a:pt x="831" y="617"/>
                    <a:pt x="831" y="617"/>
                  </a:cubicBezTo>
                  <a:cubicBezTo>
                    <a:pt x="824" y="610"/>
                    <a:pt x="824" y="610"/>
                    <a:pt x="824" y="610"/>
                  </a:cubicBezTo>
                  <a:cubicBezTo>
                    <a:pt x="788" y="602"/>
                    <a:pt x="788" y="602"/>
                    <a:pt x="788" y="602"/>
                  </a:cubicBezTo>
                  <a:cubicBezTo>
                    <a:pt x="749" y="609"/>
                    <a:pt x="749" y="609"/>
                    <a:pt x="749" y="609"/>
                  </a:cubicBezTo>
                  <a:cubicBezTo>
                    <a:pt x="742" y="609"/>
                    <a:pt x="742" y="609"/>
                    <a:pt x="742" y="609"/>
                  </a:cubicBezTo>
                  <a:cubicBezTo>
                    <a:pt x="734" y="605"/>
                    <a:pt x="734" y="605"/>
                    <a:pt x="734" y="605"/>
                  </a:cubicBezTo>
                  <a:cubicBezTo>
                    <a:pt x="693" y="620"/>
                    <a:pt x="693" y="620"/>
                    <a:pt x="693" y="620"/>
                  </a:cubicBezTo>
                  <a:cubicBezTo>
                    <a:pt x="691" y="623"/>
                    <a:pt x="691" y="623"/>
                    <a:pt x="691" y="623"/>
                  </a:cubicBezTo>
                  <a:cubicBezTo>
                    <a:pt x="681" y="641"/>
                    <a:pt x="681" y="641"/>
                    <a:pt x="681" y="641"/>
                  </a:cubicBezTo>
                  <a:cubicBezTo>
                    <a:pt x="675" y="662"/>
                    <a:pt x="675" y="662"/>
                    <a:pt x="675" y="662"/>
                  </a:cubicBezTo>
                  <a:cubicBezTo>
                    <a:pt x="677" y="690"/>
                    <a:pt x="677" y="690"/>
                    <a:pt x="677" y="690"/>
                  </a:cubicBezTo>
                  <a:cubicBezTo>
                    <a:pt x="681" y="698"/>
                    <a:pt x="681" y="698"/>
                    <a:pt x="681" y="698"/>
                  </a:cubicBezTo>
                  <a:cubicBezTo>
                    <a:pt x="680" y="708"/>
                    <a:pt x="680" y="708"/>
                    <a:pt x="680" y="708"/>
                  </a:cubicBezTo>
                  <a:cubicBezTo>
                    <a:pt x="672" y="720"/>
                    <a:pt x="672" y="720"/>
                    <a:pt x="672" y="720"/>
                  </a:cubicBezTo>
                  <a:cubicBezTo>
                    <a:pt x="669" y="738"/>
                    <a:pt x="669" y="738"/>
                    <a:pt x="669" y="738"/>
                  </a:cubicBezTo>
                  <a:cubicBezTo>
                    <a:pt x="665" y="743"/>
                    <a:pt x="665" y="743"/>
                    <a:pt x="665" y="743"/>
                  </a:cubicBezTo>
                  <a:cubicBezTo>
                    <a:pt x="668" y="746"/>
                    <a:pt x="668" y="746"/>
                    <a:pt x="668" y="746"/>
                  </a:cubicBezTo>
                  <a:cubicBezTo>
                    <a:pt x="667" y="751"/>
                    <a:pt x="667" y="751"/>
                    <a:pt x="667" y="751"/>
                  </a:cubicBezTo>
                  <a:cubicBezTo>
                    <a:pt x="655" y="770"/>
                    <a:pt x="655" y="770"/>
                    <a:pt x="655" y="770"/>
                  </a:cubicBezTo>
                  <a:cubicBezTo>
                    <a:pt x="660" y="774"/>
                    <a:pt x="660" y="774"/>
                    <a:pt x="660" y="774"/>
                  </a:cubicBezTo>
                  <a:cubicBezTo>
                    <a:pt x="657" y="779"/>
                    <a:pt x="657" y="779"/>
                    <a:pt x="657" y="779"/>
                  </a:cubicBezTo>
                  <a:cubicBezTo>
                    <a:pt x="649" y="779"/>
                    <a:pt x="649" y="779"/>
                    <a:pt x="649" y="779"/>
                  </a:cubicBezTo>
                  <a:cubicBezTo>
                    <a:pt x="645" y="783"/>
                    <a:pt x="645" y="783"/>
                    <a:pt x="645" y="783"/>
                  </a:cubicBezTo>
                  <a:cubicBezTo>
                    <a:pt x="640" y="784"/>
                    <a:pt x="640" y="784"/>
                    <a:pt x="640" y="784"/>
                  </a:cubicBezTo>
                  <a:cubicBezTo>
                    <a:pt x="635" y="782"/>
                    <a:pt x="635" y="782"/>
                    <a:pt x="635" y="782"/>
                  </a:cubicBezTo>
                  <a:cubicBezTo>
                    <a:pt x="634" y="781"/>
                    <a:pt x="634" y="781"/>
                    <a:pt x="634" y="781"/>
                  </a:cubicBezTo>
                  <a:cubicBezTo>
                    <a:pt x="623" y="787"/>
                    <a:pt x="623" y="787"/>
                    <a:pt x="623" y="787"/>
                  </a:cubicBezTo>
                  <a:cubicBezTo>
                    <a:pt x="614" y="788"/>
                    <a:pt x="614" y="788"/>
                    <a:pt x="614" y="788"/>
                  </a:cubicBezTo>
                  <a:cubicBezTo>
                    <a:pt x="610" y="781"/>
                    <a:pt x="610" y="781"/>
                    <a:pt x="610" y="781"/>
                  </a:cubicBezTo>
                  <a:cubicBezTo>
                    <a:pt x="607" y="783"/>
                    <a:pt x="607" y="783"/>
                    <a:pt x="607" y="783"/>
                  </a:cubicBezTo>
                  <a:cubicBezTo>
                    <a:pt x="600" y="797"/>
                    <a:pt x="600" y="797"/>
                    <a:pt x="600" y="797"/>
                  </a:cubicBezTo>
                  <a:cubicBezTo>
                    <a:pt x="593" y="790"/>
                    <a:pt x="593" y="790"/>
                    <a:pt x="593" y="790"/>
                  </a:cubicBezTo>
                  <a:cubicBezTo>
                    <a:pt x="582" y="796"/>
                    <a:pt x="582" y="796"/>
                    <a:pt x="582" y="796"/>
                  </a:cubicBezTo>
                  <a:cubicBezTo>
                    <a:pt x="577" y="785"/>
                    <a:pt x="577" y="785"/>
                    <a:pt x="577" y="785"/>
                  </a:cubicBezTo>
                  <a:cubicBezTo>
                    <a:pt x="574" y="785"/>
                    <a:pt x="574" y="785"/>
                    <a:pt x="574" y="785"/>
                  </a:cubicBezTo>
                  <a:cubicBezTo>
                    <a:pt x="573" y="796"/>
                    <a:pt x="573" y="796"/>
                    <a:pt x="573" y="796"/>
                  </a:cubicBezTo>
                  <a:cubicBezTo>
                    <a:pt x="571" y="800"/>
                    <a:pt x="571" y="800"/>
                    <a:pt x="571" y="800"/>
                  </a:cubicBezTo>
                  <a:cubicBezTo>
                    <a:pt x="567" y="801"/>
                    <a:pt x="567" y="801"/>
                    <a:pt x="567" y="801"/>
                  </a:cubicBezTo>
                  <a:cubicBezTo>
                    <a:pt x="563" y="810"/>
                    <a:pt x="563" y="810"/>
                    <a:pt x="563" y="810"/>
                  </a:cubicBezTo>
                  <a:cubicBezTo>
                    <a:pt x="556" y="812"/>
                    <a:pt x="556" y="812"/>
                    <a:pt x="556" y="812"/>
                  </a:cubicBezTo>
                  <a:cubicBezTo>
                    <a:pt x="549" y="819"/>
                    <a:pt x="549" y="819"/>
                    <a:pt x="549" y="819"/>
                  </a:cubicBezTo>
                  <a:cubicBezTo>
                    <a:pt x="545" y="818"/>
                    <a:pt x="545" y="818"/>
                    <a:pt x="545" y="818"/>
                  </a:cubicBezTo>
                  <a:cubicBezTo>
                    <a:pt x="535" y="845"/>
                    <a:pt x="535" y="845"/>
                    <a:pt x="535" y="845"/>
                  </a:cubicBezTo>
                  <a:cubicBezTo>
                    <a:pt x="532" y="846"/>
                    <a:pt x="532" y="846"/>
                    <a:pt x="532" y="846"/>
                  </a:cubicBezTo>
                  <a:cubicBezTo>
                    <a:pt x="529" y="843"/>
                    <a:pt x="529" y="843"/>
                    <a:pt x="529" y="843"/>
                  </a:cubicBezTo>
                  <a:cubicBezTo>
                    <a:pt x="525" y="833"/>
                    <a:pt x="525" y="833"/>
                    <a:pt x="525" y="833"/>
                  </a:cubicBezTo>
                  <a:cubicBezTo>
                    <a:pt x="512" y="828"/>
                    <a:pt x="512" y="828"/>
                    <a:pt x="512" y="828"/>
                  </a:cubicBezTo>
                  <a:cubicBezTo>
                    <a:pt x="494" y="816"/>
                    <a:pt x="494" y="816"/>
                    <a:pt x="494" y="816"/>
                  </a:cubicBezTo>
                  <a:cubicBezTo>
                    <a:pt x="484" y="803"/>
                    <a:pt x="484" y="803"/>
                    <a:pt x="484" y="803"/>
                  </a:cubicBezTo>
                  <a:cubicBezTo>
                    <a:pt x="475" y="774"/>
                    <a:pt x="475" y="774"/>
                    <a:pt x="475" y="774"/>
                  </a:cubicBezTo>
                  <a:cubicBezTo>
                    <a:pt x="471" y="768"/>
                    <a:pt x="471" y="768"/>
                    <a:pt x="471" y="768"/>
                  </a:cubicBezTo>
                  <a:cubicBezTo>
                    <a:pt x="473" y="764"/>
                    <a:pt x="473" y="764"/>
                    <a:pt x="473" y="764"/>
                  </a:cubicBezTo>
                  <a:cubicBezTo>
                    <a:pt x="463" y="762"/>
                    <a:pt x="463" y="762"/>
                    <a:pt x="463" y="762"/>
                  </a:cubicBezTo>
                  <a:cubicBezTo>
                    <a:pt x="459" y="738"/>
                    <a:pt x="459" y="738"/>
                    <a:pt x="459" y="738"/>
                  </a:cubicBezTo>
                  <a:cubicBezTo>
                    <a:pt x="455" y="734"/>
                    <a:pt x="455" y="734"/>
                    <a:pt x="455" y="734"/>
                  </a:cubicBezTo>
                  <a:cubicBezTo>
                    <a:pt x="449" y="734"/>
                    <a:pt x="449" y="734"/>
                    <a:pt x="449" y="734"/>
                  </a:cubicBezTo>
                  <a:cubicBezTo>
                    <a:pt x="442" y="713"/>
                    <a:pt x="442" y="713"/>
                    <a:pt x="442" y="713"/>
                  </a:cubicBezTo>
                  <a:cubicBezTo>
                    <a:pt x="436" y="707"/>
                    <a:pt x="436" y="707"/>
                    <a:pt x="436" y="707"/>
                  </a:cubicBezTo>
                  <a:cubicBezTo>
                    <a:pt x="430" y="705"/>
                    <a:pt x="430" y="705"/>
                    <a:pt x="430" y="705"/>
                  </a:cubicBezTo>
                  <a:cubicBezTo>
                    <a:pt x="426" y="705"/>
                    <a:pt x="426" y="705"/>
                    <a:pt x="426" y="705"/>
                  </a:cubicBezTo>
                  <a:cubicBezTo>
                    <a:pt x="425" y="709"/>
                    <a:pt x="425" y="709"/>
                    <a:pt x="425" y="709"/>
                  </a:cubicBezTo>
                  <a:cubicBezTo>
                    <a:pt x="430" y="715"/>
                    <a:pt x="430" y="715"/>
                    <a:pt x="430" y="715"/>
                  </a:cubicBezTo>
                  <a:cubicBezTo>
                    <a:pt x="432" y="719"/>
                    <a:pt x="432" y="719"/>
                    <a:pt x="432" y="719"/>
                  </a:cubicBezTo>
                  <a:cubicBezTo>
                    <a:pt x="431" y="733"/>
                    <a:pt x="431" y="733"/>
                    <a:pt x="431" y="733"/>
                  </a:cubicBezTo>
                  <a:cubicBezTo>
                    <a:pt x="431" y="739"/>
                    <a:pt x="431" y="739"/>
                    <a:pt x="431" y="739"/>
                  </a:cubicBezTo>
                  <a:cubicBezTo>
                    <a:pt x="430" y="739"/>
                    <a:pt x="430" y="739"/>
                    <a:pt x="430" y="739"/>
                  </a:cubicBezTo>
                  <a:cubicBezTo>
                    <a:pt x="425" y="736"/>
                    <a:pt x="425" y="736"/>
                    <a:pt x="425" y="736"/>
                  </a:cubicBezTo>
                  <a:cubicBezTo>
                    <a:pt x="416" y="719"/>
                    <a:pt x="416" y="719"/>
                    <a:pt x="416" y="719"/>
                  </a:cubicBezTo>
                  <a:cubicBezTo>
                    <a:pt x="411" y="713"/>
                    <a:pt x="411" y="713"/>
                    <a:pt x="411" y="713"/>
                  </a:cubicBezTo>
                  <a:cubicBezTo>
                    <a:pt x="410" y="719"/>
                    <a:pt x="410" y="719"/>
                    <a:pt x="410" y="719"/>
                  </a:cubicBezTo>
                  <a:cubicBezTo>
                    <a:pt x="414" y="725"/>
                    <a:pt x="414" y="725"/>
                    <a:pt x="414" y="725"/>
                  </a:cubicBezTo>
                  <a:cubicBezTo>
                    <a:pt x="412" y="728"/>
                    <a:pt x="412" y="728"/>
                    <a:pt x="412" y="728"/>
                  </a:cubicBezTo>
                  <a:cubicBezTo>
                    <a:pt x="408" y="727"/>
                    <a:pt x="408" y="727"/>
                    <a:pt x="408" y="727"/>
                  </a:cubicBezTo>
                  <a:cubicBezTo>
                    <a:pt x="400" y="710"/>
                    <a:pt x="400" y="710"/>
                    <a:pt x="400" y="710"/>
                  </a:cubicBezTo>
                  <a:cubicBezTo>
                    <a:pt x="392" y="707"/>
                    <a:pt x="392" y="707"/>
                    <a:pt x="392" y="707"/>
                  </a:cubicBezTo>
                  <a:cubicBezTo>
                    <a:pt x="388" y="701"/>
                    <a:pt x="388" y="701"/>
                    <a:pt x="388" y="701"/>
                  </a:cubicBezTo>
                  <a:cubicBezTo>
                    <a:pt x="383" y="699"/>
                    <a:pt x="383" y="699"/>
                    <a:pt x="383" y="699"/>
                  </a:cubicBezTo>
                  <a:cubicBezTo>
                    <a:pt x="378" y="700"/>
                    <a:pt x="378" y="700"/>
                    <a:pt x="378" y="700"/>
                  </a:cubicBezTo>
                  <a:cubicBezTo>
                    <a:pt x="375" y="708"/>
                    <a:pt x="375" y="708"/>
                    <a:pt x="375" y="708"/>
                  </a:cubicBezTo>
                  <a:cubicBezTo>
                    <a:pt x="354" y="693"/>
                    <a:pt x="354" y="693"/>
                    <a:pt x="354" y="693"/>
                  </a:cubicBezTo>
                  <a:cubicBezTo>
                    <a:pt x="352" y="694"/>
                    <a:pt x="352" y="694"/>
                    <a:pt x="352" y="694"/>
                  </a:cubicBezTo>
                  <a:cubicBezTo>
                    <a:pt x="351" y="714"/>
                    <a:pt x="351" y="714"/>
                    <a:pt x="351" y="714"/>
                  </a:cubicBezTo>
                  <a:cubicBezTo>
                    <a:pt x="348" y="717"/>
                    <a:pt x="348" y="717"/>
                    <a:pt x="348" y="717"/>
                  </a:cubicBezTo>
                  <a:cubicBezTo>
                    <a:pt x="343" y="718"/>
                    <a:pt x="343" y="718"/>
                    <a:pt x="343" y="718"/>
                  </a:cubicBezTo>
                  <a:cubicBezTo>
                    <a:pt x="320" y="703"/>
                    <a:pt x="320" y="703"/>
                    <a:pt x="320" y="703"/>
                  </a:cubicBezTo>
                  <a:cubicBezTo>
                    <a:pt x="319" y="702"/>
                    <a:pt x="319" y="702"/>
                    <a:pt x="319" y="702"/>
                  </a:cubicBezTo>
                  <a:cubicBezTo>
                    <a:pt x="314" y="694"/>
                    <a:pt x="314" y="694"/>
                    <a:pt x="314" y="694"/>
                  </a:cubicBezTo>
                  <a:cubicBezTo>
                    <a:pt x="315" y="688"/>
                    <a:pt x="315" y="688"/>
                    <a:pt x="315" y="688"/>
                  </a:cubicBezTo>
                  <a:cubicBezTo>
                    <a:pt x="294" y="657"/>
                    <a:pt x="294" y="657"/>
                    <a:pt x="294" y="657"/>
                  </a:cubicBezTo>
                  <a:cubicBezTo>
                    <a:pt x="284" y="649"/>
                    <a:pt x="284" y="649"/>
                    <a:pt x="284" y="649"/>
                  </a:cubicBezTo>
                  <a:cubicBezTo>
                    <a:pt x="273" y="665"/>
                    <a:pt x="273" y="665"/>
                    <a:pt x="273" y="665"/>
                  </a:cubicBezTo>
                  <a:cubicBezTo>
                    <a:pt x="273" y="671"/>
                    <a:pt x="273" y="671"/>
                    <a:pt x="273" y="671"/>
                  </a:cubicBezTo>
                  <a:cubicBezTo>
                    <a:pt x="280" y="678"/>
                    <a:pt x="280" y="678"/>
                    <a:pt x="280" y="678"/>
                  </a:cubicBezTo>
                  <a:cubicBezTo>
                    <a:pt x="271" y="681"/>
                    <a:pt x="271" y="681"/>
                    <a:pt x="271" y="681"/>
                  </a:cubicBezTo>
                  <a:cubicBezTo>
                    <a:pt x="262" y="668"/>
                    <a:pt x="262" y="668"/>
                    <a:pt x="262" y="668"/>
                  </a:cubicBezTo>
                  <a:cubicBezTo>
                    <a:pt x="255" y="663"/>
                    <a:pt x="255" y="663"/>
                    <a:pt x="255" y="663"/>
                  </a:cubicBezTo>
                  <a:cubicBezTo>
                    <a:pt x="253" y="667"/>
                    <a:pt x="253" y="667"/>
                    <a:pt x="253" y="667"/>
                  </a:cubicBezTo>
                  <a:cubicBezTo>
                    <a:pt x="255" y="671"/>
                    <a:pt x="255" y="671"/>
                    <a:pt x="255" y="671"/>
                  </a:cubicBezTo>
                  <a:cubicBezTo>
                    <a:pt x="249" y="670"/>
                    <a:pt x="249" y="670"/>
                    <a:pt x="249" y="670"/>
                  </a:cubicBezTo>
                  <a:cubicBezTo>
                    <a:pt x="246" y="663"/>
                    <a:pt x="246" y="663"/>
                    <a:pt x="246" y="663"/>
                  </a:cubicBezTo>
                  <a:cubicBezTo>
                    <a:pt x="234" y="655"/>
                    <a:pt x="234" y="655"/>
                    <a:pt x="234" y="655"/>
                  </a:cubicBezTo>
                  <a:cubicBezTo>
                    <a:pt x="232" y="645"/>
                    <a:pt x="232" y="645"/>
                    <a:pt x="232" y="645"/>
                  </a:cubicBezTo>
                  <a:cubicBezTo>
                    <a:pt x="229" y="643"/>
                    <a:pt x="229" y="643"/>
                    <a:pt x="229" y="643"/>
                  </a:cubicBezTo>
                  <a:cubicBezTo>
                    <a:pt x="229" y="656"/>
                    <a:pt x="229" y="656"/>
                    <a:pt x="229" y="656"/>
                  </a:cubicBezTo>
                  <a:cubicBezTo>
                    <a:pt x="229" y="657"/>
                    <a:pt x="229" y="657"/>
                    <a:pt x="229" y="657"/>
                  </a:cubicBezTo>
                  <a:cubicBezTo>
                    <a:pt x="225" y="664"/>
                    <a:pt x="225" y="664"/>
                    <a:pt x="225" y="664"/>
                  </a:cubicBezTo>
                  <a:cubicBezTo>
                    <a:pt x="218" y="660"/>
                    <a:pt x="218" y="660"/>
                    <a:pt x="218" y="660"/>
                  </a:cubicBezTo>
                  <a:cubicBezTo>
                    <a:pt x="216" y="660"/>
                    <a:pt x="216" y="660"/>
                    <a:pt x="216" y="660"/>
                  </a:cubicBezTo>
                  <a:cubicBezTo>
                    <a:pt x="217" y="666"/>
                    <a:pt x="217" y="666"/>
                    <a:pt x="217" y="666"/>
                  </a:cubicBezTo>
                  <a:cubicBezTo>
                    <a:pt x="224" y="671"/>
                    <a:pt x="224" y="671"/>
                    <a:pt x="224" y="671"/>
                  </a:cubicBezTo>
                  <a:cubicBezTo>
                    <a:pt x="226" y="679"/>
                    <a:pt x="226" y="679"/>
                    <a:pt x="226" y="679"/>
                  </a:cubicBezTo>
                  <a:cubicBezTo>
                    <a:pt x="223" y="684"/>
                    <a:pt x="223" y="684"/>
                    <a:pt x="223" y="684"/>
                  </a:cubicBezTo>
                  <a:cubicBezTo>
                    <a:pt x="215" y="679"/>
                    <a:pt x="215" y="679"/>
                    <a:pt x="215" y="679"/>
                  </a:cubicBezTo>
                  <a:cubicBezTo>
                    <a:pt x="207" y="665"/>
                    <a:pt x="207" y="665"/>
                    <a:pt x="207" y="665"/>
                  </a:cubicBezTo>
                  <a:cubicBezTo>
                    <a:pt x="202" y="662"/>
                    <a:pt x="202" y="662"/>
                    <a:pt x="202" y="662"/>
                  </a:cubicBezTo>
                  <a:cubicBezTo>
                    <a:pt x="204" y="657"/>
                    <a:pt x="204" y="657"/>
                    <a:pt x="204" y="657"/>
                  </a:cubicBezTo>
                  <a:cubicBezTo>
                    <a:pt x="212" y="655"/>
                    <a:pt x="212" y="655"/>
                    <a:pt x="212" y="655"/>
                  </a:cubicBezTo>
                  <a:cubicBezTo>
                    <a:pt x="213" y="646"/>
                    <a:pt x="213" y="646"/>
                    <a:pt x="213" y="646"/>
                  </a:cubicBezTo>
                  <a:cubicBezTo>
                    <a:pt x="201" y="637"/>
                    <a:pt x="201" y="637"/>
                    <a:pt x="201" y="637"/>
                  </a:cubicBezTo>
                  <a:cubicBezTo>
                    <a:pt x="199" y="630"/>
                    <a:pt x="199" y="630"/>
                    <a:pt x="199" y="630"/>
                  </a:cubicBezTo>
                  <a:cubicBezTo>
                    <a:pt x="200" y="622"/>
                    <a:pt x="200" y="622"/>
                    <a:pt x="200" y="622"/>
                  </a:cubicBezTo>
                  <a:cubicBezTo>
                    <a:pt x="189" y="607"/>
                    <a:pt x="189" y="607"/>
                    <a:pt x="189" y="607"/>
                  </a:cubicBezTo>
                  <a:cubicBezTo>
                    <a:pt x="183" y="597"/>
                    <a:pt x="183" y="597"/>
                    <a:pt x="183" y="597"/>
                  </a:cubicBezTo>
                  <a:cubicBezTo>
                    <a:pt x="183" y="571"/>
                    <a:pt x="183" y="571"/>
                    <a:pt x="183" y="571"/>
                  </a:cubicBezTo>
                  <a:cubicBezTo>
                    <a:pt x="179" y="562"/>
                    <a:pt x="179" y="562"/>
                    <a:pt x="179" y="562"/>
                  </a:cubicBezTo>
                  <a:cubicBezTo>
                    <a:pt x="178" y="558"/>
                    <a:pt x="178" y="558"/>
                    <a:pt x="178" y="558"/>
                  </a:cubicBezTo>
                  <a:cubicBezTo>
                    <a:pt x="168" y="546"/>
                    <a:pt x="168" y="546"/>
                    <a:pt x="168" y="546"/>
                  </a:cubicBezTo>
                  <a:cubicBezTo>
                    <a:pt x="166" y="531"/>
                    <a:pt x="166" y="531"/>
                    <a:pt x="166" y="531"/>
                  </a:cubicBezTo>
                  <a:cubicBezTo>
                    <a:pt x="161" y="528"/>
                    <a:pt x="161" y="528"/>
                    <a:pt x="161" y="528"/>
                  </a:cubicBezTo>
                  <a:cubicBezTo>
                    <a:pt x="157" y="530"/>
                    <a:pt x="157" y="530"/>
                    <a:pt x="157" y="530"/>
                  </a:cubicBezTo>
                  <a:cubicBezTo>
                    <a:pt x="156" y="527"/>
                    <a:pt x="156" y="527"/>
                    <a:pt x="156" y="527"/>
                  </a:cubicBezTo>
                  <a:cubicBezTo>
                    <a:pt x="161" y="519"/>
                    <a:pt x="161" y="519"/>
                    <a:pt x="161" y="519"/>
                  </a:cubicBezTo>
                  <a:cubicBezTo>
                    <a:pt x="157" y="511"/>
                    <a:pt x="157" y="511"/>
                    <a:pt x="157" y="511"/>
                  </a:cubicBezTo>
                  <a:cubicBezTo>
                    <a:pt x="163" y="491"/>
                    <a:pt x="163" y="491"/>
                    <a:pt x="163" y="491"/>
                  </a:cubicBezTo>
                  <a:cubicBezTo>
                    <a:pt x="160" y="482"/>
                    <a:pt x="160" y="482"/>
                    <a:pt x="160" y="482"/>
                  </a:cubicBezTo>
                  <a:cubicBezTo>
                    <a:pt x="162" y="467"/>
                    <a:pt x="162" y="467"/>
                    <a:pt x="162" y="467"/>
                  </a:cubicBezTo>
                  <a:cubicBezTo>
                    <a:pt x="168" y="452"/>
                    <a:pt x="168" y="452"/>
                    <a:pt x="168" y="452"/>
                  </a:cubicBezTo>
                  <a:cubicBezTo>
                    <a:pt x="167" y="445"/>
                    <a:pt x="167" y="445"/>
                    <a:pt x="167" y="445"/>
                  </a:cubicBezTo>
                  <a:cubicBezTo>
                    <a:pt x="166" y="440"/>
                    <a:pt x="166" y="440"/>
                    <a:pt x="166" y="440"/>
                  </a:cubicBezTo>
                  <a:cubicBezTo>
                    <a:pt x="163" y="439"/>
                    <a:pt x="163" y="439"/>
                    <a:pt x="163" y="439"/>
                  </a:cubicBezTo>
                  <a:cubicBezTo>
                    <a:pt x="161" y="435"/>
                    <a:pt x="161" y="435"/>
                    <a:pt x="161" y="435"/>
                  </a:cubicBezTo>
                  <a:cubicBezTo>
                    <a:pt x="163" y="427"/>
                    <a:pt x="163" y="427"/>
                    <a:pt x="163" y="427"/>
                  </a:cubicBezTo>
                  <a:cubicBezTo>
                    <a:pt x="166" y="417"/>
                    <a:pt x="166" y="417"/>
                    <a:pt x="166" y="417"/>
                  </a:cubicBezTo>
                  <a:cubicBezTo>
                    <a:pt x="159" y="408"/>
                    <a:pt x="159" y="408"/>
                    <a:pt x="159" y="408"/>
                  </a:cubicBezTo>
                  <a:cubicBezTo>
                    <a:pt x="159" y="407"/>
                    <a:pt x="159" y="407"/>
                    <a:pt x="159" y="407"/>
                  </a:cubicBezTo>
                  <a:cubicBezTo>
                    <a:pt x="159" y="404"/>
                    <a:pt x="159" y="404"/>
                    <a:pt x="159" y="404"/>
                  </a:cubicBezTo>
                  <a:cubicBezTo>
                    <a:pt x="159" y="398"/>
                    <a:pt x="159" y="398"/>
                    <a:pt x="159" y="398"/>
                  </a:cubicBezTo>
                  <a:cubicBezTo>
                    <a:pt x="162" y="398"/>
                    <a:pt x="162" y="398"/>
                    <a:pt x="162" y="398"/>
                  </a:cubicBezTo>
                  <a:cubicBezTo>
                    <a:pt x="164" y="393"/>
                    <a:pt x="164" y="393"/>
                    <a:pt x="164" y="393"/>
                  </a:cubicBezTo>
                  <a:cubicBezTo>
                    <a:pt x="158" y="391"/>
                    <a:pt x="158" y="391"/>
                    <a:pt x="158" y="391"/>
                  </a:cubicBezTo>
                  <a:cubicBezTo>
                    <a:pt x="157" y="391"/>
                    <a:pt x="157" y="391"/>
                    <a:pt x="157" y="391"/>
                  </a:cubicBezTo>
                  <a:cubicBezTo>
                    <a:pt x="156" y="385"/>
                    <a:pt x="156" y="385"/>
                    <a:pt x="156" y="385"/>
                  </a:cubicBezTo>
                  <a:cubicBezTo>
                    <a:pt x="149" y="381"/>
                    <a:pt x="149" y="381"/>
                    <a:pt x="149" y="381"/>
                  </a:cubicBezTo>
                  <a:cubicBezTo>
                    <a:pt x="145" y="386"/>
                    <a:pt x="145" y="386"/>
                    <a:pt x="145" y="386"/>
                  </a:cubicBezTo>
                  <a:cubicBezTo>
                    <a:pt x="144" y="405"/>
                    <a:pt x="144" y="405"/>
                    <a:pt x="144" y="405"/>
                  </a:cubicBezTo>
                  <a:cubicBezTo>
                    <a:pt x="138" y="401"/>
                    <a:pt x="138" y="401"/>
                    <a:pt x="138" y="401"/>
                  </a:cubicBezTo>
                  <a:cubicBezTo>
                    <a:pt x="135" y="401"/>
                    <a:pt x="135" y="401"/>
                    <a:pt x="135" y="401"/>
                  </a:cubicBezTo>
                  <a:cubicBezTo>
                    <a:pt x="137" y="395"/>
                    <a:pt x="137" y="395"/>
                    <a:pt x="137" y="395"/>
                  </a:cubicBezTo>
                  <a:cubicBezTo>
                    <a:pt x="133" y="391"/>
                    <a:pt x="133" y="391"/>
                    <a:pt x="133" y="391"/>
                  </a:cubicBezTo>
                  <a:cubicBezTo>
                    <a:pt x="128" y="389"/>
                    <a:pt x="128" y="389"/>
                    <a:pt x="128" y="389"/>
                  </a:cubicBezTo>
                  <a:cubicBezTo>
                    <a:pt x="123" y="396"/>
                    <a:pt x="123" y="396"/>
                    <a:pt x="123" y="396"/>
                  </a:cubicBezTo>
                  <a:cubicBezTo>
                    <a:pt x="111" y="383"/>
                    <a:pt x="111" y="383"/>
                    <a:pt x="111" y="383"/>
                  </a:cubicBezTo>
                  <a:cubicBezTo>
                    <a:pt x="110" y="378"/>
                    <a:pt x="110" y="378"/>
                    <a:pt x="110" y="378"/>
                  </a:cubicBezTo>
                  <a:cubicBezTo>
                    <a:pt x="101" y="371"/>
                    <a:pt x="101" y="371"/>
                    <a:pt x="101" y="371"/>
                  </a:cubicBezTo>
                  <a:cubicBezTo>
                    <a:pt x="91" y="367"/>
                    <a:pt x="91" y="367"/>
                    <a:pt x="91" y="367"/>
                  </a:cubicBezTo>
                  <a:cubicBezTo>
                    <a:pt x="93" y="359"/>
                    <a:pt x="93" y="359"/>
                    <a:pt x="93" y="359"/>
                  </a:cubicBezTo>
                  <a:cubicBezTo>
                    <a:pt x="91" y="355"/>
                    <a:pt x="91" y="355"/>
                    <a:pt x="91" y="355"/>
                  </a:cubicBezTo>
                  <a:cubicBezTo>
                    <a:pt x="85" y="350"/>
                    <a:pt x="85" y="350"/>
                    <a:pt x="85" y="350"/>
                  </a:cubicBezTo>
                  <a:cubicBezTo>
                    <a:pt x="78" y="350"/>
                    <a:pt x="78" y="350"/>
                    <a:pt x="78" y="350"/>
                  </a:cubicBezTo>
                  <a:cubicBezTo>
                    <a:pt x="71" y="353"/>
                    <a:pt x="71" y="353"/>
                    <a:pt x="71" y="353"/>
                  </a:cubicBezTo>
                  <a:cubicBezTo>
                    <a:pt x="68" y="350"/>
                    <a:pt x="68" y="350"/>
                    <a:pt x="68" y="350"/>
                  </a:cubicBezTo>
                  <a:cubicBezTo>
                    <a:pt x="74" y="344"/>
                    <a:pt x="74" y="344"/>
                    <a:pt x="74" y="344"/>
                  </a:cubicBezTo>
                  <a:cubicBezTo>
                    <a:pt x="75" y="339"/>
                    <a:pt x="75" y="339"/>
                    <a:pt x="75" y="339"/>
                  </a:cubicBezTo>
                  <a:cubicBezTo>
                    <a:pt x="70" y="330"/>
                    <a:pt x="70" y="330"/>
                    <a:pt x="70" y="330"/>
                  </a:cubicBezTo>
                  <a:cubicBezTo>
                    <a:pt x="62" y="332"/>
                    <a:pt x="62" y="332"/>
                    <a:pt x="62" y="332"/>
                  </a:cubicBezTo>
                  <a:cubicBezTo>
                    <a:pt x="61" y="326"/>
                    <a:pt x="61" y="326"/>
                    <a:pt x="61" y="326"/>
                  </a:cubicBezTo>
                  <a:cubicBezTo>
                    <a:pt x="67" y="319"/>
                    <a:pt x="67" y="319"/>
                    <a:pt x="67" y="319"/>
                  </a:cubicBezTo>
                  <a:cubicBezTo>
                    <a:pt x="64" y="314"/>
                    <a:pt x="64" y="314"/>
                    <a:pt x="64" y="314"/>
                  </a:cubicBezTo>
                  <a:cubicBezTo>
                    <a:pt x="67" y="308"/>
                    <a:pt x="67" y="308"/>
                    <a:pt x="67" y="308"/>
                  </a:cubicBezTo>
                  <a:cubicBezTo>
                    <a:pt x="74" y="305"/>
                    <a:pt x="74" y="305"/>
                    <a:pt x="74" y="305"/>
                  </a:cubicBezTo>
                  <a:cubicBezTo>
                    <a:pt x="74" y="302"/>
                    <a:pt x="74" y="302"/>
                    <a:pt x="74" y="302"/>
                  </a:cubicBezTo>
                  <a:cubicBezTo>
                    <a:pt x="72" y="298"/>
                    <a:pt x="72" y="298"/>
                    <a:pt x="72" y="298"/>
                  </a:cubicBezTo>
                  <a:cubicBezTo>
                    <a:pt x="66" y="299"/>
                    <a:pt x="66" y="299"/>
                    <a:pt x="66" y="299"/>
                  </a:cubicBezTo>
                  <a:cubicBezTo>
                    <a:pt x="61" y="295"/>
                    <a:pt x="61" y="295"/>
                    <a:pt x="61" y="295"/>
                  </a:cubicBezTo>
                  <a:cubicBezTo>
                    <a:pt x="55" y="281"/>
                    <a:pt x="55" y="281"/>
                    <a:pt x="55" y="281"/>
                  </a:cubicBezTo>
                  <a:cubicBezTo>
                    <a:pt x="54" y="279"/>
                    <a:pt x="54" y="279"/>
                    <a:pt x="54" y="279"/>
                  </a:cubicBezTo>
                  <a:cubicBezTo>
                    <a:pt x="47" y="281"/>
                    <a:pt x="47" y="281"/>
                    <a:pt x="47" y="281"/>
                  </a:cubicBezTo>
                  <a:cubicBezTo>
                    <a:pt x="45" y="284"/>
                    <a:pt x="45" y="284"/>
                    <a:pt x="45" y="284"/>
                  </a:cubicBezTo>
                  <a:cubicBezTo>
                    <a:pt x="44" y="285"/>
                    <a:pt x="44" y="285"/>
                    <a:pt x="44" y="285"/>
                  </a:cubicBezTo>
                  <a:cubicBezTo>
                    <a:pt x="46" y="287"/>
                    <a:pt x="46" y="287"/>
                    <a:pt x="46" y="287"/>
                  </a:cubicBezTo>
                  <a:cubicBezTo>
                    <a:pt x="53" y="298"/>
                    <a:pt x="53" y="298"/>
                    <a:pt x="53" y="298"/>
                  </a:cubicBezTo>
                  <a:cubicBezTo>
                    <a:pt x="53" y="306"/>
                    <a:pt x="53" y="306"/>
                    <a:pt x="53" y="306"/>
                  </a:cubicBezTo>
                  <a:cubicBezTo>
                    <a:pt x="53" y="308"/>
                    <a:pt x="53" y="308"/>
                    <a:pt x="53" y="308"/>
                  </a:cubicBezTo>
                  <a:cubicBezTo>
                    <a:pt x="49" y="318"/>
                    <a:pt x="49" y="318"/>
                    <a:pt x="49" y="318"/>
                  </a:cubicBezTo>
                  <a:cubicBezTo>
                    <a:pt x="49" y="324"/>
                    <a:pt x="49" y="324"/>
                    <a:pt x="49" y="324"/>
                  </a:cubicBezTo>
                  <a:cubicBezTo>
                    <a:pt x="55" y="339"/>
                    <a:pt x="55" y="339"/>
                    <a:pt x="55" y="339"/>
                  </a:cubicBezTo>
                  <a:cubicBezTo>
                    <a:pt x="50" y="344"/>
                    <a:pt x="50" y="344"/>
                    <a:pt x="50" y="344"/>
                  </a:cubicBezTo>
                  <a:cubicBezTo>
                    <a:pt x="46" y="340"/>
                    <a:pt x="46" y="340"/>
                    <a:pt x="46" y="340"/>
                  </a:cubicBezTo>
                  <a:cubicBezTo>
                    <a:pt x="44" y="329"/>
                    <a:pt x="44" y="329"/>
                    <a:pt x="44" y="329"/>
                  </a:cubicBezTo>
                  <a:cubicBezTo>
                    <a:pt x="37" y="330"/>
                    <a:pt x="37" y="330"/>
                    <a:pt x="37" y="330"/>
                  </a:cubicBezTo>
                  <a:lnTo>
                    <a:pt x="34" y="326"/>
                  </a:lnTo>
                  <a:close/>
                  <a:moveTo>
                    <a:pt x="534" y="888"/>
                  </a:moveTo>
                  <a:cubicBezTo>
                    <a:pt x="541" y="885"/>
                    <a:pt x="541" y="885"/>
                    <a:pt x="541" y="885"/>
                  </a:cubicBezTo>
                  <a:cubicBezTo>
                    <a:pt x="553" y="863"/>
                    <a:pt x="553" y="863"/>
                    <a:pt x="553" y="863"/>
                  </a:cubicBezTo>
                  <a:cubicBezTo>
                    <a:pt x="559" y="850"/>
                    <a:pt x="559" y="850"/>
                    <a:pt x="559" y="850"/>
                  </a:cubicBezTo>
                  <a:cubicBezTo>
                    <a:pt x="556" y="843"/>
                    <a:pt x="556" y="843"/>
                    <a:pt x="556" y="843"/>
                  </a:cubicBezTo>
                  <a:cubicBezTo>
                    <a:pt x="553" y="843"/>
                    <a:pt x="553" y="843"/>
                    <a:pt x="553" y="843"/>
                  </a:cubicBezTo>
                  <a:cubicBezTo>
                    <a:pt x="542" y="858"/>
                    <a:pt x="542" y="858"/>
                    <a:pt x="542" y="858"/>
                  </a:cubicBezTo>
                  <a:cubicBezTo>
                    <a:pt x="536" y="862"/>
                    <a:pt x="536" y="862"/>
                    <a:pt x="536" y="862"/>
                  </a:cubicBezTo>
                  <a:cubicBezTo>
                    <a:pt x="535" y="867"/>
                    <a:pt x="535" y="867"/>
                    <a:pt x="535" y="867"/>
                  </a:cubicBezTo>
                  <a:cubicBezTo>
                    <a:pt x="527" y="877"/>
                    <a:pt x="527" y="877"/>
                    <a:pt x="527" y="877"/>
                  </a:cubicBezTo>
                  <a:cubicBezTo>
                    <a:pt x="523" y="877"/>
                    <a:pt x="523" y="877"/>
                    <a:pt x="523" y="877"/>
                  </a:cubicBezTo>
                  <a:cubicBezTo>
                    <a:pt x="514" y="888"/>
                    <a:pt x="514" y="888"/>
                    <a:pt x="514" y="888"/>
                  </a:cubicBezTo>
                  <a:cubicBezTo>
                    <a:pt x="517" y="890"/>
                    <a:pt x="517" y="890"/>
                    <a:pt x="517" y="890"/>
                  </a:cubicBezTo>
                  <a:cubicBezTo>
                    <a:pt x="528" y="887"/>
                    <a:pt x="528" y="887"/>
                    <a:pt x="528" y="887"/>
                  </a:cubicBezTo>
                  <a:lnTo>
                    <a:pt x="534" y="888"/>
                  </a:lnTo>
                  <a:close/>
                  <a:moveTo>
                    <a:pt x="444" y="968"/>
                  </a:moveTo>
                  <a:cubicBezTo>
                    <a:pt x="430" y="967"/>
                    <a:pt x="430" y="967"/>
                    <a:pt x="430" y="967"/>
                  </a:cubicBezTo>
                  <a:cubicBezTo>
                    <a:pt x="424" y="967"/>
                    <a:pt x="424" y="967"/>
                    <a:pt x="424" y="967"/>
                  </a:cubicBezTo>
                  <a:cubicBezTo>
                    <a:pt x="411" y="975"/>
                    <a:pt x="411" y="975"/>
                    <a:pt x="411" y="975"/>
                  </a:cubicBezTo>
                  <a:cubicBezTo>
                    <a:pt x="402" y="977"/>
                    <a:pt x="402" y="977"/>
                    <a:pt x="402" y="977"/>
                  </a:cubicBezTo>
                  <a:cubicBezTo>
                    <a:pt x="396" y="984"/>
                    <a:pt x="396" y="984"/>
                    <a:pt x="396" y="984"/>
                  </a:cubicBezTo>
                  <a:cubicBezTo>
                    <a:pt x="395" y="1004"/>
                    <a:pt x="395" y="1004"/>
                    <a:pt x="395" y="1004"/>
                  </a:cubicBezTo>
                  <a:cubicBezTo>
                    <a:pt x="389" y="1016"/>
                    <a:pt x="389" y="1016"/>
                    <a:pt x="389" y="1016"/>
                  </a:cubicBezTo>
                  <a:cubicBezTo>
                    <a:pt x="388" y="1018"/>
                    <a:pt x="388" y="1018"/>
                    <a:pt x="388" y="1018"/>
                  </a:cubicBezTo>
                  <a:cubicBezTo>
                    <a:pt x="395" y="1031"/>
                    <a:pt x="395" y="1031"/>
                    <a:pt x="395" y="1031"/>
                  </a:cubicBezTo>
                  <a:cubicBezTo>
                    <a:pt x="399" y="1054"/>
                    <a:pt x="399" y="1054"/>
                    <a:pt x="399" y="1054"/>
                  </a:cubicBezTo>
                  <a:cubicBezTo>
                    <a:pt x="401" y="1057"/>
                    <a:pt x="401" y="1057"/>
                    <a:pt x="401" y="1057"/>
                  </a:cubicBezTo>
                  <a:cubicBezTo>
                    <a:pt x="408" y="1056"/>
                    <a:pt x="408" y="1056"/>
                    <a:pt x="408" y="1056"/>
                  </a:cubicBezTo>
                  <a:cubicBezTo>
                    <a:pt x="415" y="1052"/>
                    <a:pt x="415" y="1052"/>
                    <a:pt x="415" y="1052"/>
                  </a:cubicBezTo>
                  <a:cubicBezTo>
                    <a:pt x="422" y="1054"/>
                    <a:pt x="422" y="1054"/>
                    <a:pt x="422" y="1054"/>
                  </a:cubicBezTo>
                  <a:cubicBezTo>
                    <a:pt x="426" y="1052"/>
                    <a:pt x="426" y="1052"/>
                    <a:pt x="426" y="1052"/>
                  </a:cubicBezTo>
                  <a:cubicBezTo>
                    <a:pt x="428" y="1047"/>
                    <a:pt x="428" y="1047"/>
                    <a:pt x="428" y="1047"/>
                  </a:cubicBezTo>
                  <a:cubicBezTo>
                    <a:pt x="425" y="1039"/>
                    <a:pt x="425" y="1039"/>
                    <a:pt x="425" y="1039"/>
                  </a:cubicBezTo>
                  <a:cubicBezTo>
                    <a:pt x="430" y="1031"/>
                    <a:pt x="430" y="1031"/>
                    <a:pt x="430" y="1031"/>
                  </a:cubicBezTo>
                  <a:cubicBezTo>
                    <a:pt x="433" y="1025"/>
                    <a:pt x="433" y="1025"/>
                    <a:pt x="433" y="1025"/>
                  </a:cubicBezTo>
                  <a:cubicBezTo>
                    <a:pt x="435" y="1019"/>
                    <a:pt x="435" y="1019"/>
                    <a:pt x="435" y="1019"/>
                  </a:cubicBezTo>
                  <a:cubicBezTo>
                    <a:pt x="439" y="1015"/>
                    <a:pt x="439" y="1015"/>
                    <a:pt x="439" y="1015"/>
                  </a:cubicBezTo>
                  <a:cubicBezTo>
                    <a:pt x="439" y="1001"/>
                    <a:pt x="439" y="1001"/>
                    <a:pt x="439" y="1001"/>
                  </a:cubicBezTo>
                  <a:cubicBezTo>
                    <a:pt x="445" y="988"/>
                    <a:pt x="445" y="988"/>
                    <a:pt x="445" y="988"/>
                  </a:cubicBezTo>
                  <a:cubicBezTo>
                    <a:pt x="444" y="981"/>
                    <a:pt x="444" y="981"/>
                    <a:pt x="444" y="981"/>
                  </a:cubicBezTo>
                  <a:cubicBezTo>
                    <a:pt x="447" y="973"/>
                    <a:pt x="447" y="973"/>
                    <a:pt x="447" y="973"/>
                  </a:cubicBezTo>
                  <a:lnTo>
                    <a:pt x="444" y="968"/>
                  </a:lnTo>
                  <a:close/>
                </a:path>
              </a:pathLst>
            </a:custGeom>
            <a:solidFill>
              <a:srgbClr val="0000B4"/>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16">
              <a:extLst>
                <a:ext uri="{FF2B5EF4-FFF2-40B4-BE49-F238E27FC236}">
                  <a16:creationId xmlns:a16="http://schemas.microsoft.com/office/drawing/2014/main" id="{79CE369D-859A-4D80-84A5-450BE67F8033}"/>
                </a:ext>
              </a:extLst>
            </p:cNvPr>
            <p:cNvSpPr>
              <a:spLocks/>
            </p:cNvSpPr>
            <p:nvPr/>
          </p:nvSpPr>
          <p:spPr bwMode="auto">
            <a:xfrm>
              <a:off x="4589464" y="1651001"/>
              <a:ext cx="1560513" cy="1517651"/>
            </a:xfrm>
            <a:custGeom>
              <a:avLst/>
              <a:gdLst>
                <a:gd name="T0" fmla="*/ 315 w 931"/>
                <a:gd name="T1" fmla="*/ 749 h 908"/>
                <a:gd name="T2" fmla="*/ 357 w 931"/>
                <a:gd name="T3" fmla="*/ 761 h 908"/>
                <a:gd name="T4" fmla="*/ 316 w 931"/>
                <a:gd name="T5" fmla="*/ 695 h 908"/>
                <a:gd name="T6" fmla="*/ 281 w 931"/>
                <a:gd name="T7" fmla="*/ 642 h 908"/>
                <a:gd name="T8" fmla="*/ 259 w 931"/>
                <a:gd name="T9" fmla="*/ 617 h 908"/>
                <a:gd name="T10" fmla="*/ 290 w 931"/>
                <a:gd name="T11" fmla="*/ 559 h 908"/>
                <a:gd name="T12" fmla="*/ 352 w 931"/>
                <a:gd name="T13" fmla="*/ 559 h 908"/>
                <a:gd name="T14" fmla="*/ 358 w 931"/>
                <a:gd name="T15" fmla="*/ 541 h 908"/>
                <a:gd name="T16" fmla="*/ 406 w 931"/>
                <a:gd name="T17" fmla="*/ 540 h 908"/>
                <a:gd name="T18" fmla="*/ 431 w 931"/>
                <a:gd name="T19" fmla="*/ 520 h 908"/>
                <a:gd name="T20" fmla="*/ 467 w 931"/>
                <a:gd name="T21" fmla="*/ 511 h 908"/>
                <a:gd name="T22" fmla="*/ 441 w 931"/>
                <a:gd name="T23" fmla="*/ 474 h 908"/>
                <a:gd name="T24" fmla="*/ 414 w 931"/>
                <a:gd name="T25" fmla="*/ 478 h 908"/>
                <a:gd name="T26" fmla="*/ 380 w 931"/>
                <a:gd name="T27" fmla="*/ 526 h 908"/>
                <a:gd name="T28" fmla="*/ 327 w 931"/>
                <a:gd name="T29" fmla="*/ 499 h 908"/>
                <a:gd name="T30" fmla="*/ 262 w 931"/>
                <a:gd name="T31" fmla="*/ 457 h 908"/>
                <a:gd name="T32" fmla="*/ 284 w 931"/>
                <a:gd name="T33" fmla="*/ 432 h 908"/>
                <a:gd name="T34" fmla="*/ 273 w 931"/>
                <a:gd name="T35" fmla="*/ 387 h 908"/>
                <a:gd name="T36" fmla="*/ 312 w 931"/>
                <a:gd name="T37" fmla="*/ 353 h 908"/>
                <a:gd name="T38" fmla="*/ 364 w 931"/>
                <a:gd name="T39" fmla="*/ 332 h 908"/>
                <a:gd name="T40" fmla="*/ 344 w 931"/>
                <a:gd name="T41" fmla="*/ 280 h 908"/>
                <a:gd name="T42" fmla="*/ 349 w 931"/>
                <a:gd name="T43" fmla="*/ 258 h 908"/>
                <a:gd name="T44" fmla="*/ 336 w 931"/>
                <a:gd name="T45" fmla="*/ 144 h 908"/>
                <a:gd name="T46" fmla="*/ 355 w 931"/>
                <a:gd name="T47" fmla="*/ 138 h 908"/>
                <a:gd name="T48" fmla="*/ 459 w 931"/>
                <a:gd name="T49" fmla="*/ 96 h 908"/>
                <a:gd name="T50" fmla="*/ 525 w 931"/>
                <a:gd name="T51" fmla="*/ 108 h 908"/>
                <a:gd name="T52" fmla="*/ 671 w 931"/>
                <a:gd name="T53" fmla="*/ 257 h 908"/>
                <a:gd name="T54" fmla="*/ 862 w 931"/>
                <a:gd name="T55" fmla="*/ 349 h 908"/>
                <a:gd name="T56" fmla="*/ 893 w 931"/>
                <a:gd name="T57" fmla="*/ 438 h 908"/>
                <a:gd name="T58" fmla="*/ 856 w 931"/>
                <a:gd name="T59" fmla="*/ 588 h 908"/>
                <a:gd name="T60" fmla="*/ 920 w 931"/>
                <a:gd name="T61" fmla="*/ 735 h 908"/>
                <a:gd name="T62" fmla="*/ 830 w 931"/>
                <a:gd name="T63" fmla="*/ 841 h 908"/>
                <a:gd name="T64" fmla="*/ 825 w 931"/>
                <a:gd name="T65" fmla="*/ 882 h 908"/>
                <a:gd name="T66" fmla="*/ 768 w 931"/>
                <a:gd name="T67" fmla="*/ 904 h 908"/>
                <a:gd name="T68" fmla="*/ 700 w 931"/>
                <a:gd name="T69" fmla="*/ 864 h 908"/>
                <a:gd name="T70" fmla="*/ 569 w 931"/>
                <a:gd name="T71" fmla="*/ 819 h 908"/>
                <a:gd name="T72" fmla="*/ 519 w 931"/>
                <a:gd name="T73" fmla="*/ 812 h 908"/>
                <a:gd name="T74" fmla="*/ 473 w 931"/>
                <a:gd name="T75" fmla="*/ 816 h 908"/>
                <a:gd name="T76" fmla="*/ 371 w 931"/>
                <a:gd name="T77" fmla="*/ 831 h 908"/>
                <a:gd name="T78" fmla="*/ 289 w 931"/>
                <a:gd name="T79" fmla="*/ 795 h 908"/>
                <a:gd name="T80" fmla="*/ 283 w 931"/>
                <a:gd name="T81" fmla="*/ 732 h 908"/>
                <a:gd name="T82" fmla="*/ 36 w 931"/>
                <a:gd name="T83" fmla="*/ 402 h 908"/>
                <a:gd name="T84" fmla="*/ 1 w 931"/>
                <a:gd name="T85" fmla="*/ 453 h 908"/>
                <a:gd name="T86" fmla="*/ 33 w 931"/>
                <a:gd name="T87" fmla="*/ 505 h 908"/>
                <a:gd name="T88" fmla="*/ 65 w 931"/>
                <a:gd name="T89" fmla="*/ 532 h 908"/>
                <a:gd name="T90" fmla="*/ 91 w 931"/>
                <a:gd name="T91" fmla="*/ 526 h 908"/>
                <a:gd name="T92" fmla="*/ 143 w 931"/>
                <a:gd name="T93" fmla="*/ 534 h 908"/>
                <a:gd name="T94" fmla="*/ 154 w 931"/>
                <a:gd name="T95" fmla="*/ 514 h 908"/>
                <a:gd name="T96" fmla="*/ 210 w 931"/>
                <a:gd name="T97" fmla="*/ 514 h 908"/>
                <a:gd name="T98" fmla="*/ 213 w 931"/>
                <a:gd name="T99" fmla="*/ 458 h 908"/>
                <a:gd name="T100" fmla="*/ 176 w 931"/>
                <a:gd name="T101" fmla="*/ 433 h 908"/>
                <a:gd name="T102" fmla="*/ 141 w 931"/>
                <a:gd name="T103" fmla="*/ 431 h 908"/>
                <a:gd name="T104" fmla="*/ 118 w 931"/>
                <a:gd name="T105" fmla="*/ 417 h 908"/>
                <a:gd name="T106" fmla="*/ 66 w 931"/>
                <a:gd name="T107" fmla="*/ 394 h 908"/>
                <a:gd name="T108" fmla="*/ 251 w 931"/>
                <a:gd name="T109" fmla="*/ 23 h 908"/>
                <a:gd name="T110" fmla="*/ 229 w 931"/>
                <a:gd name="T111" fmla="*/ 30 h 908"/>
                <a:gd name="T112" fmla="*/ 235 w 931"/>
                <a:gd name="T113" fmla="*/ 548 h 908"/>
                <a:gd name="T114" fmla="*/ 250 w 931"/>
                <a:gd name="T115" fmla="*/ 736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1" h="908">
                  <a:moveTo>
                    <a:pt x="299" y="801"/>
                  </a:moveTo>
                  <a:cubicBezTo>
                    <a:pt x="306" y="800"/>
                    <a:pt x="306" y="800"/>
                    <a:pt x="306" y="800"/>
                  </a:cubicBezTo>
                  <a:cubicBezTo>
                    <a:pt x="307" y="784"/>
                    <a:pt x="307" y="784"/>
                    <a:pt x="307" y="784"/>
                  </a:cubicBezTo>
                  <a:cubicBezTo>
                    <a:pt x="315" y="781"/>
                    <a:pt x="315" y="781"/>
                    <a:pt x="315" y="781"/>
                  </a:cubicBezTo>
                  <a:cubicBezTo>
                    <a:pt x="319" y="777"/>
                    <a:pt x="319" y="777"/>
                    <a:pt x="319" y="777"/>
                  </a:cubicBezTo>
                  <a:cubicBezTo>
                    <a:pt x="312" y="767"/>
                    <a:pt x="312" y="767"/>
                    <a:pt x="312" y="767"/>
                  </a:cubicBezTo>
                  <a:cubicBezTo>
                    <a:pt x="315" y="749"/>
                    <a:pt x="315" y="749"/>
                    <a:pt x="315" y="749"/>
                  </a:cubicBezTo>
                  <a:cubicBezTo>
                    <a:pt x="327" y="757"/>
                    <a:pt x="327" y="757"/>
                    <a:pt x="327" y="757"/>
                  </a:cubicBezTo>
                  <a:cubicBezTo>
                    <a:pt x="325" y="763"/>
                    <a:pt x="325" y="763"/>
                    <a:pt x="325" y="763"/>
                  </a:cubicBezTo>
                  <a:cubicBezTo>
                    <a:pt x="327" y="769"/>
                    <a:pt x="327" y="769"/>
                    <a:pt x="327" y="769"/>
                  </a:cubicBezTo>
                  <a:cubicBezTo>
                    <a:pt x="336" y="776"/>
                    <a:pt x="336" y="776"/>
                    <a:pt x="336" y="776"/>
                  </a:cubicBezTo>
                  <a:cubicBezTo>
                    <a:pt x="343" y="775"/>
                    <a:pt x="343" y="775"/>
                    <a:pt x="343" y="775"/>
                  </a:cubicBezTo>
                  <a:cubicBezTo>
                    <a:pt x="357" y="766"/>
                    <a:pt x="357" y="766"/>
                    <a:pt x="357" y="766"/>
                  </a:cubicBezTo>
                  <a:cubicBezTo>
                    <a:pt x="357" y="761"/>
                    <a:pt x="357" y="761"/>
                    <a:pt x="357" y="761"/>
                  </a:cubicBezTo>
                  <a:cubicBezTo>
                    <a:pt x="351" y="747"/>
                    <a:pt x="351" y="747"/>
                    <a:pt x="351" y="747"/>
                  </a:cubicBezTo>
                  <a:cubicBezTo>
                    <a:pt x="351" y="734"/>
                    <a:pt x="351" y="734"/>
                    <a:pt x="351" y="734"/>
                  </a:cubicBezTo>
                  <a:cubicBezTo>
                    <a:pt x="351" y="731"/>
                    <a:pt x="351" y="731"/>
                    <a:pt x="351" y="731"/>
                  </a:cubicBezTo>
                  <a:cubicBezTo>
                    <a:pt x="340" y="713"/>
                    <a:pt x="340" y="713"/>
                    <a:pt x="340" y="713"/>
                  </a:cubicBezTo>
                  <a:cubicBezTo>
                    <a:pt x="333" y="710"/>
                    <a:pt x="333" y="710"/>
                    <a:pt x="333" y="710"/>
                  </a:cubicBezTo>
                  <a:cubicBezTo>
                    <a:pt x="330" y="712"/>
                    <a:pt x="330" y="712"/>
                    <a:pt x="330" y="712"/>
                  </a:cubicBezTo>
                  <a:cubicBezTo>
                    <a:pt x="316" y="695"/>
                    <a:pt x="316" y="695"/>
                    <a:pt x="316" y="695"/>
                  </a:cubicBezTo>
                  <a:cubicBezTo>
                    <a:pt x="317" y="688"/>
                    <a:pt x="317" y="688"/>
                    <a:pt x="317" y="688"/>
                  </a:cubicBezTo>
                  <a:cubicBezTo>
                    <a:pt x="314" y="679"/>
                    <a:pt x="314" y="679"/>
                    <a:pt x="314" y="679"/>
                  </a:cubicBezTo>
                  <a:cubicBezTo>
                    <a:pt x="301" y="659"/>
                    <a:pt x="301" y="659"/>
                    <a:pt x="301" y="659"/>
                  </a:cubicBezTo>
                  <a:cubicBezTo>
                    <a:pt x="289" y="648"/>
                    <a:pt x="289" y="648"/>
                    <a:pt x="289" y="648"/>
                  </a:cubicBezTo>
                  <a:cubicBezTo>
                    <a:pt x="282" y="648"/>
                    <a:pt x="282" y="648"/>
                    <a:pt x="282" y="648"/>
                  </a:cubicBezTo>
                  <a:cubicBezTo>
                    <a:pt x="279" y="645"/>
                    <a:pt x="279" y="645"/>
                    <a:pt x="279" y="645"/>
                  </a:cubicBezTo>
                  <a:cubicBezTo>
                    <a:pt x="281" y="642"/>
                    <a:pt x="281" y="642"/>
                    <a:pt x="281" y="642"/>
                  </a:cubicBezTo>
                  <a:cubicBezTo>
                    <a:pt x="293" y="642"/>
                    <a:pt x="293" y="642"/>
                    <a:pt x="293" y="642"/>
                  </a:cubicBezTo>
                  <a:cubicBezTo>
                    <a:pt x="290" y="624"/>
                    <a:pt x="290" y="624"/>
                    <a:pt x="290" y="624"/>
                  </a:cubicBezTo>
                  <a:cubicBezTo>
                    <a:pt x="288" y="621"/>
                    <a:pt x="288" y="621"/>
                    <a:pt x="288" y="621"/>
                  </a:cubicBezTo>
                  <a:cubicBezTo>
                    <a:pt x="274" y="625"/>
                    <a:pt x="274" y="625"/>
                    <a:pt x="274" y="625"/>
                  </a:cubicBezTo>
                  <a:cubicBezTo>
                    <a:pt x="269" y="621"/>
                    <a:pt x="269" y="621"/>
                    <a:pt x="269" y="621"/>
                  </a:cubicBezTo>
                  <a:cubicBezTo>
                    <a:pt x="262" y="621"/>
                    <a:pt x="262" y="621"/>
                    <a:pt x="262" y="621"/>
                  </a:cubicBezTo>
                  <a:cubicBezTo>
                    <a:pt x="259" y="617"/>
                    <a:pt x="259" y="617"/>
                    <a:pt x="259" y="617"/>
                  </a:cubicBezTo>
                  <a:cubicBezTo>
                    <a:pt x="260" y="612"/>
                    <a:pt x="260" y="612"/>
                    <a:pt x="260" y="612"/>
                  </a:cubicBezTo>
                  <a:cubicBezTo>
                    <a:pt x="270" y="600"/>
                    <a:pt x="270" y="600"/>
                    <a:pt x="270" y="600"/>
                  </a:cubicBezTo>
                  <a:cubicBezTo>
                    <a:pt x="270" y="584"/>
                    <a:pt x="270" y="584"/>
                    <a:pt x="270" y="584"/>
                  </a:cubicBezTo>
                  <a:cubicBezTo>
                    <a:pt x="267" y="571"/>
                    <a:pt x="267" y="571"/>
                    <a:pt x="267" y="571"/>
                  </a:cubicBezTo>
                  <a:cubicBezTo>
                    <a:pt x="270" y="565"/>
                    <a:pt x="270" y="565"/>
                    <a:pt x="270" y="565"/>
                  </a:cubicBezTo>
                  <a:cubicBezTo>
                    <a:pt x="284" y="564"/>
                    <a:pt x="284" y="564"/>
                    <a:pt x="284" y="564"/>
                  </a:cubicBezTo>
                  <a:cubicBezTo>
                    <a:pt x="290" y="559"/>
                    <a:pt x="290" y="559"/>
                    <a:pt x="290" y="559"/>
                  </a:cubicBezTo>
                  <a:cubicBezTo>
                    <a:pt x="294" y="560"/>
                    <a:pt x="294" y="560"/>
                    <a:pt x="294" y="560"/>
                  </a:cubicBezTo>
                  <a:cubicBezTo>
                    <a:pt x="299" y="570"/>
                    <a:pt x="299" y="570"/>
                    <a:pt x="299" y="570"/>
                  </a:cubicBezTo>
                  <a:cubicBezTo>
                    <a:pt x="306" y="575"/>
                    <a:pt x="306" y="575"/>
                    <a:pt x="306" y="575"/>
                  </a:cubicBezTo>
                  <a:cubicBezTo>
                    <a:pt x="319" y="573"/>
                    <a:pt x="319" y="573"/>
                    <a:pt x="319" y="573"/>
                  </a:cubicBezTo>
                  <a:cubicBezTo>
                    <a:pt x="338" y="558"/>
                    <a:pt x="338" y="558"/>
                    <a:pt x="338" y="558"/>
                  </a:cubicBezTo>
                  <a:cubicBezTo>
                    <a:pt x="351" y="566"/>
                    <a:pt x="351" y="566"/>
                    <a:pt x="351" y="566"/>
                  </a:cubicBezTo>
                  <a:cubicBezTo>
                    <a:pt x="352" y="559"/>
                    <a:pt x="352" y="559"/>
                    <a:pt x="352" y="559"/>
                  </a:cubicBezTo>
                  <a:cubicBezTo>
                    <a:pt x="346" y="544"/>
                    <a:pt x="346" y="544"/>
                    <a:pt x="346" y="544"/>
                  </a:cubicBezTo>
                  <a:cubicBezTo>
                    <a:pt x="345" y="543"/>
                    <a:pt x="345" y="543"/>
                    <a:pt x="345" y="543"/>
                  </a:cubicBezTo>
                  <a:cubicBezTo>
                    <a:pt x="335" y="534"/>
                    <a:pt x="335" y="534"/>
                    <a:pt x="335" y="534"/>
                  </a:cubicBezTo>
                  <a:cubicBezTo>
                    <a:pt x="347" y="533"/>
                    <a:pt x="347" y="533"/>
                    <a:pt x="347" y="533"/>
                  </a:cubicBezTo>
                  <a:cubicBezTo>
                    <a:pt x="349" y="531"/>
                    <a:pt x="349" y="531"/>
                    <a:pt x="349" y="531"/>
                  </a:cubicBezTo>
                  <a:cubicBezTo>
                    <a:pt x="352" y="531"/>
                    <a:pt x="352" y="531"/>
                    <a:pt x="352" y="531"/>
                  </a:cubicBezTo>
                  <a:cubicBezTo>
                    <a:pt x="358" y="541"/>
                    <a:pt x="358" y="541"/>
                    <a:pt x="358" y="541"/>
                  </a:cubicBezTo>
                  <a:cubicBezTo>
                    <a:pt x="367" y="544"/>
                    <a:pt x="367" y="544"/>
                    <a:pt x="367" y="544"/>
                  </a:cubicBezTo>
                  <a:cubicBezTo>
                    <a:pt x="375" y="555"/>
                    <a:pt x="375" y="555"/>
                    <a:pt x="375" y="555"/>
                  </a:cubicBezTo>
                  <a:cubicBezTo>
                    <a:pt x="381" y="555"/>
                    <a:pt x="381" y="555"/>
                    <a:pt x="381" y="555"/>
                  </a:cubicBezTo>
                  <a:cubicBezTo>
                    <a:pt x="385" y="549"/>
                    <a:pt x="385" y="549"/>
                    <a:pt x="385" y="549"/>
                  </a:cubicBezTo>
                  <a:cubicBezTo>
                    <a:pt x="395" y="545"/>
                    <a:pt x="395" y="545"/>
                    <a:pt x="395" y="545"/>
                  </a:cubicBezTo>
                  <a:cubicBezTo>
                    <a:pt x="403" y="551"/>
                    <a:pt x="403" y="551"/>
                    <a:pt x="403" y="551"/>
                  </a:cubicBezTo>
                  <a:cubicBezTo>
                    <a:pt x="406" y="540"/>
                    <a:pt x="406" y="540"/>
                    <a:pt x="406" y="540"/>
                  </a:cubicBezTo>
                  <a:cubicBezTo>
                    <a:pt x="414" y="535"/>
                    <a:pt x="414" y="535"/>
                    <a:pt x="414" y="535"/>
                  </a:cubicBezTo>
                  <a:cubicBezTo>
                    <a:pt x="416" y="529"/>
                    <a:pt x="416" y="529"/>
                    <a:pt x="416" y="529"/>
                  </a:cubicBezTo>
                  <a:cubicBezTo>
                    <a:pt x="407" y="515"/>
                    <a:pt x="407" y="515"/>
                    <a:pt x="407" y="515"/>
                  </a:cubicBezTo>
                  <a:cubicBezTo>
                    <a:pt x="410" y="513"/>
                    <a:pt x="410" y="513"/>
                    <a:pt x="410" y="513"/>
                  </a:cubicBezTo>
                  <a:cubicBezTo>
                    <a:pt x="419" y="516"/>
                    <a:pt x="419" y="516"/>
                    <a:pt x="419" y="516"/>
                  </a:cubicBezTo>
                  <a:cubicBezTo>
                    <a:pt x="423" y="512"/>
                    <a:pt x="423" y="512"/>
                    <a:pt x="423" y="512"/>
                  </a:cubicBezTo>
                  <a:cubicBezTo>
                    <a:pt x="431" y="520"/>
                    <a:pt x="431" y="520"/>
                    <a:pt x="431" y="520"/>
                  </a:cubicBezTo>
                  <a:cubicBezTo>
                    <a:pt x="436" y="518"/>
                    <a:pt x="436" y="518"/>
                    <a:pt x="436" y="518"/>
                  </a:cubicBezTo>
                  <a:cubicBezTo>
                    <a:pt x="440" y="518"/>
                    <a:pt x="440" y="518"/>
                    <a:pt x="440" y="518"/>
                  </a:cubicBezTo>
                  <a:cubicBezTo>
                    <a:pt x="445" y="529"/>
                    <a:pt x="445" y="529"/>
                    <a:pt x="445" y="529"/>
                  </a:cubicBezTo>
                  <a:cubicBezTo>
                    <a:pt x="453" y="533"/>
                    <a:pt x="453" y="533"/>
                    <a:pt x="453" y="533"/>
                  </a:cubicBezTo>
                  <a:cubicBezTo>
                    <a:pt x="461" y="528"/>
                    <a:pt x="461" y="528"/>
                    <a:pt x="461" y="528"/>
                  </a:cubicBezTo>
                  <a:cubicBezTo>
                    <a:pt x="463" y="518"/>
                    <a:pt x="463" y="518"/>
                    <a:pt x="463" y="518"/>
                  </a:cubicBezTo>
                  <a:cubicBezTo>
                    <a:pt x="467" y="511"/>
                    <a:pt x="467" y="511"/>
                    <a:pt x="467" y="511"/>
                  </a:cubicBezTo>
                  <a:cubicBezTo>
                    <a:pt x="462" y="495"/>
                    <a:pt x="462" y="495"/>
                    <a:pt x="462" y="495"/>
                  </a:cubicBezTo>
                  <a:cubicBezTo>
                    <a:pt x="452" y="494"/>
                    <a:pt x="452" y="494"/>
                    <a:pt x="452" y="494"/>
                  </a:cubicBezTo>
                  <a:cubicBezTo>
                    <a:pt x="449" y="491"/>
                    <a:pt x="449" y="491"/>
                    <a:pt x="449" y="491"/>
                  </a:cubicBezTo>
                  <a:cubicBezTo>
                    <a:pt x="457" y="484"/>
                    <a:pt x="457" y="484"/>
                    <a:pt x="457" y="484"/>
                  </a:cubicBezTo>
                  <a:cubicBezTo>
                    <a:pt x="453" y="478"/>
                    <a:pt x="453" y="478"/>
                    <a:pt x="453" y="478"/>
                  </a:cubicBezTo>
                  <a:cubicBezTo>
                    <a:pt x="448" y="478"/>
                    <a:pt x="448" y="478"/>
                    <a:pt x="448" y="478"/>
                  </a:cubicBezTo>
                  <a:cubicBezTo>
                    <a:pt x="441" y="474"/>
                    <a:pt x="441" y="474"/>
                    <a:pt x="441" y="474"/>
                  </a:cubicBezTo>
                  <a:cubicBezTo>
                    <a:pt x="439" y="468"/>
                    <a:pt x="439" y="468"/>
                    <a:pt x="439" y="468"/>
                  </a:cubicBezTo>
                  <a:cubicBezTo>
                    <a:pt x="426" y="467"/>
                    <a:pt x="426" y="467"/>
                    <a:pt x="426" y="467"/>
                  </a:cubicBezTo>
                  <a:cubicBezTo>
                    <a:pt x="423" y="478"/>
                    <a:pt x="423" y="478"/>
                    <a:pt x="423" y="478"/>
                  </a:cubicBezTo>
                  <a:cubicBezTo>
                    <a:pt x="438" y="500"/>
                    <a:pt x="438" y="500"/>
                    <a:pt x="438" y="500"/>
                  </a:cubicBezTo>
                  <a:cubicBezTo>
                    <a:pt x="436" y="505"/>
                    <a:pt x="436" y="505"/>
                    <a:pt x="436" y="505"/>
                  </a:cubicBezTo>
                  <a:cubicBezTo>
                    <a:pt x="428" y="499"/>
                    <a:pt x="428" y="499"/>
                    <a:pt x="428" y="499"/>
                  </a:cubicBezTo>
                  <a:cubicBezTo>
                    <a:pt x="414" y="478"/>
                    <a:pt x="414" y="478"/>
                    <a:pt x="414" y="478"/>
                  </a:cubicBezTo>
                  <a:cubicBezTo>
                    <a:pt x="409" y="471"/>
                    <a:pt x="409" y="471"/>
                    <a:pt x="409" y="471"/>
                  </a:cubicBezTo>
                  <a:cubicBezTo>
                    <a:pt x="402" y="474"/>
                    <a:pt x="402" y="474"/>
                    <a:pt x="402" y="474"/>
                  </a:cubicBezTo>
                  <a:cubicBezTo>
                    <a:pt x="395" y="465"/>
                    <a:pt x="395" y="465"/>
                    <a:pt x="395" y="465"/>
                  </a:cubicBezTo>
                  <a:cubicBezTo>
                    <a:pt x="385" y="476"/>
                    <a:pt x="385" y="476"/>
                    <a:pt x="385" y="476"/>
                  </a:cubicBezTo>
                  <a:cubicBezTo>
                    <a:pt x="388" y="512"/>
                    <a:pt x="388" y="512"/>
                    <a:pt x="388" y="512"/>
                  </a:cubicBezTo>
                  <a:cubicBezTo>
                    <a:pt x="381" y="524"/>
                    <a:pt x="381" y="524"/>
                    <a:pt x="381" y="524"/>
                  </a:cubicBezTo>
                  <a:cubicBezTo>
                    <a:pt x="380" y="526"/>
                    <a:pt x="380" y="526"/>
                    <a:pt x="380" y="526"/>
                  </a:cubicBezTo>
                  <a:cubicBezTo>
                    <a:pt x="371" y="528"/>
                    <a:pt x="371" y="528"/>
                    <a:pt x="371" y="528"/>
                  </a:cubicBezTo>
                  <a:cubicBezTo>
                    <a:pt x="371" y="526"/>
                    <a:pt x="371" y="526"/>
                    <a:pt x="371" y="526"/>
                  </a:cubicBezTo>
                  <a:cubicBezTo>
                    <a:pt x="369" y="515"/>
                    <a:pt x="369" y="515"/>
                    <a:pt x="369" y="515"/>
                  </a:cubicBezTo>
                  <a:cubicBezTo>
                    <a:pt x="364" y="511"/>
                    <a:pt x="364" y="511"/>
                    <a:pt x="364" y="511"/>
                  </a:cubicBezTo>
                  <a:cubicBezTo>
                    <a:pt x="350" y="511"/>
                    <a:pt x="350" y="511"/>
                    <a:pt x="350" y="511"/>
                  </a:cubicBezTo>
                  <a:cubicBezTo>
                    <a:pt x="337" y="496"/>
                    <a:pt x="337" y="496"/>
                    <a:pt x="337" y="496"/>
                  </a:cubicBezTo>
                  <a:cubicBezTo>
                    <a:pt x="327" y="499"/>
                    <a:pt x="327" y="499"/>
                    <a:pt x="327" y="499"/>
                  </a:cubicBezTo>
                  <a:cubicBezTo>
                    <a:pt x="317" y="506"/>
                    <a:pt x="317" y="506"/>
                    <a:pt x="317" y="506"/>
                  </a:cubicBezTo>
                  <a:cubicBezTo>
                    <a:pt x="311" y="506"/>
                    <a:pt x="311" y="506"/>
                    <a:pt x="311" y="506"/>
                  </a:cubicBezTo>
                  <a:cubicBezTo>
                    <a:pt x="301" y="500"/>
                    <a:pt x="301" y="500"/>
                    <a:pt x="301" y="500"/>
                  </a:cubicBezTo>
                  <a:cubicBezTo>
                    <a:pt x="298" y="498"/>
                    <a:pt x="298" y="498"/>
                    <a:pt x="298" y="498"/>
                  </a:cubicBezTo>
                  <a:cubicBezTo>
                    <a:pt x="291" y="492"/>
                    <a:pt x="291" y="492"/>
                    <a:pt x="291" y="492"/>
                  </a:cubicBezTo>
                  <a:cubicBezTo>
                    <a:pt x="275" y="468"/>
                    <a:pt x="275" y="468"/>
                    <a:pt x="275" y="468"/>
                  </a:cubicBezTo>
                  <a:cubicBezTo>
                    <a:pt x="262" y="457"/>
                    <a:pt x="262" y="457"/>
                    <a:pt x="262" y="457"/>
                  </a:cubicBezTo>
                  <a:cubicBezTo>
                    <a:pt x="261" y="454"/>
                    <a:pt x="261" y="454"/>
                    <a:pt x="261" y="454"/>
                  </a:cubicBezTo>
                  <a:cubicBezTo>
                    <a:pt x="253" y="434"/>
                    <a:pt x="253" y="434"/>
                    <a:pt x="253" y="434"/>
                  </a:cubicBezTo>
                  <a:cubicBezTo>
                    <a:pt x="254" y="432"/>
                    <a:pt x="254" y="432"/>
                    <a:pt x="254" y="432"/>
                  </a:cubicBezTo>
                  <a:cubicBezTo>
                    <a:pt x="262" y="430"/>
                    <a:pt x="262" y="430"/>
                    <a:pt x="262" y="430"/>
                  </a:cubicBezTo>
                  <a:cubicBezTo>
                    <a:pt x="279" y="440"/>
                    <a:pt x="279" y="440"/>
                    <a:pt x="279" y="440"/>
                  </a:cubicBezTo>
                  <a:cubicBezTo>
                    <a:pt x="282" y="438"/>
                    <a:pt x="282" y="438"/>
                    <a:pt x="282" y="438"/>
                  </a:cubicBezTo>
                  <a:cubicBezTo>
                    <a:pt x="284" y="432"/>
                    <a:pt x="284" y="432"/>
                    <a:pt x="284" y="432"/>
                  </a:cubicBezTo>
                  <a:cubicBezTo>
                    <a:pt x="282" y="429"/>
                    <a:pt x="282" y="429"/>
                    <a:pt x="282" y="429"/>
                  </a:cubicBezTo>
                  <a:cubicBezTo>
                    <a:pt x="287" y="423"/>
                    <a:pt x="287" y="423"/>
                    <a:pt x="287" y="423"/>
                  </a:cubicBezTo>
                  <a:cubicBezTo>
                    <a:pt x="286" y="418"/>
                    <a:pt x="286" y="418"/>
                    <a:pt x="286" y="418"/>
                  </a:cubicBezTo>
                  <a:cubicBezTo>
                    <a:pt x="275" y="409"/>
                    <a:pt x="275" y="409"/>
                    <a:pt x="275" y="409"/>
                  </a:cubicBezTo>
                  <a:cubicBezTo>
                    <a:pt x="273" y="400"/>
                    <a:pt x="273" y="400"/>
                    <a:pt x="273" y="400"/>
                  </a:cubicBezTo>
                  <a:cubicBezTo>
                    <a:pt x="268" y="395"/>
                    <a:pt x="268" y="395"/>
                    <a:pt x="268" y="395"/>
                  </a:cubicBezTo>
                  <a:cubicBezTo>
                    <a:pt x="273" y="387"/>
                    <a:pt x="273" y="387"/>
                    <a:pt x="273" y="387"/>
                  </a:cubicBezTo>
                  <a:cubicBezTo>
                    <a:pt x="273" y="364"/>
                    <a:pt x="273" y="364"/>
                    <a:pt x="273" y="364"/>
                  </a:cubicBezTo>
                  <a:cubicBezTo>
                    <a:pt x="273" y="359"/>
                    <a:pt x="273" y="359"/>
                    <a:pt x="273" y="359"/>
                  </a:cubicBezTo>
                  <a:cubicBezTo>
                    <a:pt x="277" y="357"/>
                    <a:pt x="277" y="357"/>
                    <a:pt x="277" y="357"/>
                  </a:cubicBezTo>
                  <a:cubicBezTo>
                    <a:pt x="293" y="360"/>
                    <a:pt x="293" y="360"/>
                    <a:pt x="293" y="360"/>
                  </a:cubicBezTo>
                  <a:cubicBezTo>
                    <a:pt x="300" y="358"/>
                    <a:pt x="300" y="358"/>
                    <a:pt x="300" y="358"/>
                  </a:cubicBezTo>
                  <a:cubicBezTo>
                    <a:pt x="309" y="360"/>
                    <a:pt x="309" y="360"/>
                    <a:pt x="309" y="360"/>
                  </a:cubicBezTo>
                  <a:cubicBezTo>
                    <a:pt x="312" y="353"/>
                    <a:pt x="312" y="353"/>
                    <a:pt x="312" y="353"/>
                  </a:cubicBezTo>
                  <a:cubicBezTo>
                    <a:pt x="317" y="350"/>
                    <a:pt x="317" y="350"/>
                    <a:pt x="317" y="350"/>
                  </a:cubicBezTo>
                  <a:cubicBezTo>
                    <a:pt x="317" y="341"/>
                    <a:pt x="317" y="341"/>
                    <a:pt x="317" y="341"/>
                  </a:cubicBezTo>
                  <a:cubicBezTo>
                    <a:pt x="325" y="342"/>
                    <a:pt x="325" y="342"/>
                    <a:pt x="325" y="342"/>
                  </a:cubicBezTo>
                  <a:cubicBezTo>
                    <a:pt x="332" y="341"/>
                    <a:pt x="332" y="341"/>
                    <a:pt x="332" y="341"/>
                  </a:cubicBezTo>
                  <a:cubicBezTo>
                    <a:pt x="343" y="329"/>
                    <a:pt x="343" y="329"/>
                    <a:pt x="343" y="329"/>
                  </a:cubicBezTo>
                  <a:cubicBezTo>
                    <a:pt x="359" y="335"/>
                    <a:pt x="359" y="335"/>
                    <a:pt x="359" y="335"/>
                  </a:cubicBezTo>
                  <a:cubicBezTo>
                    <a:pt x="364" y="332"/>
                    <a:pt x="364" y="332"/>
                    <a:pt x="364" y="332"/>
                  </a:cubicBezTo>
                  <a:cubicBezTo>
                    <a:pt x="364" y="327"/>
                    <a:pt x="364" y="327"/>
                    <a:pt x="364" y="327"/>
                  </a:cubicBezTo>
                  <a:cubicBezTo>
                    <a:pt x="364" y="326"/>
                    <a:pt x="364" y="326"/>
                    <a:pt x="364" y="326"/>
                  </a:cubicBezTo>
                  <a:cubicBezTo>
                    <a:pt x="358" y="307"/>
                    <a:pt x="358" y="307"/>
                    <a:pt x="358" y="307"/>
                  </a:cubicBezTo>
                  <a:cubicBezTo>
                    <a:pt x="350" y="284"/>
                    <a:pt x="350" y="284"/>
                    <a:pt x="350" y="284"/>
                  </a:cubicBezTo>
                  <a:cubicBezTo>
                    <a:pt x="349" y="284"/>
                    <a:pt x="349" y="284"/>
                    <a:pt x="349" y="284"/>
                  </a:cubicBezTo>
                  <a:cubicBezTo>
                    <a:pt x="346" y="283"/>
                    <a:pt x="346" y="283"/>
                    <a:pt x="346" y="283"/>
                  </a:cubicBezTo>
                  <a:cubicBezTo>
                    <a:pt x="344" y="280"/>
                    <a:pt x="344" y="280"/>
                    <a:pt x="344" y="280"/>
                  </a:cubicBezTo>
                  <a:cubicBezTo>
                    <a:pt x="345" y="278"/>
                    <a:pt x="345" y="278"/>
                    <a:pt x="345" y="278"/>
                  </a:cubicBezTo>
                  <a:cubicBezTo>
                    <a:pt x="346" y="276"/>
                    <a:pt x="346" y="276"/>
                    <a:pt x="346" y="276"/>
                  </a:cubicBezTo>
                  <a:cubicBezTo>
                    <a:pt x="346" y="274"/>
                    <a:pt x="346" y="274"/>
                    <a:pt x="346" y="274"/>
                  </a:cubicBezTo>
                  <a:cubicBezTo>
                    <a:pt x="345" y="268"/>
                    <a:pt x="345" y="268"/>
                    <a:pt x="345" y="268"/>
                  </a:cubicBezTo>
                  <a:cubicBezTo>
                    <a:pt x="357" y="270"/>
                    <a:pt x="357" y="270"/>
                    <a:pt x="357" y="270"/>
                  </a:cubicBezTo>
                  <a:cubicBezTo>
                    <a:pt x="351" y="261"/>
                    <a:pt x="351" y="261"/>
                    <a:pt x="351" y="261"/>
                  </a:cubicBezTo>
                  <a:cubicBezTo>
                    <a:pt x="349" y="258"/>
                    <a:pt x="349" y="258"/>
                    <a:pt x="349" y="258"/>
                  </a:cubicBezTo>
                  <a:cubicBezTo>
                    <a:pt x="341" y="251"/>
                    <a:pt x="341" y="251"/>
                    <a:pt x="341" y="251"/>
                  </a:cubicBezTo>
                  <a:cubicBezTo>
                    <a:pt x="343" y="231"/>
                    <a:pt x="343" y="231"/>
                    <a:pt x="343" y="231"/>
                  </a:cubicBezTo>
                  <a:cubicBezTo>
                    <a:pt x="339" y="218"/>
                    <a:pt x="339" y="218"/>
                    <a:pt x="339" y="218"/>
                  </a:cubicBezTo>
                  <a:cubicBezTo>
                    <a:pt x="317" y="194"/>
                    <a:pt x="317" y="194"/>
                    <a:pt x="317" y="194"/>
                  </a:cubicBezTo>
                  <a:cubicBezTo>
                    <a:pt x="314" y="185"/>
                    <a:pt x="314" y="185"/>
                    <a:pt x="314" y="185"/>
                  </a:cubicBezTo>
                  <a:cubicBezTo>
                    <a:pt x="324" y="149"/>
                    <a:pt x="324" y="149"/>
                    <a:pt x="324" y="149"/>
                  </a:cubicBezTo>
                  <a:cubicBezTo>
                    <a:pt x="336" y="144"/>
                    <a:pt x="336" y="144"/>
                    <a:pt x="336" y="144"/>
                  </a:cubicBezTo>
                  <a:cubicBezTo>
                    <a:pt x="339" y="140"/>
                    <a:pt x="339" y="140"/>
                    <a:pt x="339" y="140"/>
                  </a:cubicBezTo>
                  <a:cubicBezTo>
                    <a:pt x="339" y="129"/>
                    <a:pt x="339" y="129"/>
                    <a:pt x="339" y="129"/>
                  </a:cubicBezTo>
                  <a:cubicBezTo>
                    <a:pt x="336" y="121"/>
                    <a:pt x="336" y="121"/>
                    <a:pt x="336" y="121"/>
                  </a:cubicBezTo>
                  <a:cubicBezTo>
                    <a:pt x="337" y="117"/>
                    <a:pt x="337" y="117"/>
                    <a:pt x="337" y="117"/>
                  </a:cubicBezTo>
                  <a:cubicBezTo>
                    <a:pt x="342" y="117"/>
                    <a:pt x="342" y="117"/>
                    <a:pt x="342" y="117"/>
                  </a:cubicBezTo>
                  <a:cubicBezTo>
                    <a:pt x="349" y="128"/>
                    <a:pt x="349" y="128"/>
                    <a:pt x="349" y="128"/>
                  </a:cubicBezTo>
                  <a:cubicBezTo>
                    <a:pt x="355" y="138"/>
                    <a:pt x="355" y="138"/>
                    <a:pt x="355" y="138"/>
                  </a:cubicBezTo>
                  <a:cubicBezTo>
                    <a:pt x="370" y="140"/>
                    <a:pt x="370" y="140"/>
                    <a:pt x="370" y="140"/>
                  </a:cubicBezTo>
                  <a:cubicBezTo>
                    <a:pt x="401" y="136"/>
                    <a:pt x="401" y="136"/>
                    <a:pt x="401" y="136"/>
                  </a:cubicBezTo>
                  <a:cubicBezTo>
                    <a:pt x="422" y="128"/>
                    <a:pt x="422" y="128"/>
                    <a:pt x="422" y="128"/>
                  </a:cubicBezTo>
                  <a:cubicBezTo>
                    <a:pt x="435" y="113"/>
                    <a:pt x="435" y="113"/>
                    <a:pt x="435" y="113"/>
                  </a:cubicBezTo>
                  <a:cubicBezTo>
                    <a:pt x="443" y="112"/>
                    <a:pt x="443" y="112"/>
                    <a:pt x="443" y="112"/>
                  </a:cubicBezTo>
                  <a:cubicBezTo>
                    <a:pt x="449" y="109"/>
                    <a:pt x="449" y="109"/>
                    <a:pt x="449" y="109"/>
                  </a:cubicBezTo>
                  <a:cubicBezTo>
                    <a:pt x="459" y="96"/>
                    <a:pt x="459" y="96"/>
                    <a:pt x="459" y="96"/>
                  </a:cubicBezTo>
                  <a:cubicBezTo>
                    <a:pt x="468" y="95"/>
                    <a:pt x="468" y="95"/>
                    <a:pt x="468" y="95"/>
                  </a:cubicBezTo>
                  <a:cubicBezTo>
                    <a:pt x="472" y="112"/>
                    <a:pt x="472" y="112"/>
                    <a:pt x="472" y="112"/>
                  </a:cubicBezTo>
                  <a:cubicBezTo>
                    <a:pt x="479" y="111"/>
                    <a:pt x="479" y="111"/>
                    <a:pt x="479" y="111"/>
                  </a:cubicBezTo>
                  <a:cubicBezTo>
                    <a:pt x="494" y="119"/>
                    <a:pt x="494" y="119"/>
                    <a:pt x="494" y="119"/>
                  </a:cubicBezTo>
                  <a:cubicBezTo>
                    <a:pt x="502" y="118"/>
                    <a:pt x="502" y="118"/>
                    <a:pt x="502" y="118"/>
                  </a:cubicBezTo>
                  <a:cubicBezTo>
                    <a:pt x="522" y="111"/>
                    <a:pt x="522" y="111"/>
                    <a:pt x="522" y="111"/>
                  </a:cubicBezTo>
                  <a:cubicBezTo>
                    <a:pt x="525" y="108"/>
                    <a:pt x="525" y="108"/>
                    <a:pt x="525" y="108"/>
                  </a:cubicBezTo>
                  <a:cubicBezTo>
                    <a:pt x="527" y="111"/>
                    <a:pt x="527" y="111"/>
                    <a:pt x="527" y="111"/>
                  </a:cubicBezTo>
                  <a:cubicBezTo>
                    <a:pt x="536" y="101"/>
                    <a:pt x="532" y="130"/>
                    <a:pt x="533" y="138"/>
                  </a:cubicBezTo>
                  <a:cubicBezTo>
                    <a:pt x="524" y="162"/>
                    <a:pt x="549" y="152"/>
                    <a:pt x="565" y="154"/>
                  </a:cubicBezTo>
                  <a:cubicBezTo>
                    <a:pt x="587" y="151"/>
                    <a:pt x="572" y="182"/>
                    <a:pt x="576" y="195"/>
                  </a:cubicBezTo>
                  <a:cubicBezTo>
                    <a:pt x="573" y="213"/>
                    <a:pt x="604" y="200"/>
                    <a:pt x="617" y="203"/>
                  </a:cubicBezTo>
                  <a:cubicBezTo>
                    <a:pt x="634" y="209"/>
                    <a:pt x="620" y="235"/>
                    <a:pt x="642" y="227"/>
                  </a:cubicBezTo>
                  <a:cubicBezTo>
                    <a:pt x="654" y="229"/>
                    <a:pt x="662" y="246"/>
                    <a:pt x="671" y="257"/>
                  </a:cubicBezTo>
                  <a:cubicBezTo>
                    <a:pt x="682" y="274"/>
                    <a:pt x="683" y="271"/>
                    <a:pt x="700" y="264"/>
                  </a:cubicBezTo>
                  <a:cubicBezTo>
                    <a:pt x="711" y="268"/>
                    <a:pt x="720" y="254"/>
                    <a:pt x="736" y="259"/>
                  </a:cubicBezTo>
                  <a:cubicBezTo>
                    <a:pt x="760" y="262"/>
                    <a:pt x="785" y="263"/>
                    <a:pt x="809" y="267"/>
                  </a:cubicBezTo>
                  <a:cubicBezTo>
                    <a:pt x="826" y="273"/>
                    <a:pt x="839" y="282"/>
                    <a:pt x="855" y="289"/>
                  </a:cubicBezTo>
                  <a:cubicBezTo>
                    <a:pt x="869" y="294"/>
                    <a:pt x="876" y="310"/>
                    <a:pt x="859" y="317"/>
                  </a:cubicBezTo>
                  <a:cubicBezTo>
                    <a:pt x="853" y="319"/>
                    <a:pt x="849" y="317"/>
                    <a:pt x="856" y="328"/>
                  </a:cubicBezTo>
                  <a:cubicBezTo>
                    <a:pt x="864" y="340"/>
                    <a:pt x="847" y="336"/>
                    <a:pt x="862" y="349"/>
                  </a:cubicBezTo>
                  <a:cubicBezTo>
                    <a:pt x="864" y="362"/>
                    <a:pt x="879" y="362"/>
                    <a:pt x="889" y="371"/>
                  </a:cubicBezTo>
                  <a:cubicBezTo>
                    <a:pt x="885" y="388"/>
                    <a:pt x="918" y="386"/>
                    <a:pt x="896" y="398"/>
                  </a:cubicBezTo>
                  <a:cubicBezTo>
                    <a:pt x="891" y="402"/>
                    <a:pt x="887" y="406"/>
                    <a:pt x="882" y="411"/>
                  </a:cubicBezTo>
                  <a:cubicBezTo>
                    <a:pt x="882" y="411"/>
                    <a:pt x="889" y="414"/>
                    <a:pt x="896" y="416"/>
                  </a:cubicBezTo>
                  <a:cubicBezTo>
                    <a:pt x="903" y="418"/>
                    <a:pt x="904" y="421"/>
                    <a:pt x="902" y="424"/>
                  </a:cubicBezTo>
                  <a:cubicBezTo>
                    <a:pt x="900" y="427"/>
                    <a:pt x="896" y="436"/>
                    <a:pt x="895" y="438"/>
                  </a:cubicBezTo>
                  <a:cubicBezTo>
                    <a:pt x="894" y="438"/>
                    <a:pt x="894" y="438"/>
                    <a:pt x="893" y="438"/>
                  </a:cubicBezTo>
                  <a:cubicBezTo>
                    <a:pt x="890" y="451"/>
                    <a:pt x="882" y="455"/>
                    <a:pt x="875" y="463"/>
                  </a:cubicBezTo>
                  <a:cubicBezTo>
                    <a:pt x="869" y="474"/>
                    <a:pt x="865" y="473"/>
                    <a:pt x="857" y="480"/>
                  </a:cubicBezTo>
                  <a:cubicBezTo>
                    <a:pt x="855" y="492"/>
                    <a:pt x="845" y="494"/>
                    <a:pt x="839" y="504"/>
                  </a:cubicBezTo>
                  <a:cubicBezTo>
                    <a:pt x="838" y="505"/>
                    <a:pt x="838" y="505"/>
                    <a:pt x="838" y="505"/>
                  </a:cubicBezTo>
                  <a:cubicBezTo>
                    <a:pt x="832" y="516"/>
                    <a:pt x="817" y="522"/>
                    <a:pt x="829" y="532"/>
                  </a:cubicBezTo>
                  <a:cubicBezTo>
                    <a:pt x="838" y="542"/>
                    <a:pt x="831" y="551"/>
                    <a:pt x="838" y="561"/>
                  </a:cubicBezTo>
                  <a:cubicBezTo>
                    <a:pt x="841" y="573"/>
                    <a:pt x="849" y="579"/>
                    <a:pt x="856" y="588"/>
                  </a:cubicBezTo>
                  <a:cubicBezTo>
                    <a:pt x="857" y="595"/>
                    <a:pt x="882" y="593"/>
                    <a:pt x="877" y="603"/>
                  </a:cubicBezTo>
                  <a:cubicBezTo>
                    <a:pt x="865" y="614"/>
                    <a:pt x="883" y="625"/>
                    <a:pt x="874" y="634"/>
                  </a:cubicBezTo>
                  <a:cubicBezTo>
                    <a:pt x="869" y="648"/>
                    <a:pt x="897" y="638"/>
                    <a:pt x="895" y="649"/>
                  </a:cubicBezTo>
                  <a:cubicBezTo>
                    <a:pt x="879" y="657"/>
                    <a:pt x="889" y="667"/>
                    <a:pt x="899" y="670"/>
                  </a:cubicBezTo>
                  <a:cubicBezTo>
                    <a:pt x="891" y="686"/>
                    <a:pt x="902" y="685"/>
                    <a:pt x="911" y="693"/>
                  </a:cubicBezTo>
                  <a:cubicBezTo>
                    <a:pt x="904" y="712"/>
                    <a:pt x="914" y="701"/>
                    <a:pt x="923" y="703"/>
                  </a:cubicBezTo>
                  <a:cubicBezTo>
                    <a:pt x="931" y="712"/>
                    <a:pt x="927" y="728"/>
                    <a:pt x="920" y="735"/>
                  </a:cubicBezTo>
                  <a:cubicBezTo>
                    <a:pt x="906" y="733"/>
                    <a:pt x="895" y="737"/>
                    <a:pt x="883" y="727"/>
                  </a:cubicBezTo>
                  <a:cubicBezTo>
                    <a:pt x="879" y="735"/>
                    <a:pt x="888" y="749"/>
                    <a:pt x="878" y="761"/>
                  </a:cubicBezTo>
                  <a:cubicBezTo>
                    <a:pt x="865" y="779"/>
                    <a:pt x="873" y="768"/>
                    <a:pt x="880" y="782"/>
                  </a:cubicBezTo>
                  <a:cubicBezTo>
                    <a:pt x="883" y="796"/>
                    <a:pt x="909" y="781"/>
                    <a:pt x="905" y="800"/>
                  </a:cubicBezTo>
                  <a:cubicBezTo>
                    <a:pt x="889" y="801"/>
                    <a:pt x="879" y="803"/>
                    <a:pt x="872" y="814"/>
                  </a:cubicBezTo>
                  <a:cubicBezTo>
                    <a:pt x="856" y="819"/>
                    <a:pt x="855" y="841"/>
                    <a:pt x="836" y="836"/>
                  </a:cubicBezTo>
                  <a:cubicBezTo>
                    <a:pt x="834" y="837"/>
                    <a:pt x="832" y="839"/>
                    <a:pt x="830" y="841"/>
                  </a:cubicBezTo>
                  <a:cubicBezTo>
                    <a:pt x="829" y="840"/>
                    <a:pt x="829" y="840"/>
                    <a:pt x="829" y="840"/>
                  </a:cubicBezTo>
                  <a:cubicBezTo>
                    <a:pt x="813" y="839"/>
                    <a:pt x="813" y="839"/>
                    <a:pt x="813" y="839"/>
                  </a:cubicBezTo>
                  <a:cubicBezTo>
                    <a:pt x="810" y="852"/>
                    <a:pt x="810" y="852"/>
                    <a:pt x="810" y="852"/>
                  </a:cubicBezTo>
                  <a:cubicBezTo>
                    <a:pt x="813" y="860"/>
                    <a:pt x="813" y="860"/>
                    <a:pt x="813" y="860"/>
                  </a:cubicBezTo>
                  <a:cubicBezTo>
                    <a:pt x="825" y="875"/>
                    <a:pt x="825" y="875"/>
                    <a:pt x="825" y="875"/>
                  </a:cubicBezTo>
                  <a:cubicBezTo>
                    <a:pt x="826" y="876"/>
                    <a:pt x="827" y="877"/>
                    <a:pt x="826" y="878"/>
                  </a:cubicBezTo>
                  <a:cubicBezTo>
                    <a:pt x="826" y="880"/>
                    <a:pt x="826" y="881"/>
                    <a:pt x="825" y="882"/>
                  </a:cubicBezTo>
                  <a:cubicBezTo>
                    <a:pt x="810" y="892"/>
                    <a:pt x="810" y="892"/>
                    <a:pt x="810" y="892"/>
                  </a:cubicBezTo>
                  <a:cubicBezTo>
                    <a:pt x="801" y="904"/>
                    <a:pt x="801" y="904"/>
                    <a:pt x="801" y="904"/>
                  </a:cubicBezTo>
                  <a:cubicBezTo>
                    <a:pt x="800" y="905"/>
                    <a:pt x="799" y="906"/>
                    <a:pt x="798" y="906"/>
                  </a:cubicBezTo>
                  <a:cubicBezTo>
                    <a:pt x="784" y="908"/>
                    <a:pt x="784" y="908"/>
                    <a:pt x="784" y="908"/>
                  </a:cubicBezTo>
                  <a:cubicBezTo>
                    <a:pt x="784" y="908"/>
                    <a:pt x="783" y="908"/>
                    <a:pt x="783" y="908"/>
                  </a:cubicBezTo>
                  <a:cubicBezTo>
                    <a:pt x="783" y="908"/>
                    <a:pt x="783" y="908"/>
                    <a:pt x="782" y="907"/>
                  </a:cubicBezTo>
                  <a:cubicBezTo>
                    <a:pt x="768" y="904"/>
                    <a:pt x="768" y="904"/>
                    <a:pt x="768" y="904"/>
                  </a:cubicBezTo>
                  <a:cubicBezTo>
                    <a:pt x="767" y="903"/>
                    <a:pt x="767" y="903"/>
                    <a:pt x="766" y="903"/>
                  </a:cubicBezTo>
                  <a:cubicBezTo>
                    <a:pt x="752" y="893"/>
                    <a:pt x="752" y="893"/>
                    <a:pt x="752" y="893"/>
                  </a:cubicBezTo>
                  <a:cubicBezTo>
                    <a:pt x="751" y="893"/>
                    <a:pt x="751" y="893"/>
                    <a:pt x="751" y="892"/>
                  </a:cubicBezTo>
                  <a:cubicBezTo>
                    <a:pt x="732" y="863"/>
                    <a:pt x="732" y="863"/>
                    <a:pt x="732" y="863"/>
                  </a:cubicBezTo>
                  <a:cubicBezTo>
                    <a:pt x="726" y="861"/>
                    <a:pt x="726" y="861"/>
                    <a:pt x="726" y="861"/>
                  </a:cubicBezTo>
                  <a:cubicBezTo>
                    <a:pt x="709" y="860"/>
                    <a:pt x="709" y="860"/>
                    <a:pt x="709" y="860"/>
                  </a:cubicBezTo>
                  <a:cubicBezTo>
                    <a:pt x="700" y="864"/>
                    <a:pt x="700" y="864"/>
                    <a:pt x="700" y="864"/>
                  </a:cubicBezTo>
                  <a:cubicBezTo>
                    <a:pt x="699" y="864"/>
                    <a:pt x="698" y="864"/>
                    <a:pt x="697" y="864"/>
                  </a:cubicBezTo>
                  <a:cubicBezTo>
                    <a:pt x="688" y="862"/>
                    <a:pt x="688" y="862"/>
                    <a:pt x="688" y="862"/>
                  </a:cubicBezTo>
                  <a:cubicBezTo>
                    <a:pt x="687" y="862"/>
                    <a:pt x="686" y="861"/>
                    <a:pt x="686" y="861"/>
                  </a:cubicBezTo>
                  <a:cubicBezTo>
                    <a:pt x="658" y="839"/>
                    <a:pt x="658" y="839"/>
                    <a:pt x="658" y="839"/>
                  </a:cubicBezTo>
                  <a:cubicBezTo>
                    <a:pt x="632" y="825"/>
                    <a:pt x="632" y="825"/>
                    <a:pt x="632" y="825"/>
                  </a:cubicBezTo>
                  <a:cubicBezTo>
                    <a:pt x="585" y="819"/>
                    <a:pt x="585" y="819"/>
                    <a:pt x="585" y="819"/>
                  </a:cubicBezTo>
                  <a:cubicBezTo>
                    <a:pt x="569" y="819"/>
                    <a:pt x="569" y="819"/>
                    <a:pt x="569" y="819"/>
                  </a:cubicBezTo>
                  <a:cubicBezTo>
                    <a:pt x="546" y="830"/>
                    <a:pt x="546" y="830"/>
                    <a:pt x="546" y="830"/>
                  </a:cubicBezTo>
                  <a:cubicBezTo>
                    <a:pt x="544" y="830"/>
                    <a:pt x="544" y="830"/>
                    <a:pt x="544" y="830"/>
                  </a:cubicBezTo>
                  <a:cubicBezTo>
                    <a:pt x="545" y="826"/>
                    <a:pt x="545" y="826"/>
                    <a:pt x="545" y="826"/>
                  </a:cubicBezTo>
                  <a:cubicBezTo>
                    <a:pt x="540" y="819"/>
                    <a:pt x="540" y="819"/>
                    <a:pt x="540" y="819"/>
                  </a:cubicBezTo>
                  <a:cubicBezTo>
                    <a:pt x="539" y="813"/>
                    <a:pt x="539" y="813"/>
                    <a:pt x="539" y="813"/>
                  </a:cubicBezTo>
                  <a:cubicBezTo>
                    <a:pt x="533" y="809"/>
                    <a:pt x="533" y="809"/>
                    <a:pt x="533" y="809"/>
                  </a:cubicBezTo>
                  <a:cubicBezTo>
                    <a:pt x="519" y="812"/>
                    <a:pt x="519" y="812"/>
                    <a:pt x="519" y="812"/>
                  </a:cubicBezTo>
                  <a:cubicBezTo>
                    <a:pt x="518" y="808"/>
                    <a:pt x="518" y="808"/>
                    <a:pt x="518" y="808"/>
                  </a:cubicBezTo>
                  <a:cubicBezTo>
                    <a:pt x="522" y="805"/>
                    <a:pt x="522" y="805"/>
                    <a:pt x="522" y="805"/>
                  </a:cubicBezTo>
                  <a:cubicBezTo>
                    <a:pt x="513" y="801"/>
                    <a:pt x="513" y="801"/>
                    <a:pt x="513" y="801"/>
                  </a:cubicBezTo>
                  <a:cubicBezTo>
                    <a:pt x="505" y="813"/>
                    <a:pt x="505" y="813"/>
                    <a:pt x="505" y="813"/>
                  </a:cubicBezTo>
                  <a:cubicBezTo>
                    <a:pt x="495" y="817"/>
                    <a:pt x="495" y="817"/>
                    <a:pt x="495" y="817"/>
                  </a:cubicBezTo>
                  <a:cubicBezTo>
                    <a:pt x="482" y="819"/>
                    <a:pt x="482" y="819"/>
                    <a:pt x="482" y="819"/>
                  </a:cubicBezTo>
                  <a:cubicBezTo>
                    <a:pt x="473" y="816"/>
                    <a:pt x="473" y="816"/>
                    <a:pt x="473" y="816"/>
                  </a:cubicBezTo>
                  <a:cubicBezTo>
                    <a:pt x="467" y="816"/>
                    <a:pt x="467" y="816"/>
                    <a:pt x="467" y="816"/>
                  </a:cubicBezTo>
                  <a:cubicBezTo>
                    <a:pt x="462" y="816"/>
                    <a:pt x="462" y="816"/>
                    <a:pt x="462" y="816"/>
                  </a:cubicBezTo>
                  <a:cubicBezTo>
                    <a:pt x="446" y="806"/>
                    <a:pt x="446" y="806"/>
                    <a:pt x="446" y="806"/>
                  </a:cubicBezTo>
                  <a:cubicBezTo>
                    <a:pt x="416" y="806"/>
                    <a:pt x="416" y="806"/>
                    <a:pt x="416" y="806"/>
                  </a:cubicBezTo>
                  <a:cubicBezTo>
                    <a:pt x="401" y="810"/>
                    <a:pt x="401" y="810"/>
                    <a:pt x="401" y="810"/>
                  </a:cubicBezTo>
                  <a:cubicBezTo>
                    <a:pt x="388" y="829"/>
                    <a:pt x="388" y="829"/>
                    <a:pt x="388" y="829"/>
                  </a:cubicBezTo>
                  <a:cubicBezTo>
                    <a:pt x="371" y="831"/>
                    <a:pt x="371" y="831"/>
                    <a:pt x="371" y="831"/>
                  </a:cubicBezTo>
                  <a:cubicBezTo>
                    <a:pt x="341" y="820"/>
                    <a:pt x="341" y="820"/>
                    <a:pt x="341" y="820"/>
                  </a:cubicBezTo>
                  <a:cubicBezTo>
                    <a:pt x="292" y="825"/>
                    <a:pt x="292" y="825"/>
                    <a:pt x="292" y="825"/>
                  </a:cubicBezTo>
                  <a:cubicBezTo>
                    <a:pt x="295" y="812"/>
                    <a:pt x="295" y="812"/>
                    <a:pt x="295" y="812"/>
                  </a:cubicBezTo>
                  <a:cubicBezTo>
                    <a:pt x="295" y="810"/>
                    <a:pt x="295" y="810"/>
                    <a:pt x="295" y="810"/>
                  </a:cubicBezTo>
                  <a:cubicBezTo>
                    <a:pt x="295" y="805"/>
                    <a:pt x="295" y="805"/>
                    <a:pt x="295" y="805"/>
                  </a:cubicBezTo>
                  <a:cubicBezTo>
                    <a:pt x="286" y="804"/>
                    <a:pt x="286" y="804"/>
                    <a:pt x="286" y="804"/>
                  </a:cubicBezTo>
                  <a:cubicBezTo>
                    <a:pt x="289" y="795"/>
                    <a:pt x="289" y="795"/>
                    <a:pt x="289" y="795"/>
                  </a:cubicBezTo>
                  <a:cubicBezTo>
                    <a:pt x="292" y="794"/>
                    <a:pt x="292" y="794"/>
                    <a:pt x="292" y="794"/>
                  </a:cubicBezTo>
                  <a:lnTo>
                    <a:pt x="299" y="801"/>
                  </a:lnTo>
                  <a:close/>
                  <a:moveTo>
                    <a:pt x="300" y="764"/>
                  </a:moveTo>
                  <a:cubicBezTo>
                    <a:pt x="309" y="761"/>
                    <a:pt x="309" y="761"/>
                    <a:pt x="309" y="761"/>
                  </a:cubicBezTo>
                  <a:cubicBezTo>
                    <a:pt x="308" y="755"/>
                    <a:pt x="308" y="755"/>
                    <a:pt x="308" y="755"/>
                  </a:cubicBezTo>
                  <a:cubicBezTo>
                    <a:pt x="300" y="744"/>
                    <a:pt x="300" y="744"/>
                    <a:pt x="300" y="744"/>
                  </a:cubicBezTo>
                  <a:cubicBezTo>
                    <a:pt x="283" y="732"/>
                    <a:pt x="283" y="732"/>
                    <a:pt x="283" y="732"/>
                  </a:cubicBezTo>
                  <a:cubicBezTo>
                    <a:pt x="279" y="734"/>
                    <a:pt x="279" y="734"/>
                    <a:pt x="279" y="734"/>
                  </a:cubicBezTo>
                  <a:cubicBezTo>
                    <a:pt x="282" y="749"/>
                    <a:pt x="282" y="749"/>
                    <a:pt x="282" y="749"/>
                  </a:cubicBezTo>
                  <a:cubicBezTo>
                    <a:pt x="292" y="760"/>
                    <a:pt x="292" y="760"/>
                    <a:pt x="292" y="760"/>
                  </a:cubicBezTo>
                  <a:lnTo>
                    <a:pt x="300" y="764"/>
                  </a:lnTo>
                  <a:close/>
                  <a:moveTo>
                    <a:pt x="46" y="403"/>
                  </a:moveTo>
                  <a:cubicBezTo>
                    <a:pt x="37" y="396"/>
                    <a:pt x="37" y="396"/>
                    <a:pt x="37" y="396"/>
                  </a:cubicBezTo>
                  <a:cubicBezTo>
                    <a:pt x="36" y="402"/>
                    <a:pt x="36" y="402"/>
                    <a:pt x="36" y="402"/>
                  </a:cubicBezTo>
                  <a:cubicBezTo>
                    <a:pt x="25" y="418"/>
                    <a:pt x="25" y="418"/>
                    <a:pt x="25" y="418"/>
                  </a:cubicBezTo>
                  <a:cubicBezTo>
                    <a:pt x="17" y="416"/>
                    <a:pt x="17" y="416"/>
                    <a:pt x="17" y="416"/>
                  </a:cubicBezTo>
                  <a:cubicBezTo>
                    <a:pt x="13" y="418"/>
                    <a:pt x="13" y="418"/>
                    <a:pt x="13" y="418"/>
                  </a:cubicBezTo>
                  <a:cubicBezTo>
                    <a:pt x="4" y="424"/>
                    <a:pt x="4" y="424"/>
                    <a:pt x="4" y="424"/>
                  </a:cubicBezTo>
                  <a:cubicBezTo>
                    <a:pt x="3" y="432"/>
                    <a:pt x="3" y="432"/>
                    <a:pt x="3" y="432"/>
                  </a:cubicBezTo>
                  <a:cubicBezTo>
                    <a:pt x="0" y="447"/>
                    <a:pt x="0" y="447"/>
                    <a:pt x="0" y="447"/>
                  </a:cubicBezTo>
                  <a:cubicBezTo>
                    <a:pt x="1" y="453"/>
                    <a:pt x="1" y="453"/>
                    <a:pt x="1" y="453"/>
                  </a:cubicBezTo>
                  <a:cubicBezTo>
                    <a:pt x="11" y="460"/>
                    <a:pt x="11" y="460"/>
                    <a:pt x="11" y="460"/>
                  </a:cubicBezTo>
                  <a:cubicBezTo>
                    <a:pt x="14" y="472"/>
                    <a:pt x="14" y="472"/>
                    <a:pt x="14" y="472"/>
                  </a:cubicBezTo>
                  <a:cubicBezTo>
                    <a:pt x="27" y="488"/>
                    <a:pt x="27" y="488"/>
                    <a:pt x="27" y="488"/>
                  </a:cubicBezTo>
                  <a:cubicBezTo>
                    <a:pt x="45" y="500"/>
                    <a:pt x="45" y="500"/>
                    <a:pt x="45" y="500"/>
                  </a:cubicBezTo>
                  <a:cubicBezTo>
                    <a:pt x="44" y="502"/>
                    <a:pt x="44" y="502"/>
                    <a:pt x="44" y="502"/>
                  </a:cubicBezTo>
                  <a:cubicBezTo>
                    <a:pt x="42" y="506"/>
                    <a:pt x="42" y="506"/>
                    <a:pt x="42" y="506"/>
                  </a:cubicBezTo>
                  <a:cubicBezTo>
                    <a:pt x="33" y="505"/>
                    <a:pt x="33" y="505"/>
                    <a:pt x="33" y="505"/>
                  </a:cubicBezTo>
                  <a:cubicBezTo>
                    <a:pt x="32" y="514"/>
                    <a:pt x="32" y="514"/>
                    <a:pt x="32" y="514"/>
                  </a:cubicBezTo>
                  <a:cubicBezTo>
                    <a:pt x="39" y="527"/>
                    <a:pt x="39" y="527"/>
                    <a:pt x="39" y="527"/>
                  </a:cubicBezTo>
                  <a:cubicBezTo>
                    <a:pt x="52" y="532"/>
                    <a:pt x="52" y="532"/>
                    <a:pt x="52" y="532"/>
                  </a:cubicBezTo>
                  <a:cubicBezTo>
                    <a:pt x="56" y="524"/>
                    <a:pt x="56" y="524"/>
                    <a:pt x="56" y="524"/>
                  </a:cubicBezTo>
                  <a:cubicBezTo>
                    <a:pt x="57" y="532"/>
                    <a:pt x="57" y="532"/>
                    <a:pt x="57" y="532"/>
                  </a:cubicBezTo>
                  <a:cubicBezTo>
                    <a:pt x="63" y="535"/>
                    <a:pt x="63" y="535"/>
                    <a:pt x="63" y="535"/>
                  </a:cubicBezTo>
                  <a:cubicBezTo>
                    <a:pt x="65" y="532"/>
                    <a:pt x="65" y="532"/>
                    <a:pt x="65" y="532"/>
                  </a:cubicBezTo>
                  <a:cubicBezTo>
                    <a:pt x="62" y="523"/>
                    <a:pt x="62" y="523"/>
                    <a:pt x="62" y="523"/>
                  </a:cubicBezTo>
                  <a:cubicBezTo>
                    <a:pt x="65" y="518"/>
                    <a:pt x="65" y="518"/>
                    <a:pt x="65" y="518"/>
                  </a:cubicBezTo>
                  <a:cubicBezTo>
                    <a:pt x="71" y="520"/>
                    <a:pt x="71" y="520"/>
                    <a:pt x="71" y="520"/>
                  </a:cubicBezTo>
                  <a:cubicBezTo>
                    <a:pt x="72" y="526"/>
                    <a:pt x="72" y="526"/>
                    <a:pt x="72" y="526"/>
                  </a:cubicBezTo>
                  <a:cubicBezTo>
                    <a:pt x="77" y="532"/>
                    <a:pt x="77" y="532"/>
                    <a:pt x="77" y="532"/>
                  </a:cubicBezTo>
                  <a:cubicBezTo>
                    <a:pt x="83" y="526"/>
                    <a:pt x="83" y="526"/>
                    <a:pt x="83" y="526"/>
                  </a:cubicBezTo>
                  <a:cubicBezTo>
                    <a:pt x="91" y="526"/>
                    <a:pt x="91" y="526"/>
                    <a:pt x="91" y="526"/>
                  </a:cubicBezTo>
                  <a:cubicBezTo>
                    <a:pt x="86" y="512"/>
                    <a:pt x="86" y="512"/>
                    <a:pt x="86" y="512"/>
                  </a:cubicBezTo>
                  <a:cubicBezTo>
                    <a:pt x="86" y="503"/>
                    <a:pt x="86" y="503"/>
                    <a:pt x="86" y="503"/>
                  </a:cubicBezTo>
                  <a:cubicBezTo>
                    <a:pt x="90" y="497"/>
                    <a:pt x="90" y="497"/>
                    <a:pt x="90" y="497"/>
                  </a:cubicBezTo>
                  <a:cubicBezTo>
                    <a:pt x="97" y="496"/>
                    <a:pt x="97" y="496"/>
                    <a:pt x="97" y="496"/>
                  </a:cubicBezTo>
                  <a:cubicBezTo>
                    <a:pt x="109" y="499"/>
                    <a:pt x="109" y="499"/>
                    <a:pt x="109" y="499"/>
                  </a:cubicBezTo>
                  <a:cubicBezTo>
                    <a:pt x="122" y="513"/>
                    <a:pt x="122" y="513"/>
                    <a:pt x="122" y="513"/>
                  </a:cubicBezTo>
                  <a:cubicBezTo>
                    <a:pt x="143" y="534"/>
                    <a:pt x="143" y="534"/>
                    <a:pt x="143" y="534"/>
                  </a:cubicBezTo>
                  <a:cubicBezTo>
                    <a:pt x="161" y="542"/>
                    <a:pt x="161" y="542"/>
                    <a:pt x="161" y="542"/>
                  </a:cubicBezTo>
                  <a:cubicBezTo>
                    <a:pt x="166" y="542"/>
                    <a:pt x="166" y="542"/>
                    <a:pt x="166" y="542"/>
                  </a:cubicBezTo>
                  <a:cubicBezTo>
                    <a:pt x="170" y="538"/>
                    <a:pt x="170" y="538"/>
                    <a:pt x="170" y="538"/>
                  </a:cubicBezTo>
                  <a:cubicBezTo>
                    <a:pt x="164" y="534"/>
                    <a:pt x="164" y="534"/>
                    <a:pt x="164" y="534"/>
                  </a:cubicBezTo>
                  <a:cubicBezTo>
                    <a:pt x="153" y="532"/>
                    <a:pt x="153" y="532"/>
                    <a:pt x="153" y="532"/>
                  </a:cubicBezTo>
                  <a:cubicBezTo>
                    <a:pt x="149" y="528"/>
                    <a:pt x="149" y="528"/>
                    <a:pt x="149" y="528"/>
                  </a:cubicBezTo>
                  <a:cubicBezTo>
                    <a:pt x="154" y="514"/>
                    <a:pt x="154" y="514"/>
                    <a:pt x="154" y="514"/>
                  </a:cubicBezTo>
                  <a:cubicBezTo>
                    <a:pt x="161" y="512"/>
                    <a:pt x="161" y="512"/>
                    <a:pt x="161" y="512"/>
                  </a:cubicBezTo>
                  <a:cubicBezTo>
                    <a:pt x="168" y="514"/>
                    <a:pt x="168" y="514"/>
                    <a:pt x="168" y="514"/>
                  </a:cubicBezTo>
                  <a:cubicBezTo>
                    <a:pt x="184" y="511"/>
                    <a:pt x="184" y="511"/>
                    <a:pt x="184" y="511"/>
                  </a:cubicBezTo>
                  <a:cubicBezTo>
                    <a:pt x="187" y="502"/>
                    <a:pt x="187" y="502"/>
                    <a:pt x="187" y="502"/>
                  </a:cubicBezTo>
                  <a:cubicBezTo>
                    <a:pt x="195" y="500"/>
                    <a:pt x="195" y="500"/>
                    <a:pt x="195" y="500"/>
                  </a:cubicBezTo>
                  <a:cubicBezTo>
                    <a:pt x="205" y="504"/>
                    <a:pt x="205" y="504"/>
                    <a:pt x="205" y="504"/>
                  </a:cubicBezTo>
                  <a:cubicBezTo>
                    <a:pt x="210" y="514"/>
                    <a:pt x="210" y="514"/>
                    <a:pt x="210" y="514"/>
                  </a:cubicBezTo>
                  <a:cubicBezTo>
                    <a:pt x="223" y="515"/>
                    <a:pt x="223" y="515"/>
                    <a:pt x="223" y="515"/>
                  </a:cubicBezTo>
                  <a:cubicBezTo>
                    <a:pt x="228" y="514"/>
                    <a:pt x="228" y="514"/>
                    <a:pt x="228" y="514"/>
                  </a:cubicBezTo>
                  <a:cubicBezTo>
                    <a:pt x="227" y="496"/>
                    <a:pt x="227" y="496"/>
                    <a:pt x="227" y="496"/>
                  </a:cubicBezTo>
                  <a:cubicBezTo>
                    <a:pt x="233" y="483"/>
                    <a:pt x="233" y="483"/>
                    <a:pt x="233" y="483"/>
                  </a:cubicBezTo>
                  <a:cubicBezTo>
                    <a:pt x="227" y="477"/>
                    <a:pt x="227" y="477"/>
                    <a:pt x="227" y="477"/>
                  </a:cubicBezTo>
                  <a:cubicBezTo>
                    <a:pt x="217" y="471"/>
                    <a:pt x="217" y="471"/>
                    <a:pt x="217" y="471"/>
                  </a:cubicBezTo>
                  <a:cubicBezTo>
                    <a:pt x="213" y="458"/>
                    <a:pt x="213" y="458"/>
                    <a:pt x="213" y="458"/>
                  </a:cubicBezTo>
                  <a:cubicBezTo>
                    <a:pt x="203" y="440"/>
                    <a:pt x="203" y="440"/>
                    <a:pt x="203" y="440"/>
                  </a:cubicBezTo>
                  <a:cubicBezTo>
                    <a:pt x="196" y="438"/>
                    <a:pt x="196" y="438"/>
                    <a:pt x="196" y="438"/>
                  </a:cubicBezTo>
                  <a:cubicBezTo>
                    <a:pt x="187" y="419"/>
                    <a:pt x="187" y="419"/>
                    <a:pt x="187" y="419"/>
                  </a:cubicBezTo>
                  <a:cubicBezTo>
                    <a:pt x="180" y="416"/>
                    <a:pt x="180" y="416"/>
                    <a:pt x="180" y="416"/>
                  </a:cubicBezTo>
                  <a:cubicBezTo>
                    <a:pt x="176" y="424"/>
                    <a:pt x="176" y="424"/>
                    <a:pt x="176" y="424"/>
                  </a:cubicBezTo>
                  <a:cubicBezTo>
                    <a:pt x="179" y="429"/>
                    <a:pt x="179" y="429"/>
                    <a:pt x="179" y="429"/>
                  </a:cubicBezTo>
                  <a:cubicBezTo>
                    <a:pt x="176" y="433"/>
                    <a:pt x="176" y="433"/>
                    <a:pt x="176" y="433"/>
                  </a:cubicBezTo>
                  <a:cubicBezTo>
                    <a:pt x="170" y="432"/>
                    <a:pt x="170" y="432"/>
                    <a:pt x="170" y="432"/>
                  </a:cubicBezTo>
                  <a:cubicBezTo>
                    <a:pt x="163" y="422"/>
                    <a:pt x="163" y="422"/>
                    <a:pt x="163" y="422"/>
                  </a:cubicBezTo>
                  <a:cubicBezTo>
                    <a:pt x="155" y="423"/>
                    <a:pt x="155" y="423"/>
                    <a:pt x="155" y="423"/>
                  </a:cubicBezTo>
                  <a:cubicBezTo>
                    <a:pt x="150" y="438"/>
                    <a:pt x="150" y="438"/>
                    <a:pt x="150" y="438"/>
                  </a:cubicBezTo>
                  <a:cubicBezTo>
                    <a:pt x="147" y="438"/>
                    <a:pt x="147" y="438"/>
                    <a:pt x="147" y="438"/>
                  </a:cubicBezTo>
                  <a:cubicBezTo>
                    <a:pt x="144" y="431"/>
                    <a:pt x="144" y="431"/>
                    <a:pt x="144" y="431"/>
                  </a:cubicBezTo>
                  <a:cubicBezTo>
                    <a:pt x="141" y="431"/>
                    <a:pt x="141" y="431"/>
                    <a:pt x="141" y="431"/>
                  </a:cubicBezTo>
                  <a:cubicBezTo>
                    <a:pt x="133" y="444"/>
                    <a:pt x="133" y="444"/>
                    <a:pt x="133" y="444"/>
                  </a:cubicBezTo>
                  <a:cubicBezTo>
                    <a:pt x="130" y="444"/>
                    <a:pt x="130" y="444"/>
                    <a:pt x="130" y="444"/>
                  </a:cubicBezTo>
                  <a:cubicBezTo>
                    <a:pt x="129" y="443"/>
                    <a:pt x="129" y="443"/>
                    <a:pt x="129" y="443"/>
                  </a:cubicBezTo>
                  <a:cubicBezTo>
                    <a:pt x="128" y="436"/>
                    <a:pt x="128" y="436"/>
                    <a:pt x="128" y="436"/>
                  </a:cubicBezTo>
                  <a:cubicBezTo>
                    <a:pt x="120" y="430"/>
                    <a:pt x="120" y="430"/>
                    <a:pt x="120" y="430"/>
                  </a:cubicBezTo>
                  <a:cubicBezTo>
                    <a:pt x="121" y="421"/>
                    <a:pt x="121" y="421"/>
                    <a:pt x="121" y="421"/>
                  </a:cubicBezTo>
                  <a:cubicBezTo>
                    <a:pt x="118" y="417"/>
                    <a:pt x="118" y="417"/>
                    <a:pt x="118" y="417"/>
                  </a:cubicBezTo>
                  <a:cubicBezTo>
                    <a:pt x="108" y="416"/>
                    <a:pt x="108" y="416"/>
                    <a:pt x="108" y="416"/>
                  </a:cubicBezTo>
                  <a:cubicBezTo>
                    <a:pt x="101" y="411"/>
                    <a:pt x="101" y="411"/>
                    <a:pt x="101" y="411"/>
                  </a:cubicBezTo>
                  <a:cubicBezTo>
                    <a:pt x="92" y="418"/>
                    <a:pt x="92" y="418"/>
                    <a:pt x="92" y="418"/>
                  </a:cubicBezTo>
                  <a:cubicBezTo>
                    <a:pt x="79" y="414"/>
                    <a:pt x="79" y="414"/>
                    <a:pt x="79" y="414"/>
                  </a:cubicBezTo>
                  <a:cubicBezTo>
                    <a:pt x="70" y="408"/>
                    <a:pt x="70" y="408"/>
                    <a:pt x="70" y="408"/>
                  </a:cubicBezTo>
                  <a:cubicBezTo>
                    <a:pt x="70" y="402"/>
                    <a:pt x="70" y="402"/>
                    <a:pt x="70" y="402"/>
                  </a:cubicBezTo>
                  <a:cubicBezTo>
                    <a:pt x="66" y="394"/>
                    <a:pt x="66" y="394"/>
                    <a:pt x="66" y="394"/>
                  </a:cubicBezTo>
                  <a:cubicBezTo>
                    <a:pt x="61" y="395"/>
                    <a:pt x="61" y="395"/>
                    <a:pt x="61" y="395"/>
                  </a:cubicBezTo>
                  <a:cubicBezTo>
                    <a:pt x="66" y="402"/>
                    <a:pt x="66" y="402"/>
                    <a:pt x="66" y="402"/>
                  </a:cubicBezTo>
                  <a:cubicBezTo>
                    <a:pt x="64" y="405"/>
                    <a:pt x="64" y="405"/>
                    <a:pt x="64" y="405"/>
                  </a:cubicBezTo>
                  <a:lnTo>
                    <a:pt x="46" y="403"/>
                  </a:lnTo>
                  <a:close/>
                  <a:moveTo>
                    <a:pt x="262" y="41"/>
                  </a:moveTo>
                  <a:cubicBezTo>
                    <a:pt x="261" y="36"/>
                    <a:pt x="261" y="36"/>
                    <a:pt x="261" y="36"/>
                  </a:cubicBezTo>
                  <a:cubicBezTo>
                    <a:pt x="251" y="23"/>
                    <a:pt x="251" y="23"/>
                    <a:pt x="251" y="23"/>
                  </a:cubicBezTo>
                  <a:cubicBezTo>
                    <a:pt x="237" y="10"/>
                    <a:pt x="237" y="10"/>
                    <a:pt x="237" y="10"/>
                  </a:cubicBezTo>
                  <a:cubicBezTo>
                    <a:pt x="216" y="0"/>
                    <a:pt x="216" y="0"/>
                    <a:pt x="216" y="0"/>
                  </a:cubicBezTo>
                  <a:cubicBezTo>
                    <a:pt x="205" y="0"/>
                    <a:pt x="205" y="0"/>
                    <a:pt x="205" y="0"/>
                  </a:cubicBezTo>
                  <a:cubicBezTo>
                    <a:pt x="204" y="2"/>
                    <a:pt x="204" y="2"/>
                    <a:pt x="204" y="2"/>
                  </a:cubicBezTo>
                  <a:cubicBezTo>
                    <a:pt x="203" y="4"/>
                    <a:pt x="203" y="4"/>
                    <a:pt x="203" y="4"/>
                  </a:cubicBezTo>
                  <a:cubicBezTo>
                    <a:pt x="216" y="25"/>
                    <a:pt x="216" y="25"/>
                    <a:pt x="216" y="25"/>
                  </a:cubicBezTo>
                  <a:cubicBezTo>
                    <a:pt x="229" y="30"/>
                    <a:pt x="229" y="30"/>
                    <a:pt x="229" y="30"/>
                  </a:cubicBezTo>
                  <a:cubicBezTo>
                    <a:pt x="231" y="30"/>
                    <a:pt x="231" y="30"/>
                    <a:pt x="231" y="30"/>
                  </a:cubicBezTo>
                  <a:cubicBezTo>
                    <a:pt x="245" y="30"/>
                    <a:pt x="245" y="30"/>
                    <a:pt x="245" y="30"/>
                  </a:cubicBezTo>
                  <a:cubicBezTo>
                    <a:pt x="257" y="42"/>
                    <a:pt x="257" y="42"/>
                    <a:pt x="257" y="42"/>
                  </a:cubicBezTo>
                  <a:lnTo>
                    <a:pt x="262" y="41"/>
                  </a:lnTo>
                  <a:close/>
                  <a:moveTo>
                    <a:pt x="229" y="579"/>
                  </a:moveTo>
                  <a:cubicBezTo>
                    <a:pt x="233" y="570"/>
                    <a:pt x="233" y="570"/>
                    <a:pt x="233" y="570"/>
                  </a:cubicBezTo>
                  <a:cubicBezTo>
                    <a:pt x="235" y="548"/>
                    <a:pt x="235" y="548"/>
                    <a:pt x="235" y="548"/>
                  </a:cubicBezTo>
                  <a:cubicBezTo>
                    <a:pt x="233" y="545"/>
                    <a:pt x="233" y="545"/>
                    <a:pt x="233" y="545"/>
                  </a:cubicBezTo>
                  <a:cubicBezTo>
                    <a:pt x="223" y="568"/>
                    <a:pt x="223" y="568"/>
                    <a:pt x="223" y="568"/>
                  </a:cubicBezTo>
                  <a:lnTo>
                    <a:pt x="229" y="579"/>
                  </a:lnTo>
                  <a:close/>
                  <a:moveTo>
                    <a:pt x="240" y="720"/>
                  </a:moveTo>
                  <a:cubicBezTo>
                    <a:pt x="236" y="723"/>
                    <a:pt x="236" y="723"/>
                    <a:pt x="236" y="723"/>
                  </a:cubicBezTo>
                  <a:cubicBezTo>
                    <a:pt x="235" y="727"/>
                    <a:pt x="235" y="727"/>
                    <a:pt x="235" y="727"/>
                  </a:cubicBezTo>
                  <a:cubicBezTo>
                    <a:pt x="250" y="736"/>
                    <a:pt x="250" y="736"/>
                    <a:pt x="250" y="736"/>
                  </a:cubicBezTo>
                  <a:cubicBezTo>
                    <a:pt x="252" y="725"/>
                    <a:pt x="252" y="725"/>
                    <a:pt x="252" y="725"/>
                  </a:cubicBezTo>
                  <a:cubicBezTo>
                    <a:pt x="249" y="722"/>
                    <a:pt x="249" y="722"/>
                    <a:pt x="249" y="722"/>
                  </a:cubicBezTo>
                  <a:lnTo>
                    <a:pt x="240" y="720"/>
                  </a:lnTo>
                  <a:close/>
                </a:path>
              </a:pathLst>
            </a:custGeom>
            <a:solidFill>
              <a:srgbClr val="0000B4"/>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7">
              <a:extLst>
                <a:ext uri="{FF2B5EF4-FFF2-40B4-BE49-F238E27FC236}">
                  <a16:creationId xmlns:a16="http://schemas.microsoft.com/office/drawing/2014/main" id="{BB7FDBBC-6868-40B6-8562-2A9968505EC8}"/>
                </a:ext>
              </a:extLst>
            </p:cNvPr>
            <p:cNvSpPr>
              <a:spLocks/>
            </p:cNvSpPr>
            <p:nvPr/>
          </p:nvSpPr>
          <p:spPr bwMode="auto">
            <a:xfrm>
              <a:off x="2636838" y="3260727"/>
              <a:ext cx="2433638" cy="2349501"/>
            </a:xfrm>
            <a:custGeom>
              <a:avLst/>
              <a:gdLst>
                <a:gd name="T0" fmla="*/ 1533 w 1533"/>
                <a:gd name="T1" fmla="*/ 225 h 1480"/>
                <a:gd name="T2" fmla="*/ 80 w 1533"/>
                <a:gd name="T3" fmla="*/ 324 h 1480"/>
                <a:gd name="T4" fmla="*/ 160 w 1533"/>
                <a:gd name="T5" fmla="*/ 429 h 1480"/>
                <a:gd name="T6" fmla="*/ 206 w 1533"/>
                <a:gd name="T7" fmla="*/ 511 h 1480"/>
                <a:gd name="T8" fmla="*/ 170 w 1533"/>
                <a:gd name="T9" fmla="*/ 573 h 1480"/>
                <a:gd name="T10" fmla="*/ 92 w 1533"/>
                <a:gd name="T11" fmla="*/ 556 h 1480"/>
                <a:gd name="T12" fmla="*/ 61 w 1533"/>
                <a:gd name="T13" fmla="*/ 612 h 1480"/>
                <a:gd name="T14" fmla="*/ 106 w 1533"/>
                <a:gd name="T15" fmla="*/ 702 h 1480"/>
                <a:gd name="T16" fmla="*/ 195 w 1533"/>
                <a:gd name="T17" fmla="*/ 689 h 1480"/>
                <a:gd name="T18" fmla="*/ 243 w 1533"/>
                <a:gd name="T19" fmla="*/ 793 h 1480"/>
                <a:gd name="T20" fmla="*/ 312 w 1533"/>
                <a:gd name="T21" fmla="*/ 834 h 1480"/>
                <a:gd name="T22" fmla="*/ 398 w 1533"/>
                <a:gd name="T23" fmla="*/ 898 h 1480"/>
                <a:gd name="T24" fmla="*/ 301 w 1533"/>
                <a:gd name="T25" fmla="*/ 989 h 1480"/>
                <a:gd name="T26" fmla="*/ 239 w 1533"/>
                <a:gd name="T27" fmla="*/ 1110 h 1480"/>
                <a:gd name="T28" fmla="*/ 225 w 1533"/>
                <a:gd name="T29" fmla="*/ 1235 h 1480"/>
                <a:gd name="T30" fmla="*/ 365 w 1533"/>
                <a:gd name="T31" fmla="*/ 1175 h 1480"/>
                <a:gd name="T32" fmla="*/ 440 w 1533"/>
                <a:gd name="T33" fmla="*/ 912 h 1480"/>
                <a:gd name="T34" fmla="*/ 578 w 1533"/>
                <a:gd name="T35" fmla="*/ 755 h 1480"/>
                <a:gd name="T36" fmla="*/ 660 w 1533"/>
                <a:gd name="T37" fmla="*/ 764 h 1480"/>
                <a:gd name="T38" fmla="*/ 764 w 1533"/>
                <a:gd name="T39" fmla="*/ 720 h 1480"/>
                <a:gd name="T40" fmla="*/ 809 w 1533"/>
                <a:gd name="T41" fmla="*/ 746 h 1480"/>
                <a:gd name="T42" fmla="*/ 842 w 1533"/>
                <a:gd name="T43" fmla="*/ 678 h 1480"/>
                <a:gd name="T44" fmla="*/ 972 w 1533"/>
                <a:gd name="T45" fmla="*/ 636 h 1480"/>
                <a:gd name="T46" fmla="*/ 996 w 1533"/>
                <a:gd name="T47" fmla="*/ 592 h 1480"/>
                <a:gd name="T48" fmla="*/ 1068 w 1533"/>
                <a:gd name="T49" fmla="*/ 546 h 1480"/>
                <a:gd name="T50" fmla="*/ 1068 w 1533"/>
                <a:gd name="T51" fmla="*/ 496 h 1480"/>
                <a:gd name="T52" fmla="*/ 1145 w 1533"/>
                <a:gd name="T53" fmla="*/ 524 h 1480"/>
                <a:gd name="T54" fmla="*/ 1178 w 1533"/>
                <a:gd name="T55" fmla="*/ 498 h 1480"/>
                <a:gd name="T56" fmla="*/ 1199 w 1533"/>
                <a:gd name="T57" fmla="*/ 417 h 1480"/>
                <a:gd name="T58" fmla="*/ 1256 w 1533"/>
                <a:gd name="T59" fmla="*/ 396 h 1480"/>
                <a:gd name="T60" fmla="*/ 1289 w 1533"/>
                <a:gd name="T61" fmla="*/ 343 h 1480"/>
                <a:gd name="T62" fmla="*/ 1315 w 1533"/>
                <a:gd name="T63" fmla="*/ 393 h 1480"/>
                <a:gd name="T64" fmla="*/ 1330 w 1533"/>
                <a:gd name="T65" fmla="*/ 369 h 1480"/>
                <a:gd name="T66" fmla="*/ 1373 w 1533"/>
                <a:gd name="T67" fmla="*/ 380 h 1480"/>
                <a:gd name="T68" fmla="*/ 1390 w 1533"/>
                <a:gd name="T69" fmla="*/ 333 h 1480"/>
                <a:gd name="T70" fmla="*/ 1242 w 1533"/>
                <a:gd name="T71" fmla="*/ 236 h 1480"/>
                <a:gd name="T72" fmla="*/ 1183 w 1533"/>
                <a:gd name="T73" fmla="*/ 199 h 1480"/>
                <a:gd name="T74" fmla="*/ 988 w 1533"/>
                <a:gd name="T75" fmla="*/ 101 h 1480"/>
                <a:gd name="T76" fmla="*/ 867 w 1533"/>
                <a:gd name="T77" fmla="*/ 168 h 1480"/>
                <a:gd name="T78" fmla="*/ 716 w 1533"/>
                <a:gd name="T79" fmla="*/ 70 h 1480"/>
                <a:gd name="T80" fmla="*/ 594 w 1533"/>
                <a:gd name="T81" fmla="*/ 173 h 1480"/>
                <a:gd name="T82" fmla="*/ 470 w 1533"/>
                <a:gd name="T83" fmla="*/ 215 h 1480"/>
                <a:gd name="T84" fmla="*/ 454 w 1533"/>
                <a:gd name="T85" fmla="*/ 321 h 1480"/>
                <a:gd name="T86" fmla="*/ 387 w 1533"/>
                <a:gd name="T87" fmla="*/ 277 h 1480"/>
                <a:gd name="T88" fmla="*/ 281 w 1533"/>
                <a:gd name="T89" fmla="*/ 432 h 1480"/>
                <a:gd name="T90" fmla="*/ 127 w 1533"/>
                <a:gd name="T91" fmla="*/ 288 h 1480"/>
                <a:gd name="T92" fmla="*/ 741 w 1533"/>
                <a:gd name="T93" fmla="*/ 805 h 1480"/>
                <a:gd name="T94" fmla="*/ 1375 w 1533"/>
                <a:gd name="T95" fmla="*/ 426 h 1480"/>
                <a:gd name="T96" fmla="*/ 1330 w 1533"/>
                <a:gd name="T97" fmla="*/ 1467 h 1480"/>
                <a:gd name="T98" fmla="*/ 1310 w 1533"/>
                <a:gd name="T99" fmla="*/ 1454 h 1480"/>
                <a:gd name="T100" fmla="*/ 655 w 1533"/>
                <a:gd name="T101" fmla="*/ 838 h 1480"/>
                <a:gd name="T102" fmla="*/ 33 w 1533"/>
                <a:gd name="T103" fmla="*/ 496 h 1480"/>
                <a:gd name="T104" fmla="*/ 47 w 1533"/>
                <a:gd name="T105" fmla="*/ 488 h 1480"/>
                <a:gd name="T106" fmla="*/ 1184 w 1533"/>
                <a:gd name="T107" fmla="*/ 134 h 1480"/>
                <a:gd name="T108" fmla="*/ 1292 w 1533"/>
                <a:gd name="T109" fmla="*/ 205 h 1480"/>
                <a:gd name="T110" fmla="*/ 1352 w 1533"/>
                <a:gd name="T111" fmla="*/ 225 h 1480"/>
                <a:gd name="T112" fmla="*/ 1427 w 1533"/>
                <a:gd name="T113" fmla="*/ 227 h 1480"/>
                <a:gd name="T114" fmla="*/ 1440 w 1533"/>
                <a:gd name="T115" fmla="*/ 107 h 1480"/>
                <a:gd name="T116" fmla="*/ 1284 w 1533"/>
                <a:gd name="T117" fmla="*/ 8 h 1480"/>
                <a:gd name="T118" fmla="*/ 1159 w 1533"/>
                <a:gd name="T119" fmla="*/ 92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3" h="1480">
                  <a:moveTo>
                    <a:pt x="1517" y="69"/>
                  </a:moveTo>
                  <a:lnTo>
                    <a:pt x="1517" y="72"/>
                  </a:lnTo>
                  <a:lnTo>
                    <a:pt x="1523" y="79"/>
                  </a:lnTo>
                  <a:lnTo>
                    <a:pt x="1519" y="95"/>
                  </a:lnTo>
                  <a:lnTo>
                    <a:pt x="1505" y="83"/>
                  </a:lnTo>
                  <a:lnTo>
                    <a:pt x="1497" y="81"/>
                  </a:lnTo>
                  <a:lnTo>
                    <a:pt x="1503" y="71"/>
                  </a:lnTo>
                  <a:lnTo>
                    <a:pt x="1512" y="67"/>
                  </a:lnTo>
                  <a:lnTo>
                    <a:pt x="1517" y="69"/>
                  </a:lnTo>
                  <a:close/>
                  <a:moveTo>
                    <a:pt x="1508" y="220"/>
                  </a:moveTo>
                  <a:lnTo>
                    <a:pt x="1505" y="231"/>
                  </a:lnTo>
                  <a:lnTo>
                    <a:pt x="1511" y="234"/>
                  </a:lnTo>
                  <a:lnTo>
                    <a:pt x="1519" y="232"/>
                  </a:lnTo>
                  <a:lnTo>
                    <a:pt x="1525" y="226"/>
                  </a:lnTo>
                  <a:lnTo>
                    <a:pt x="1533" y="225"/>
                  </a:lnTo>
                  <a:lnTo>
                    <a:pt x="1516" y="215"/>
                  </a:lnTo>
                  <a:lnTo>
                    <a:pt x="1508" y="220"/>
                  </a:lnTo>
                  <a:close/>
                  <a:moveTo>
                    <a:pt x="142" y="324"/>
                  </a:moveTo>
                  <a:lnTo>
                    <a:pt x="128" y="329"/>
                  </a:lnTo>
                  <a:lnTo>
                    <a:pt x="112" y="332"/>
                  </a:lnTo>
                  <a:lnTo>
                    <a:pt x="103" y="330"/>
                  </a:lnTo>
                  <a:lnTo>
                    <a:pt x="93" y="318"/>
                  </a:lnTo>
                  <a:lnTo>
                    <a:pt x="78" y="308"/>
                  </a:lnTo>
                  <a:lnTo>
                    <a:pt x="66" y="305"/>
                  </a:lnTo>
                  <a:lnTo>
                    <a:pt x="65" y="307"/>
                  </a:lnTo>
                  <a:lnTo>
                    <a:pt x="71" y="316"/>
                  </a:lnTo>
                  <a:lnTo>
                    <a:pt x="75" y="329"/>
                  </a:lnTo>
                  <a:lnTo>
                    <a:pt x="80" y="333"/>
                  </a:lnTo>
                  <a:lnTo>
                    <a:pt x="83" y="330"/>
                  </a:lnTo>
                  <a:lnTo>
                    <a:pt x="80" y="324"/>
                  </a:lnTo>
                  <a:lnTo>
                    <a:pt x="82" y="320"/>
                  </a:lnTo>
                  <a:lnTo>
                    <a:pt x="84" y="321"/>
                  </a:lnTo>
                  <a:lnTo>
                    <a:pt x="87" y="331"/>
                  </a:lnTo>
                  <a:lnTo>
                    <a:pt x="80" y="337"/>
                  </a:lnTo>
                  <a:lnTo>
                    <a:pt x="80" y="341"/>
                  </a:lnTo>
                  <a:lnTo>
                    <a:pt x="85" y="348"/>
                  </a:lnTo>
                  <a:lnTo>
                    <a:pt x="86" y="350"/>
                  </a:lnTo>
                  <a:lnTo>
                    <a:pt x="111" y="343"/>
                  </a:lnTo>
                  <a:lnTo>
                    <a:pt x="124" y="345"/>
                  </a:lnTo>
                  <a:lnTo>
                    <a:pt x="128" y="351"/>
                  </a:lnTo>
                  <a:lnTo>
                    <a:pt x="131" y="374"/>
                  </a:lnTo>
                  <a:lnTo>
                    <a:pt x="136" y="386"/>
                  </a:lnTo>
                  <a:lnTo>
                    <a:pt x="160" y="409"/>
                  </a:lnTo>
                  <a:lnTo>
                    <a:pt x="162" y="414"/>
                  </a:lnTo>
                  <a:lnTo>
                    <a:pt x="160" y="429"/>
                  </a:lnTo>
                  <a:lnTo>
                    <a:pt x="167" y="437"/>
                  </a:lnTo>
                  <a:lnTo>
                    <a:pt x="166" y="443"/>
                  </a:lnTo>
                  <a:lnTo>
                    <a:pt x="169" y="449"/>
                  </a:lnTo>
                  <a:lnTo>
                    <a:pt x="174" y="451"/>
                  </a:lnTo>
                  <a:lnTo>
                    <a:pt x="179" y="461"/>
                  </a:lnTo>
                  <a:lnTo>
                    <a:pt x="191" y="466"/>
                  </a:lnTo>
                  <a:lnTo>
                    <a:pt x="196" y="459"/>
                  </a:lnTo>
                  <a:lnTo>
                    <a:pt x="199" y="458"/>
                  </a:lnTo>
                  <a:lnTo>
                    <a:pt x="204" y="462"/>
                  </a:lnTo>
                  <a:lnTo>
                    <a:pt x="204" y="464"/>
                  </a:lnTo>
                  <a:lnTo>
                    <a:pt x="205" y="466"/>
                  </a:lnTo>
                  <a:lnTo>
                    <a:pt x="201" y="469"/>
                  </a:lnTo>
                  <a:lnTo>
                    <a:pt x="205" y="479"/>
                  </a:lnTo>
                  <a:lnTo>
                    <a:pt x="206" y="479"/>
                  </a:lnTo>
                  <a:lnTo>
                    <a:pt x="206" y="511"/>
                  </a:lnTo>
                  <a:lnTo>
                    <a:pt x="202" y="515"/>
                  </a:lnTo>
                  <a:lnTo>
                    <a:pt x="196" y="513"/>
                  </a:lnTo>
                  <a:lnTo>
                    <a:pt x="191" y="521"/>
                  </a:lnTo>
                  <a:lnTo>
                    <a:pt x="195" y="526"/>
                  </a:lnTo>
                  <a:lnTo>
                    <a:pt x="206" y="528"/>
                  </a:lnTo>
                  <a:lnTo>
                    <a:pt x="206" y="549"/>
                  </a:lnTo>
                  <a:lnTo>
                    <a:pt x="195" y="561"/>
                  </a:lnTo>
                  <a:lnTo>
                    <a:pt x="189" y="560"/>
                  </a:lnTo>
                  <a:lnTo>
                    <a:pt x="184" y="552"/>
                  </a:lnTo>
                  <a:lnTo>
                    <a:pt x="169" y="547"/>
                  </a:lnTo>
                  <a:lnTo>
                    <a:pt x="157" y="537"/>
                  </a:lnTo>
                  <a:lnTo>
                    <a:pt x="153" y="538"/>
                  </a:lnTo>
                  <a:lnTo>
                    <a:pt x="150" y="541"/>
                  </a:lnTo>
                  <a:lnTo>
                    <a:pt x="157" y="558"/>
                  </a:lnTo>
                  <a:lnTo>
                    <a:pt x="170" y="573"/>
                  </a:lnTo>
                  <a:lnTo>
                    <a:pt x="171" y="577"/>
                  </a:lnTo>
                  <a:lnTo>
                    <a:pt x="164" y="590"/>
                  </a:lnTo>
                  <a:lnTo>
                    <a:pt x="167" y="601"/>
                  </a:lnTo>
                  <a:lnTo>
                    <a:pt x="164" y="604"/>
                  </a:lnTo>
                  <a:lnTo>
                    <a:pt x="144" y="605"/>
                  </a:lnTo>
                  <a:lnTo>
                    <a:pt x="145" y="594"/>
                  </a:lnTo>
                  <a:lnTo>
                    <a:pt x="140" y="593"/>
                  </a:lnTo>
                  <a:lnTo>
                    <a:pt x="136" y="589"/>
                  </a:lnTo>
                  <a:lnTo>
                    <a:pt x="136" y="577"/>
                  </a:lnTo>
                  <a:lnTo>
                    <a:pt x="123" y="571"/>
                  </a:lnTo>
                  <a:lnTo>
                    <a:pt x="113" y="560"/>
                  </a:lnTo>
                  <a:lnTo>
                    <a:pt x="107" y="556"/>
                  </a:lnTo>
                  <a:lnTo>
                    <a:pt x="104" y="560"/>
                  </a:lnTo>
                  <a:lnTo>
                    <a:pt x="97" y="556"/>
                  </a:lnTo>
                  <a:lnTo>
                    <a:pt x="92" y="556"/>
                  </a:lnTo>
                  <a:lnTo>
                    <a:pt x="90" y="558"/>
                  </a:lnTo>
                  <a:lnTo>
                    <a:pt x="92" y="566"/>
                  </a:lnTo>
                  <a:lnTo>
                    <a:pt x="101" y="568"/>
                  </a:lnTo>
                  <a:lnTo>
                    <a:pt x="101" y="573"/>
                  </a:lnTo>
                  <a:lnTo>
                    <a:pt x="101" y="581"/>
                  </a:lnTo>
                  <a:lnTo>
                    <a:pt x="105" y="586"/>
                  </a:lnTo>
                  <a:lnTo>
                    <a:pt x="127" y="602"/>
                  </a:lnTo>
                  <a:lnTo>
                    <a:pt x="127" y="608"/>
                  </a:lnTo>
                  <a:lnTo>
                    <a:pt x="121" y="611"/>
                  </a:lnTo>
                  <a:lnTo>
                    <a:pt x="112" y="627"/>
                  </a:lnTo>
                  <a:lnTo>
                    <a:pt x="101" y="619"/>
                  </a:lnTo>
                  <a:lnTo>
                    <a:pt x="86" y="617"/>
                  </a:lnTo>
                  <a:lnTo>
                    <a:pt x="76" y="608"/>
                  </a:lnTo>
                  <a:lnTo>
                    <a:pt x="68" y="607"/>
                  </a:lnTo>
                  <a:lnTo>
                    <a:pt x="61" y="612"/>
                  </a:lnTo>
                  <a:lnTo>
                    <a:pt x="58" y="619"/>
                  </a:lnTo>
                  <a:lnTo>
                    <a:pt x="60" y="628"/>
                  </a:lnTo>
                  <a:lnTo>
                    <a:pt x="73" y="640"/>
                  </a:lnTo>
                  <a:lnTo>
                    <a:pt x="65" y="648"/>
                  </a:lnTo>
                  <a:lnTo>
                    <a:pt x="69" y="654"/>
                  </a:lnTo>
                  <a:lnTo>
                    <a:pt x="78" y="654"/>
                  </a:lnTo>
                  <a:lnTo>
                    <a:pt x="77" y="666"/>
                  </a:lnTo>
                  <a:lnTo>
                    <a:pt x="82" y="670"/>
                  </a:lnTo>
                  <a:lnTo>
                    <a:pt x="94" y="685"/>
                  </a:lnTo>
                  <a:lnTo>
                    <a:pt x="94" y="676"/>
                  </a:lnTo>
                  <a:lnTo>
                    <a:pt x="97" y="672"/>
                  </a:lnTo>
                  <a:lnTo>
                    <a:pt x="102" y="682"/>
                  </a:lnTo>
                  <a:lnTo>
                    <a:pt x="111" y="690"/>
                  </a:lnTo>
                  <a:lnTo>
                    <a:pt x="105" y="699"/>
                  </a:lnTo>
                  <a:lnTo>
                    <a:pt x="106" y="702"/>
                  </a:lnTo>
                  <a:lnTo>
                    <a:pt x="110" y="704"/>
                  </a:lnTo>
                  <a:lnTo>
                    <a:pt x="116" y="701"/>
                  </a:lnTo>
                  <a:lnTo>
                    <a:pt x="123" y="703"/>
                  </a:lnTo>
                  <a:lnTo>
                    <a:pt x="141" y="712"/>
                  </a:lnTo>
                  <a:lnTo>
                    <a:pt x="162" y="718"/>
                  </a:lnTo>
                  <a:lnTo>
                    <a:pt x="172" y="724"/>
                  </a:lnTo>
                  <a:lnTo>
                    <a:pt x="186" y="729"/>
                  </a:lnTo>
                  <a:lnTo>
                    <a:pt x="199" y="726"/>
                  </a:lnTo>
                  <a:lnTo>
                    <a:pt x="204" y="722"/>
                  </a:lnTo>
                  <a:lnTo>
                    <a:pt x="205" y="719"/>
                  </a:lnTo>
                  <a:lnTo>
                    <a:pt x="196" y="713"/>
                  </a:lnTo>
                  <a:lnTo>
                    <a:pt x="184" y="696"/>
                  </a:lnTo>
                  <a:lnTo>
                    <a:pt x="179" y="688"/>
                  </a:lnTo>
                  <a:lnTo>
                    <a:pt x="180" y="685"/>
                  </a:lnTo>
                  <a:lnTo>
                    <a:pt x="195" y="689"/>
                  </a:lnTo>
                  <a:lnTo>
                    <a:pt x="198" y="706"/>
                  </a:lnTo>
                  <a:lnTo>
                    <a:pt x="206" y="706"/>
                  </a:lnTo>
                  <a:lnTo>
                    <a:pt x="206" y="706"/>
                  </a:lnTo>
                  <a:lnTo>
                    <a:pt x="206" y="718"/>
                  </a:lnTo>
                  <a:lnTo>
                    <a:pt x="207" y="720"/>
                  </a:lnTo>
                  <a:lnTo>
                    <a:pt x="220" y="727"/>
                  </a:lnTo>
                  <a:lnTo>
                    <a:pt x="217" y="731"/>
                  </a:lnTo>
                  <a:lnTo>
                    <a:pt x="226" y="739"/>
                  </a:lnTo>
                  <a:lnTo>
                    <a:pt x="225" y="749"/>
                  </a:lnTo>
                  <a:lnTo>
                    <a:pt x="240" y="760"/>
                  </a:lnTo>
                  <a:lnTo>
                    <a:pt x="244" y="774"/>
                  </a:lnTo>
                  <a:lnTo>
                    <a:pt x="253" y="783"/>
                  </a:lnTo>
                  <a:lnTo>
                    <a:pt x="254" y="788"/>
                  </a:lnTo>
                  <a:lnTo>
                    <a:pt x="247" y="786"/>
                  </a:lnTo>
                  <a:lnTo>
                    <a:pt x="243" y="793"/>
                  </a:lnTo>
                  <a:lnTo>
                    <a:pt x="256" y="805"/>
                  </a:lnTo>
                  <a:lnTo>
                    <a:pt x="255" y="809"/>
                  </a:lnTo>
                  <a:lnTo>
                    <a:pt x="258" y="812"/>
                  </a:lnTo>
                  <a:lnTo>
                    <a:pt x="265" y="832"/>
                  </a:lnTo>
                  <a:lnTo>
                    <a:pt x="272" y="830"/>
                  </a:lnTo>
                  <a:lnTo>
                    <a:pt x="279" y="831"/>
                  </a:lnTo>
                  <a:lnTo>
                    <a:pt x="272" y="823"/>
                  </a:lnTo>
                  <a:lnTo>
                    <a:pt x="272" y="820"/>
                  </a:lnTo>
                  <a:lnTo>
                    <a:pt x="275" y="819"/>
                  </a:lnTo>
                  <a:lnTo>
                    <a:pt x="280" y="823"/>
                  </a:lnTo>
                  <a:lnTo>
                    <a:pt x="295" y="823"/>
                  </a:lnTo>
                  <a:lnTo>
                    <a:pt x="296" y="837"/>
                  </a:lnTo>
                  <a:lnTo>
                    <a:pt x="302" y="833"/>
                  </a:lnTo>
                  <a:lnTo>
                    <a:pt x="308" y="840"/>
                  </a:lnTo>
                  <a:lnTo>
                    <a:pt x="312" y="834"/>
                  </a:lnTo>
                  <a:lnTo>
                    <a:pt x="323" y="845"/>
                  </a:lnTo>
                  <a:lnTo>
                    <a:pt x="334" y="843"/>
                  </a:lnTo>
                  <a:lnTo>
                    <a:pt x="339" y="846"/>
                  </a:lnTo>
                  <a:lnTo>
                    <a:pt x="340" y="863"/>
                  </a:lnTo>
                  <a:lnTo>
                    <a:pt x="347" y="868"/>
                  </a:lnTo>
                  <a:lnTo>
                    <a:pt x="359" y="865"/>
                  </a:lnTo>
                  <a:lnTo>
                    <a:pt x="362" y="865"/>
                  </a:lnTo>
                  <a:lnTo>
                    <a:pt x="379" y="867"/>
                  </a:lnTo>
                  <a:lnTo>
                    <a:pt x="388" y="861"/>
                  </a:lnTo>
                  <a:lnTo>
                    <a:pt x="394" y="861"/>
                  </a:lnTo>
                  <a:lnTo>
                    <a:pt x="398" y="865"/>
                  </a:lnTo>
                  <a:lnTo>
                    <a:pt x="397" y="874"/>
                  </a:lnTo>
                  <a:lnTo>
                    <a:pt x="406" y="895"/>
                  </a:lnTo>
                  <a:lnTo>
                    <a:pt x="403" y="898"/>
                  </a:lnTo>
                  <a:lnTo>
                    <a:pt x="398" y="898"/>
                  </a:lnTo>
                  <a:lnTo>
                    <a:pt x="394" y="907"/>
                  </a:lnTo>
                  <a:lnTo>
                    <a:pt x="386" y="909"/>
                  </a:lnTo>
                  <a:lnTo>
                    <a:pt x="374" y="931"/>
                  </a:lnTo>
                  <a:lnTo>
                    <a:pt x="370" y="949"/>
                  </a:lnTo>
                  <a:lnTo>
                    <a:pt x="361" y="961"/>
                  </a:lnTo>
                  <a:lnTo>
                    <a:pt x="359" y="969"/>
                  </a:lnTo>
                  <a:lnTo>
                    <a:pt x="362" y="982"/>
                  </a:lnTo>
                  <a:lnTo>
                    <a:pt x="356" y="1006"/>
                  </a:lnTo>
                  <a:lnTo>
                    <a:pt x="353" y="1009"/>
                  </a:lnTo>
                  <a:lnTo>
                    <a:pt x="352" y="1010"/>
                  </a:lnTo>
                  <a:lnTo>
                    <a:pt x="335" y="1009"/>
                  </a:lnTo>
                  <a:lnTo>
                    <a:pt x="326" y="1001"/>
                  </a:lnTo>
                  <a:lnTo>
                    <a:pt x="320" y="988"/>
                  </a:lnTo>
                  <a:lnTo>
                    <a:pt x="309" y="982"/>
                  </a:lnTo>
                  <a:lnTo>
                    <a:pt x="301" y="989"/>
                  </a:lnTo>
                  <a:lnTo>
                    <a:pt x="291" y="988"/>
                  </a:lnTo>
                  <a:lnTo>
                    <a:pt x="287" y="992"/>
                  </a:lnTo>
                  <a:lnTo>
                    <a:pt x="283" y="995"/>
                  </a:lnTo>
                  <a:lnTo>
                    <a:pt x="270" y="1023"/>
                  </a:lnTo>
                  <a:lnTo>
                    <a:pt x="266" y="1037"/>
                  </a:lnTo>
                  <a:lnTo>
                    <a:pt x="267" y="1043"/>
                  </a:lnTo>
                  <a:lnTo>
                    <a:pt x="256" y="1062"/>
                  </a:lnTo>
                  <a:lnTo>
                    <a:pt x="258" y="1074"/>
                  </a:lnTo>
                  <a:lnTo>
                    <a:pt x="251" y="1081"/>
                  </a:lnTo>
                  <a:lnTo>
                    <a:pt x="245" y="1082"/>
                  </a:lnTo>
                  <a:lnTo>
                    <a:pt x="243" y="1087"/>
                  </a:lnTo>
                  <a:lnTo>
                    <a:pt x="248" y="1096"/>
                  </a:lnTo>
                  <a:lnTo>
                    <a:pt x="248" y="1097"/>
                  </a:lnTo>
                  <a:lnTo>
                    <a:pt x="247" y="1101"/>
                  </a:lnTo>
                  <a:lnTo>
                    <a:pt x="239" y="1110"/>
                  </a:lnTo>
                  <a:lnTo>
                    <a:pt x="222" y="1120"/>
                  </a:lnTo>
                  <a:lnTo>
                    <a:pt x="218" y="1125"/>
                  </a:lnTo>
                  <a:lnTo>
                    <a:pt x="220" y="1145"/>
                  </a:lnTo>
                  <a:lnTo>
                    <a:pt x="215" y="1154"/>
                  </a:lnTo>
                  <a:lnTo>
                    <a:pt x="209" y="1155"/>
                  </a:lnTo>
                  <a:lnTo>
                    <a:pt x="206" y="1151"/>
                  </a:lnTo>
                  <a:lnTo>
                    <a:pt x="203" y="1158"/>
                  </a:lnTo>
                  <a:lnTo>
                    <a:pt x="193" y="1165"/>
                  </a:lnTo>
                  <a:lnTo>
                    <a:pt x="195" y="1190"/>
                  </a:lnTo>
                  <a:lnTo>
                    <a:pt x="199" y="1205"/>
                  </a:lnTo>
                  <a:lnTo>
                    <a:pt x="206" y="1214"/>
                  </a:lnTo>
                  <a:lnTo>
                    <a:pt x="219" y="1214"/>
                  </a:lnTo>
                  <a:lnTo>
                    <a:pt x="223" y="1221"/>
                  </a:lnTo>
                  <a:lnTo>
                    <a:pt x="221" y="1230"/>
                  </a:lnTo>
                  <a:lnTo>
                    <a:pt x="225" y="1235"/>
                  </a:lnTo>
                  <a:lnTo>
                    <a:pt x="235" y="1240"/>
                  </a:lnTo>
                  <a:lnTo>
                    <a:pt x="249" y="1247"/>
                  </a:lnTo>
                  <a:lnTo>
                    <a:pt x="245" y="1278"/>
                  </a:lnTo>
                  <a:lnTo>
                    <a:pt x="252" y="1283"/>
                  </a:lnTo>
                  <a:lnTo>
                    <a:pt x="257" y="1282"/>
                  </a:lnTo>
                  <a:lnTo>
                    <a:pt x="270" y="1256"/>
                  </a:lnTo>
                  <a:lnTo>
                    <a:pt x="279" y="1245"/>
                  </a:lnTo>
                  <a:lnTo>
                    <a:pt x="291" y="1244"/>
                  </a:lnTo>
                  <a:lnTo>
                    <a:pt x="299" y="1229"/>
                  </a:lnTo>
                  <a:lnTo>
                    <a:pt x="319" y="1206"/>
                  </a:lnTo>
                  <a:lnTo>
                    <a:pt x="329" y="1198"/>
                  </a:lnTo>
                  <a:lnTo>
                    <a:pt x="339" y="1181"/>
                  </a:lnTo>
                  <a:lnTo>
                    <a:pt x="346" y="1176"/>
                  </a:lnTo>
                  <a:lnTo>
                    <a:pt x="352" y="1176"/>
                  </a:lnTo>
                  <a:lnTo>
                    <a:pt x="365" y="1175"/>
                  </a:lnTo>
                  <a:lnTo>
                    <a:pt x="391" y="1148"/>
                  </a:lnTo>
                  <a:lnTo>
                    <a:pt x="392" y="1143"/>
                  </a:lnTo>
                  <a:lnTo>
                    <a:pt x="388" y="1134"/>
                  </a:lnTo>
                  <a:lnTo>
                    <a:pt x="375" y="1118"/>
                  </a:lnTo>
                  <a:lnTo>
                    <a:pt x="388" y="1090"/>
                  </a:lnTo>
                  <a:lnTo>
                    <a:pt x="392" y="1067"/>
                  </a:lnTo>
                  <a:lnTo>
                    <a:pt x="410" y="1048"/>
                  </a:lnTo>
                  <a:lnTo>
                    <a:pt x="413" y="1039"/>
                  </a:lnTo>
                  <a:lnTo>
                    <a:pt x="408" y="1023"/>
                  </a:lnTo>
                  <a:lnTo>
                    <a:pt x="409" y="1014"/>
                  </a:lnTo>
                  <a:lnTo>
                    <a:pt x="410" y="1007"/>
                  </a:lnTo>
                  <a:lnTo>
                    <a:pt x="415" y="991"/>
                  </a:lnTo>
                  <a:lnTo>
                    <a:pt x="433" y="975"/>
                  </a:lnTo>
                  <a:lnTo>
                    <a:pt x="436" y="916"/>
                  </a:lnTo>
                  <a:lnTo>
                    <a:pt x="440" y="912"/>
                  </a:lnTo>
                  <a:lnTo>
                    <a:pt x="446" y="912"/>
                  </a:lnTo>
                  <a:lnTo>
                    <a:pt x="448" y="907"/>
                  </a:lnTo>
                  <a:lnTo>
                    <a:pt x="437" y="889"/>
                  </a:lnTo>
                  <a:lnTo>
                    <a:pt x="435" y="872"/>
                  </a:lnTo>
                  <a:lnTo>
                    <a:pt x="436" y="860"/>
                  </a:lnTo>
                  <a:lnTo>
                    <a:pt x="442" y="834"/>
                  </a:lnTo>
                  <a:lnTo>
                    <a:pt x="446" y="822"/>
                  </a:lnTo>
                  <a:lnTo>
                    <a:pt x="448" y="816"/>
                  </a:lnTo>
                  <a:lnTo>
                    <a:pt x="462" y="799"/>
                  </a:lnTo>
                  <a:lnTo>
                    <a:pt x="479" y="784"/>
                  </a:lnTo>
                  <a:lnTo>
                    <a:pt x="507" y="772"/>
                  </a:lnTo>
                  <a:lnTo>
                    <a:pt x="527" y="760"/>
                  </a:lnTo>
                  <a:lnTo>
                    <a:pt x="537" y="758"/>
                  </a:lnTo>
                  <a:lnTo>
                    <a:pt x="574" y="759"/>
                  </a:lnTo>
                  <a:lnTo>
                    <a:pt x="578" y="755"/>
                  </a:lnTo>
                  <a:lnTo>
                    <a:pt x="584" y="760"/>
                  </a:lnTo>
                  <a:lnTo>
                    <a:pt x="587" y="766"/>
                  </a:lnTo>
                  <a:lnTo>
                    <a:pt x="611" y="753"/>
                  </a:lnTo>
                  <a:lnTo>
                    <a:pt x="612" y="742"/>
                  </a:lnTo>
                  <a:lnTo>
                    <a:pt x="612" y="740"/>
                  </a:lnTo>
                  <a:lnTo>
                    <a:pt x="614" y="734"/>
                  </a:lnTo>
                  <a:lnTo>
                    <a:pt x="626" y="723"/>
                  </a:lnTo>
                  <a:lnTo>
                    <a:pt x="633" y="724"/>
                  </a:lnTo>
                  <a:lnTo>
                    <a:pt x="636" y="729"/>
                  </a:lnTo>
                  <a:lnTo>
                    <a:pt x="634" y="737"/>
                  </a:lnTo>
                  <a:lnTo>
                    <a:pt x="640" y="734"/>
                  </a:lnTo>
                  <a:lnTo>
                    <a:pt x="650" y="739"/>
                  </a:lnTo>
                  <a:lnTo>
                    <a:pt x="654" y="745"/>
                  </a:lnTo>
                  <a:lnTo>
                    <a:pt x="656" y="757"/>
                  </a:lnTo>
                  <a:lnTo>
                    <a:pt x="660" y="764"/>
                  </a:lnTo>
                  <a:lnTo>
                    <a:pt x="669" y="762"/>
                  </a:lnTo>
                  <a:lnTo>
                    <a:pt x="689" y="711"/>
                  </a:lnTo>
                  <a:lnTo>
                    <a:pt x="693" y="708"/>
                  </a:lnTo>
                  <a:lnTo>
                    <a:pt x="698" y="713"/>
                  </a:lnTo>
                  <a:lnTo>
                    <a:pt x="698" y="724"/>
                  </a:lnTo>
                  <a:lnTo>
                    <a:pt x="700" y="734"/>
                  </a:lnTo>
                  <a:lnTo>
                    <a:pt x="711" y="740"/>
                  </a:lnTo>
                  <a:lnTo>
                    <a:pt x="713" y="754"/>
                  </a:lnTo>
                  <a:lnTo>
                    <a:pt x="713" y="757"/>
                  </a:lnTo>
                  <a:lnTo>
                    <a:pt x="718" y="759"/>
                  </a:lnTo>
                  <a:lnTo>
                    <a:pt x="735" y="739"/>
                  </a:lnTo>
                  <a:lnTo>
                    <a:pt x="745" y="737"/>
                  </a:lnTo>
                  <a:lnTo>
                    <a:pt x="751" y="752"/>
                  </a:lnTo>
                  <a:lnTo>
                    <a:pt x="764" y="731"/>
                  </a:lnTo>
                  <a:lnTo>
                    <a:pt x="764" y="720"/>
                  </a:lnTo>
                  <a:lnTo>
                    <a:pt x="773" y="702"/>
                  </a:lnTo>
                  <a:lnTo>
                    <a:pt x="784" y="701"/>
                  </a:lnTo>
                  <a:lnTo>
                    <a:pt x="791" y="703"/>
                  </a:lnTo>
                  <a:lnTo>
                    <a:pt x="800" y="714"/>
                  </a:lnTo>
                  <a:lnTo>
                    <a:pt x="800" y="719"/>
                  </a:lnTo>
                  <a:lnTo>
                    <a:pt x="792" y="734"/>
                  </a:lnTo>
                  <a:lnTo>
                    <a:pt x="785" y="733"/>
                  </a:lnTo>
                  <a:lnTo>
                    <a:pt x="784" y="744"/>
                  </a:lnTo>
                  <a:lnTo>
                    <a:pt x="789" y="758"/>
                  </a:lnTo>
                  <a:lnTo>
                    <a:pt x="795" y="757"/>
                  </a:lnTo>
                  <a:lnTo>
                    <a:pt x="797" y="757"/>
                  </a:lnTo>
                  <a:lnTo>
                    <a:pt x="802" y="748"/>
                  </a:lnTo>
                  <a:lnTo>
                    <a:pt x="805" y="735"/>
                  </a:lnTo>
                  <a:lnTo>
                    <a:pt x="810" y="737"/>
                  </a:lnTo>
                  <a:lnTo>
                    <a:pt x="809" y="746"/>
                  </a:lnTo>
                  <a:lnTo>
                    <a:pt x="811" y="749"/>
                  </a:lnTo>
                  <a:lnTo>
                    <a:pt x="822" y="750"/>
                  </a:lnTo>
                  <a:lnTo>
                    <a:pt x="822" y="754"/>
                  </a:lnTo>
                  <a:lnTo>
                    <a:pt x="837" y="766"/>
                  </a:lnTo>
                  <a:lnTo>
                    <a:pt x="849" y="772"/>
                  </a:lnTo>
                  <a:lnTo>
                    <a:pt x="860" y="770"/>
                  </a:lnTo>
                  <a:lnTo>
                    <a:pt x="883" y="758"/>
                  </a:lnTo>
                  <a:lnTo>
                    <a:pt x="885" y="751"/>
                  </a:lnTo>
                  <a:lnTo>
                    <a:pt x="884" y="745"/>
                  </a:lnTo>
                  <a:lnTo>
                    <a:pt x="877" y="737"/>
                  </a:lnTo>
                  <a:lnTo>
                    <a:pt x="879" y="729"/>
                  </a:lnTo>
                  <a:lnTo>
                    <a:pt x="862" y="720"/>
                  </a:lnTo>
                  <a:lnTo>
                    <a:pt x="844" y="694"/>
                  </a:lnTo>
                  <a:lnTo>
                    <a:pt x="841" y="690"/>
                  </a:lnTo>
                  <a:lnTo>
                    <a:pt x="842" y="678"/>
                  </a:lnTo>
                  <a:lnTo>
                    <a:pt x="845" y="670"/>
                  </a:lnTo>
                  <a:lnTo>
                    <a:pt x="858" y="663"/>
                  </a:lnTo>
                  <a:lnTo>
                    <a:pt x="875" y="661"/>
                  </a:lnTo>
                  <a:lnTo>
                    <a:pt x="899" y="678"/>
                  </a:lnTo>
                  <a:lnTo>
                    <a:pt x="907" y="679"/>
                  </a:lnTo>
                  <a:lnTo>
                    <a:pt x="932" y="676"/>
                  </a:lnTo>
                  <a:lnTo>
                    <a:pt x="951" y="686"/>
                  </a:lnTo>
                  <a:lnTo>
                    <a:pt x="954" y="692"/>
                  </a:lnTo>
                  <a:lnTo>
                    <a:pt x="957" y="691"/>
                  </a:lnTo>
                  <a:lnTo>
                    <a:pt x="962" y="673"/>
                  </a:lnTo>
                  <a:lnTo>
                    <a:pt x="961" y="667"/>
                  </a:lnTo>
                  <a:lnTo>
                    <a:pt x="966" y="663"/>
                  </a:lnTo>
                  <a:lnTo>
                    <a:pt x="961" y="653"/>
                  </a:lnTo>
                  <a:lnTo>
                    <a:pt x="962" y="645"/>
                  </a:lnTo>
                  <a:lnTo>
                    <a:pt x="972" y="636"/>
                  </a:lnTo>
                  <a:lnTo>
                    <a:pt x="977" y="631"/>
                  </a:lnTo>
                  <a:lnTo>
                    <a:pt x="985" y="629"/>
                  </a:lnTo>
                  <a:lnTo>
                    <a:pt x="982" y="604"/>
                  </a:lnTo>
                  <a:lnTo>
                    <a:pt x="979" y="596"/>
                  </a:lnTo>
                  <a:lnTo>
                    <a:pt x="981" y="592"/>
                  </a:lnTo>
                  <a:lnTo>
                    <a:pt x="988" y="589"/>
                  </a:lnTo>
                  <a:lnTo>
                    <a:pt x="983" y="575"/>
                  </a:lnTo>
                  <a:lnTo>
                    <a:pt x="979" y="571"/>
                  </a:lnTo>
                  <a:lnTo>
                    <a:pt x="985" y="565"/>
                  </a:lnTo>
                  <a:lnTo>
                    <a:pt x="987" y="562"/>
                  </a:lnTo>
                  <a:lnTo>
                    <a:pt x="998" y="571"/>
                  </a:lnTo>
                  <a:lnTo>
                    <a:pt x="997" y="577"/>
                  </a:lnTo>
                  <a:lnTo>
                    <a:pt x="1004" y="585"/>
                  </a:lnTo>
                  <a:lnTo>
                    <a:pt x="997" y="588"/>
                  </a:lnTo>
                  <a:lnTo>
                    <a:pt x="996" y="592"/>
                  </a:lnTo>
                  <a:lnTo>
                    <a:pt x="1009" y="607"/>
                  </a:lnTo>
                  <a:lnTo>
                    <a:pt x="1008" y="613"/>
                  </a:lnTo>
                  <a:lnTo>
                    <a:pt x="1001" y="622"/>
                  </a:lnTo>
                  <a:lnTo>
                    <a:pt x="1011" y="622"/>
                  </a:lnTo>
                  <a:lnTo>
                    <a:pt x="1025" y="625"/>
                  </a:lnTo>
                  <a:lnTo>
                    <a:pt x="1046" y="622"/>
                  </a:lnTo>
                  <a:lnTo>
                    <a:pt x="1043" y="614"/>
                  </a:lnTo>
                  <a:lnTo>
                    <a:pt x="1045" y="595"/>
                  </a:lnTo>
                  <a:lnTo>
                    <a:pt x="1055" y="588"/>
                  </a:lnTo>
                  <a:lnTo>
                    <a:pt x="1048" y="584"/>
                  </a:lnTo>
                  <a:lnTo>
                    <a:pt x="1053" y="580"/>
                  </a:lnTo>
                  <a:lnTo>
                    <a:pt x="1051" y="573"/>
                  </a:lnTo>
                  <a:lnTo>
                    <a:pt x="1056" y="564"/>
                  </a:lnTo>
                  <a:lnTo>
                    <a:pt x="1062" y="561"/>
                  </a:lnTo>
                  <a:lnTo>
                    <a:pt x="1068" y="546"/>
                  </a:lnTo>
                  <a:lnTo>
                    <a:pt x="1073" y="545"/>
                  </a:lnTo>
                  <a:lnTo>
                    <a:pt x="1076" y="538"/>
                  </a:lnTo>
                  <a:lnTo>
                    <a:pt x="1082" y="545"/>
                  </a:lnTo>
                  <a:lnTo>
                    <a:pt x="1087" y="543"/>
                  </a:lnTo>
                  <a:lnTo>
                    <a:pt x="1081" y="530"/>
                  </a:lnTo>
                  <a:lnTo>
                    <a:pt x="1061" y="517"/>
                  </a:lnTo>
                  <a:lnTo>
                    <a:pt x="1058" y="513"/>
                  </a:lnTo>
                  <a:lnTo>
                    <a:pt x="1047" y="515"/>
                  </a:lnTo>
                  <a:lnTo>
                    <a:pt x="1047" y="511"/>
                  </a:lnTo>
                  <a:lnTo>
                    <a:pt x="1055" y="508"/>
                  </a:lnTo>
                  <a:lnTo>
                    <a:pt x="1051" y="502"/>
                  </a:lnTo>
                  <a:lnTo>
                    <a:pt x="1056" y="499"/>
                  </a:lnTo>
                  <a:lnTo>
                    <a:pt x="1065" y="504"/>
                  </a:lnTo>
                  <a:lnTo>
                    <a:pt x="1067" y="504"/>
                  </a:lnTo>
                  <a:lnTo>
                    <a:pt x="1068" y="496"/>
                  </a:lnTo>
                  <a:lnTo>
                    <a:pt x="1072" y="493"/>
                  </a:lnTo>
                  <a:lnTo>
                    <a:pt x="1068" y="488"/>
                  </a:lnTo>
                  <a:lnTo>
                    <a:pt x="1070" y="483"/>
                  </a:lnTo>
                  <a:lnTo>
                    <a:pt x="1073" y="481"/>
                  </a:lnTo>
                  <a:lnTo>
                    <a:pt x="1088" y="495"/>
                  </a:lnTo>
                  <a:lnTo>
                    <a:pt x="1101" y="521"/>
                  </a:lnTo>
                  <a:lnTo>
                    <a:pt x="1111" y="528"/>
                  </a:lnTo>
                  <a:lnTo>
                    <a:pt x="1118" y="530"/>
                  </a:lnTo>
                  <a:lnTo>
                    <a:pt x="1125" y="527"/>
                  </a:lnTo>
                  <a:lnTo>
                    <a:pt x="1130" y="518"/>
                  </a:lnTo>
                  <a:lnTo>
                    <a:pt x="1132" y="525"/>
                  </a:lnTo>
                  <a:lnTo>
                    <a:pt x="1143" y="530"/>
                  </a:lnTo>
                  <a:lnTo>
                    <a:pt x="1154" y="530"/>
                  </a:lnTo>
                  <a:lnTo>
                    <a:pt x="1152" y="526"/>
                  </a:lnTo>
                  <a:lnTo>
                    <a:pt x="1145" y="524"/>
                  </a:lnTo>
                  <a:lnTo>
                    <a:pt x="1142" y="522"/>
                  </a:lnTo>
                  <a:lnTo>
                    <a:pt x="1149" y="515"/>
                  </a:lnTo>
                  <a:lnTo>
                    <a:pt x="1147" y="489"/>
                  </a:lnTo>
                  <a:lnTo>
                    <a:pt x="1152" y="481"/>
                  </a:lnTo>
                  <a:lnTo>
                    <a:pt x="1155" y="479"/>
                  </a:lnTo>
                  <a:lnTo>
                    <a:pt x="1166" y="474"/>
                  </a:lnTo>
                  <a:lnTo>
                    <a:pt x="1171" y="474"/>
                  </a:lnTo>
                  <a:lnTo>
                    <a:pt x="1175" y="478"/>
                  </a:lnTo>
                  <a:lnTo>
                    <a:pt x="1168" y="486"/>
                  </a:lnTo>
                  <a:lnTo>
                    <a:pt x="1156" y="485"/>
                  </a:lnTo>
                  <a:lnTo>
                    <a:pt x="1155" y="492"/>
                  </a:lnTo>
                  <a:lnTo>
                    <a:pt x="1158" y="497"/>
                  </a:lnTo>
                  <a:lnTo>
                    <a:pt x="1167" y="497"/>
                  </a:lnTo>
                  <a:lnTo>
                    <a:pt x="1178" y="492"/>
                  </a:lnTo>
                  <a:lnTo>
                    <a:pt x="1178" y="498"/>
                  </a:lnTo>
                  <a:lnTo>
                    <a:pt x="1194" y="498"/>
                  </a:lnTo>
                  <a:lnTo>
                    <a:pt x="1198" y="485"/>
                  </a:lnTo>
                  <a:lnTo>
                    <a:pt x="1197" y="482"/>
                  </a:lnTo>
                  <a:lnTo>
                    <a:pt x="1189" y="486"/>
                  </a:lnTo>
                  <a:lnTo>
                    <a:pt x="1186" y="485"/>
                  </a:lnTo>
                  <a:lnTo>
                    <a:pt x="1187" y="479"/>
                  </a:lnTo>
                  <a:lnTo>
                    <a:pt x="1183" y="462"/>
                  </a:lnTo>
                  <a:lnTo>
                    <a:pt x="1184" y="452"/>
                  </a:lnTo>
                  <a:lnTo>
                    <a:pt x="1189" y="449"/>
                  </a:lnTo>
                  <a:lnTo>
                    <a:pt x="1182" y="433"/>
                  </a:lnTo>
                  <a:lnTo>
                    <a:pt x="1186" y="426"/>
                  </a:lnTo>
                  <a:lnTo>
                    <a:pt x="1185" y="417"/>
                  </a:lnTo>
                  <a:lnTo>
                    <a:pt x="1189" y="418"/>
                  </a:lnTo>
                  <a:lnTo>
                    <a:pt x="1192" y="419"/>
                  </a:lnTo>
                  <a:lnTo>
                    <a:pt x="1199" y="417"/>
                  </a:lnTo>
                  <a:lnTo>
                    <a:pt x="1204" y="420"/>
                  </a:lnTo>
                  <a:lnTo>
                    <a:pt x="1211" y="420"/>
                  </a:lnTo>
                  <a:lnTo>
                    <a:pt x="1215" y="417"/>
                  </a:lnTo>
                  <a:lnTo>
                    <a:pt x="1222" y="418"/>
                  </a:lnTo>
                  <a:lnTo>
                    <a:pt x="1221" y="426"/>
                  </a:lnTo>
                  <a:lnTo>
                    <a:pt x="1214" y="436"/>
                  </a:lnTo>
                  <a:lnTo>
                    <a:pt x="1216" y="439"/>
                  </a:lnTo>
                  <a:lnTo>
                    <a:pt x="1222" y="438"/>
                  </a:lnTo>
                  <a:lnTo>
                    <a:pt x="1239" y="429"/>
                  </a:lnTo>
                  <a:lnTo>
                    <a:pt x="1239" y="424"/>
                  </a:lnTo>
                  <a:lnTo>
                    <a:pt x="1246" y="419"/>
                  </a:lnTo>
                  <a:lnTo>
                    <a:pt x="1242" y="413"/>
                  </a:lnTo>
                  <a:lnTo>
                    <a:pt x="1252" y="407"/>
                  </a:lnTo>
                  <a:lnTo>
                    <a:pt x="1249" y="396"/>
                  </a:lnTo>
                  <a:lnTo>
                    <a:pt x="1256" y="396"/>
                  </a:lnTo>
                  <a:lnTo>
                    <a:pt x="1263" y="392"/>
                  </a:lnTo>
                  <a:lnTo>
                    <a:pt x="1258" y="383"/>
                  </a:lnTo>
                  <a:lnTo>
                    <a:pt x="1255" y="370"/>
                  </a:lnTo>
                  <a:lnTo>
                    <a:pt x="1256" y="360"/>
                  </a:lnTo>
                  <a:lnTo>
                    <a:pt x="1262" y="353"/>
                  </a:lnTo>
                  <a:lnTo>
                    <a:pt x="1263" y="343"/>
                  </a:lnTo>
                  <a:lnTo>
                    <a:pt x="1268" y="339"/>
                  </a:lnTo>
                  <a:lnTo>
                    <a:pt x="1269" y="348"/>
                  </a:lnTo>
                  <a:lnTo>
                    <a:pt x="1271" y="358"/>
                  </a:lnTo>
                  <a:lnTo>
                    <a:pt x="1274" y="359"/>
                  </a:lnTo>
                  <a:lnTo>
                    <a:pt x="1278" y="375"/>
                  </a:lnTo>
                  <a:lnTo>
                    <a:pt x="1281" y="374"/>
                  </a:lnTo>
                  <a:lnTo>
                    <a:pt x="1279" y="363"/>
                  </a:lnTo>
                  <a:lnTo>
                    <a:pt x="1282" y="345"/>
                  </a:lnTo>
                  <a:lnTo>
                    <a:pt x="1289" y="343"/>
                  </a:lnTo>
                  <a:lnTo>
                    <a:pt x="1297" y="346"/>
                  </a:lnTo>
                  <a:lnTo>
                    <a:pt x="1318" y="344"/>
                  </a:lnTo>
                  <a:lnTo>
                    <a:pt x="1323" y="353"/>
                  </a:lnTo>
                  <a:lnTo>
                    <a:pt x="1319" y="357"/>
                  </a:lnTo>
                  <a:lnTo>
                    <a:pt x="1310" y="356"/>
                  </a:lnTo>
                  <a:lnTo>
                    <a:pt x="1292" y="369"/>
                  </a:lnTo>
                  <a:lnTo>
                    <a:pt x="1288" y="375"/>
                  </a:lnTo>
                  <a:lnTo>
                    <a:pt x="1289" y="380"/>
                  </a:lnTo>
                  <a:lnTo>
                    <a:pt x="1298" y="374"/>
                  </a:lnTo>
                  <a:lnTo>
                    <a:pt x="1302" y="374"/>
                  </a:lnTo>
                  <a:lnTo>
                    <a:pt x="1308" y="384"/>
                  </a:lnTo>
                  <a:lnTo>
                    <a:pt x="1307" y="394"/>
                  </a:lnTo>
                  <a:lnTo>
                    <a:pt x="1309" y="398"/>
                  </a:lnTo>
                  <a:lnTo>
                    <a:pt x="1314" y="394"/>
                  </a:lnTo>
                  <a:lnTo>
                    <a:pt x="1315" y="393"/>
                  </a:lnTo>
                  <a:lnTo>
                    <a:pt x="1317" y="410"/>
                  </a:lnTo>
                  <a:lnTo>
                    <a:pt x="1323" y="412"/>
                  </a:lnTo>
                  <a:lnTo>
                    <a:pt x="1330" y="406"/>
                  </a:lnTo>
                  <a:lnTo>
                    <a:pt x="1338" y="414"/>
                  </a:lnTo>
                  <a:lnTo>
                    <a:pt x="1349" y="417"/>
                  </a:lnTo>
                  <a:lnTo>
                    <a:pt x="1358" y="415"/>
                  </a:lnTo>
                  <a:lnTo>
                    <a:pt x="1361" y="408"/>
                  </a:lnTo>
                  <a:lnTo>
                    <a:pt x="1355" y="399"/>
                  </a:lnTo>
                  <a:lnTo>
                    <a:pt x="1354" y="392"/>
                  </a:lnTo>
                  <a:lnTo>
                    <a:pt x="1351" y="392"/>
                  </a:lnTo>
                  <a:lnTo>
                    <a:pt x="1349" y="396"/>
                  </a:lnTo>
                  <a:lnTo>
                    <a:pt x="1342" y="396"/>
                  </a:lnTo>
                  <a:lnTo>
                    <a:pt x="1338" y="388"/>
                  </a:lnTo>
                  <a:lnTo>
                    <a:pt x="1326" y="376"/>
                  </a:lnTo>
                  <a:lnTo>
                    <a:pt x="1330" y="369"/>
                  </a:lnTo>
                  <a:lnTo>
                    <a:pt x="1339" y="368"/>
                  </a:lnTo>
                  <a:lnTo>
                    <a:pt x="1350" y="368"/>
                  </a:lnTo>
                  <a:lnTo>
                    <a:pt x="1358" y="371"/>
                  </a:lnTo>
                  <a:lnTo>
                    <a:pt x="1363" y="375"/>
                  </a:lnTo>
                  <a:lnTo>
                    <a:pt x="1371" y="363"/>
                  </a:lnTo>
                  <a:lnTo>
                    <a:pt x="1365" y="356"/>
                  </a:lnTo>
                  <a:lnTo>
                    <a:pt x="1369" y="349"/>
                  </a:lnTo>
                  <a:lnTo>
                    <a:pt x="1371" y="347"/>
                  </a:lnTo>
                  <a:lnTo>
                    <a:pt x="1376" y="348"/>
                  </a:lnTo>
                  <a:lnTo>
                    <a:pt x="1378" y="353"/>
                  </a:lnTo>
                  <a:lnTo>
                    <a:pt x="1378" y="364"/>
                  </a:lnTo>
                  <a:lnTo>
                    <a:pt x="1381" y="370"/>
                  </a:lnTo>
                  <a:lnTo>
                    <a:pt x="1381" y="374"/>
                  </a:lnTo>
                  <a:lnTo>
                    <a:pt x="1375" y="376"/>
                  </a:lnTo>
                  <a:lnTo>
                    <a:pt x="1373" y="380"/>
                  </a:lnTo>
                  <a:lnTo>
                    <a:pt x="1377" y="386"/>
                  </a:lnTo>
                  <a:lnTo>
                    <a:pt x="1385" y="386"/>
                  </a:lnTo>
                  <a:lnTo>
                    <a:pt x="1396" y="377"/>
                  </a:lnTo>
                  <a:lnTo>
                    <a:pt x="1399" y="382"/>
                  </a:lnTo>
                  <a:lnTo>
                    <a:pt x="1394" y="400"/>
                  </a:lnTo>
                  <a:lnTo>
                    <a:pt x="1398" y="410"/>
                  </a:lnTo>
                  <a:lnTo>
                    <a:pt x="1402" y="409"/>
                  </a:lnTo>
                  <a:lnTo>
                    <a:pt x="1407" y="403"/>
                  </a:lnTo>
                  <a:lnTo>
                    <a:pt x="1410" y="386"/>
                  </a:lnTo>
                  <a:lnTo>
                    <a:pt x="1417" y="379"/>
                  </a:lnTo>
                  <a:lnTo>
                    <a:pt x="1419" y="368"/>
                  </a:lnTo>
                  <a:lnTo>
                    <a:pt x="1413" y="362"/>
                  </a:lnTo>
                  <a:lnTo>
                    <a:pt x="1400" y="357"/>
                  </a:lnTo>
                  <a:lnTo>
                    <a:pt x="1394" y="338"/>
                  </a:lnTo>
                  <a:lnTo>
                    <a:pt x="1390" y="333"/>
                  </a:lnTo>
                  <a:lnTo>
                    <a:pt x="1388" y="332"/>
                  </a:lnTo>
                  <a:lnTo>
                    <a:pt x="1387" y="320"/>
                  </a:lnTo>
                  <a:lnTo>
                    <a:pt x="1377" y="325"/>
                  </a:lnTo>
                  <a:lnTo>
                    <a:pt x="1374" y="324"/>
                  </a:lnTo>
                  <a:lnTo>
                    <a:pt x="1370" y="319"/>
                  </a:lnTo>
                  <a:lnTo>
                    <a:pt x="1370" y="314"/>
                  </a:lnTo>
                  <a:lnTo>
                    <a:pt x="1357" y="306"/>
                  </a:lnTo>
                  <a:lnTo>
                    <a:pt x="1346" y="306"/>
                  </a:lnTo>
                  <a:lnTo>
                    <a:pt x="1324" y="298"/>
                  </a:lnTo>
                  <a:lnTo>
                    <a:pt x="1316" y="290"/>
                  </a:lnTo>
                  <a:lnTo>
                    <a:pt x="1291" y="275"/>
                  </a:lnTo>
                  <a:lnTo>
                    <a:pt x="1263" y="270"/>
                  </a:lnTo>
                  <a:lnTo>
                    <a:pt x="1249" y="258"/>
                  </a:lnTo>
                  <a:lnTo>
                    <a:pt x="1246" y="253"/>
                  </a:lnTo>
                  <a:lnTo>
                    <a:pt x="1242" y="236"/>
                  </a:lnTo>
                  <a:lnTo>
                    <a:pt x="1248" y="236"/>
                  </a:lnTo>
                  <a:lnTo>
                    <a:pt x="1249" y="234"/>
                  </a:lnTo>
                  <a:lnTo>
                    <a:pt x="1246" y="230"/>
                  </a:lnTo>
                  <a:lnTo>
                    <a:pt x="1242" y="224"/>
                  </a:lnTo>
                  <a:lnTo>
                    <a:pt x="1244" y="218"/>
                  </a:lnTo>
                  <a:lnTo>
                    <a:pt x="1243" y="215"/>
                  </a:lnTo>
                  <a:lnTo>
                    <a:pt x="1242" y="213"/>
                  </a:lnTo>
                  <a:lnTo>
                    <a:pt x="1240" y="208"/>
                  </a:lnTo>
                  <a:lnTo>
                    <a:pt x="1232" y="207"/>
                  </a:lnTo>
                  <a:lnTo>
                    <a:pt x="1224" y="203"/>
                  </a:lnTo>
                  <a:lnTo>
                    <a:pt x="1222" y="202"/>
                  </a:lnTo>
                  <a:lnTo>
                    <a:pt x="1216" y="203"/>
                  </a:lnTo>
                  <a:lnTo>
                    <a:pt x="1202" y="195"/>
                  </a:lnTo>
                  <a:lnTo>
                    <a:pt x="1186" y="200"/>
                  </a:lnTo>
                  <a:lnTo>
                    <a:pt x="1183" y="199"/>
                  </a:lnTo>
                  <a:lnTo>
                    <a:pt x="1184" y="193"/>
                  </a:lnTo>
                  <a:lnTo>
                    <a:pt x="1176" y="186"/>
                  </a:lnTo>
                  <a:lnTo>
                    <a:pt x="1177" y="180"/>
                  </a:lnTo>
                  <a:lnTo>
                    <a:pt x="1155" y="173"/>
                  </a:lnTo>
                  <a:lnTo>
                    <a:pt x="1139" y="150"/>
                  </a:lnTo>
                  <a:lnTo>
                    <a:pt x="1120" y="138"/>
                  </a:lnTo>
                  <a:lnTo>
                    <a:pt x="1091" y="124"/>
                  </a:lnTo>
                  <a:lnTo>
                    <a:pt x="1082" y="119"/>
                  </a:lnTo>
                  <a:lnTo>
                    <a:pt x="1080" y="114"/>
                  </a:lnTo>
                  <a:lnTo>
                    <a:pt x="1061" y="108"/>
                  </a:lnTo>
                  <a:lnTo>
                    <a:pt x="1052" y="111"/>
                  </a:lnTo>
                  <a:lnTo>
                    <a:pt x="1034" y="108"/>
                  </a:lnTo>
                  <a:lnTo>
                    <a:pt x="1028" y="111"/>
                  </a:lnTo>
                  <a:lnTo>
                    <a:pt x="1012" y="94"/>
                  </a:lnTo>
                  <a:lnTo>
                    <a:pt x="988" y="101"/>
                  </a:lnTo>
                  <a:lnTo>
                    <a:pt x="979" y="112"/>
                  </a:lnTo>
                  <a:lnTo>
                    <a:pt x="974" y="104"/>
                  </a:lnTo>
                  <a:lnTo>
                    <a:pt x="964" y="104"/>
                  </a:lnTo>
                  <a:lnTo>
                    <a:pt x="947" y="96"/>
                  </a:lnTo>
                  <a:lnTo>
                    <a:pt x="936" y="97"/>
                  </a:lnTo>
                  <a:lnTo>
                    <a:pt x="912" y="111"/>
                  </a:lnTo>
                  <a:lnTo>
                    <a:pt x="913" y="118"/>
                  </a:lnTo>
                  <a:lnTo>
                    <a:pt x="913" y="133"/>
                  </a:lnTo>
                  <a:lnTo>
                    <a:pt x="905" y="142"/>
                  </a:lnTo>
                  <a:lnTo>
                    <a:pt x="900" y="160"/>
                  </a:lnTo>
                  <a:lnTo>
                    <a:pt x="895" y="171"/>
                  </a:lnTo>
                  <a:lnTo>
                    <a:pt x="887" y="177"/>
                  </a:lnTo>
                  <a:lnTo>
                    <a:pt x="883" y="177"/>
                  </a:lnTo>
                  <a:lnTo>
                    <a:pt x="876" y="168"/>
                  </a:lnTo>
                  <a:lnTo>
                    <a:pt x="867" y="168"/>
                  </a:lnTo>
                  <a:lnTo>
                    <a:pt x="858" y="149"/>
                  </a:lnTo>
                  <a:lnTo>
                    <a:pt x="843" y="140"/>
                  </a:lnTo>
                  <a:lnTo>
                    <a:pt x="836" y="138"/>
                  </a:lnTo>
                  <a:lnTo>
                    <a:pt x="835" y="141"/>
                  </a:lnTo>
                  <a:lnTo>
                    <a:pt x="837" y="148"/>
                  </a:lnTo>
                  <a:lnTo>
                    <a:pt x="824" y="166"/>
                  </a:lnTo>
                  <a:lnTo>
                    <a:pt x="798" y="171"/>
                  </a:lnTo>
                  <a:lnTo>
                    <a:pt x="794" y="169"/>
                  </a:lnTo>
                  <a:lnTo>
                    <a:pt x="785" y="165"/>
                  </a:lnTo>
                  <a:lnTo>
                    <a:pt x="748" y="113"/>
                  </a:lnTo>
                  <a:lnTo>
                    <a:pt x="736" y="91"/>
                  </a:lnTo>
                  <a:lnTo>
                    <a:pt x="729" y="86"/>
                  </a:lnTo>
                  <a:lnTo>
                    <a:pt x="720" y="71"/>
                  </a:lnTo>
                  <a:lnTo>
                    <a:pt x="719" y="70"/>
                  </a:lnTo>
                  <a:lnTo>
                    <a:pt x="716" y="70"/>
                  </a:lnTo>
                  <a:lnTo>
                    <a:pt x="710" y="77"/>
                  </a:lnTo>
                  <a:lnTo>
                    <a:pt x="706" y="83"/>
                  </a:lnTo>
                  <a:lnTo>
                    <a:pt x="701" y="96"/>
                  </a:lnTo>
                  <a:lnTo>
                    <a:pt x="698" y="100"/>
                  </a:lnTo>
                  <a:lnTo>
                    <a:pt x="693" y="111"/>
                  </a:lnTo>
                  <a:lnTo>
                    <a:pt x="688" y="113"/>
                  </a:lnTo>
                  <a:lnTo>
                    <a:pt x="679" y="121"/>
                  </a:lnTo>
                  <a:lnTo>
                    <a:pt x="676" y="132"/>
                  </a:lnTo>
                  <a:lnTo>
                    <a:pt x="673" y="134"/>
                  </a:lnTo>
                  <a:lnTo>
                    <a:pt x="668" y="137"/>
                  </a:lnTo>
                  <a:lnTo>
                    <a:pt x="663" y="149"/>
                  </a:lnTo>
                  <a:lnTo>
                    <a:pt x="651" y="159"/>
                  </a:lnTo>
                  <a:lnTo>
                    <a:pt x="644" y="159"/>
                  </a:lnTo>
                  <a:lnTo>
                    <a:pt x="628" y="169"/>
                  </a:lnTo>
                  <a:lnTo>
                    <a:pt x="594" y="173"/>
                  </a:lnTo>
                  <a:lnTo>
                    <a:pt x="579" y="172"/>
                  </a:lnTo>
                  <a:lnTo>
                    <a:pt x="555" y="180"/>
                  </a:lnTo>
                  <a:lnTo>
                    <a:pt x="547" y="179"/>
                  </a:lnTo>
                  <a:lnTo>
                    <a:pt x="541" y="174"/>
                  </a:lnTo>
                  <a:lnTo>
                    <a:pt x="537" y="173"/>
                  </a:lnTo>
                  <a:lnTo>
                    <a:pt x="531" y="179"/>
                  </a:lnTo>
                  <a:lnTo>
                    <a:pt x="507" y="181"/>
                  </a:lnTo>
                  <a:lnTo>
                    <a:pt x="496" y="187"/>
                  </a:lnTo>
                  <a:lnTo>
                    <a:pt x="488" y="194"/>
                  </a:lnTo>
                  <a:lnTo>
                    <a:pt x="485" y="192"/>
                  </a:lnTo>
                  <a:lnTo>
                    <a:pt x="473" y="186"/>
                  </a:lnTo>
                  <a:lnTo>
                    <a:pt x="468" y="187"/>
                  </a:lnTo>
                  <a:lnTo>
                    <a:pt x="465" y="192"/>
                  </a:lnTo>
                  <a:lnTo>
                    <a:pt x="465" y="208"/>
                  </a:lnTo>
                  <a:lnTo>
                    <a:pt x="470" y="215"/>
                  </a:lnTo>
                  <a:lnTo>
                    <a:pt x="464" y="236"/>
                  </a:lnTo>
                  <a:lnTo>
                    <a:pt x="469" y="238"/>
                  </a:lnTo>
                  <a:lnTo>
                    <a:pt x="471" y="231"/>
                  </a:lnTo>
                  <a:lnTo>
                    <a:pt x="478" y="231"/>
                  </a:lnTo>
                  <a:lnTo>
                    <a:pt x="483" y="235"/>
                  </a:lnTo>
                  <a:lnTo>
                    <a:pt x="485" y="247"/>
                  </a:lnTo>
                  <a:lnTo>
                    <a:pt x="493" y="262"/>
                  </a:lnTo>
                  <a:lnTo>
                    <a:pt x="492" y="269"/>
                  </a:lnTo>
                  <a:lnTo>
                    <a:pt x="482" y="276"/>
                  </a:lnTo>
                  <a:lnTo>
                    <a:pt x="481" y="295"/>
                  </a:lnTo>
                  <a:lnTo>
                    <a:pt x="477" y="314"/>
                  </a:lnTo>
                  <a:lnTo>
                    <a:pt x="472" y="320"/>
                  </a:lnTo>
                  <a:lnTo>
                    <a:pt x="463" y="325"/>
                  </a:lnTo>
                  <a:lnTo>
                    <a:pt x="459" y="323"/>
                  </a:lnTo>
                  <a:lnTo>
                    <a:pt x="454" y="321"/>
                  </a:lnTo>
                  <a:lnTo>
                    <a:pt x="445" y="327"/>
                  </a:lnTo>
                  <a:lnTo>
                    <a:pt x="439" y="327"/>
                  </a:lnTo>
                  <a:lnTo>
                    <a:pt x="428" y="320"/>
                  </a:lnTo>
                  <a:lnTo>
                    <a:pt x="424" y="312"/>
                  </a:lnTo>
                  <a:lnTo>
                    <a:pt x="427" y="288"/>
                  </a:lnTo>
                  <a:lnTo>
                    <a:pt x="420" y="271"/>
                  </a:lnTo>
                  <a:lnTo>
                    <a:pt x="423" y="259"/>
                  </a:lnTo>
                  <a:lnTo>
                    <a:pt x="418" y="239"/>
                  </a:lnTo>
                  <a:lnTo>
                    <a:pt x="408" y="233"/>
                  </a:lnTo>
                  <a:lnTo>
                    <a:pt x="402" y="224"/>
                  </a:lnTo>
                  <a:lnTo>
                    <a:pt x="396" y="222"/>
                  </a:lnTo>
                  <a:lnTo>
                    <a:pt x="384" y="245"/>
                  </a:lnTo>
                  <a:lnTo>
                    <a:pt x="392" y="255"/>
                  </a:lnTo>
                  <a:lnTo>
                    <a:pt x="390" y="272"/>
                  </a:lnTo>
                  <a:lnTo>
                    <a:pt x="387" y="277"/>
                  </a:lnTo>
                  <a:lnTo>
                    <a:pt x="387" y="277"/>
                  </a:lnTo>
                  <a:lnTo>
                    <a:pt x="369" y="276"/>
                  </a:lnTo>
                  <a:lnTo>
                    <a:pt x="356" y="290"/>
                  </a:lnTo>
                  <a:lnTo>
                    <a:pt x="330" y="300"/>
                  </a:lnTo>
                  <a:lnTo>
                    <a:pt x="318" y="316"/>
                  </a:lnTo>
                  <a:lnTo>
                    <a:pt x="312" y="334"/>
                  </a:lnTo>
                  <a:lnTo>
                    <a:pt x="308" y="368"/>
                  </a:lnTo>
                  <a:lnTo>
                    <a:pt x="312" y="397"/>
                  </a:lnTo>
                  <a:lnTo>
                    <a:pt x="309" y="406"/>
                  </a:lnTo>
                  <a:lnTo>
                    <a:pt x="313" y="420"/>
                  </a:lnTo>
                  <a:lnTo>
                    <a:pt x="311" y="428"/>
                  </a:lnTo>
                  <a:lnTo>
                    <a:pt x="303" y="433"/>
                  </a:lnTo>
                  <a:lnTo>
                    <a:pt x="300" y="435"/>
                  </a:lnTo>
                  <a:lnTo>
                    <a:pt x="287" y="436"/>
                  </a:lnTo>
                  <a:lnTo>
                    <a:pt x="281" y="432"/>
                  </a:lnTo>
                  <a:lnTo>
                    <a:pt x="261" y="400"/>
                  </a:lnTo>
                  <a:lnTo>
                    <a:pt x="245" y="351"/>
                  </a:lnTo>
                  <a:lnTo>
                    <a:pt x="234" y="330"/>
                  </a:lnTo>
                  <a:lnTo>
                    <a:pt x="235" y="314"/>
                  </a:lnTo>
                  <a:lnTo>
                    <a:pt x="233" y="308"/>
                  </a:lnTo>
                  <a:lnTo>
                    <a:pt x="228" y="307"/>
                  </a:lnTo>
                  <a:lnTo>
                    <a:pt x="217" y="290"/>
                  </a:lnTo>
                  <a:lnTo>
                    <a:pt x="206" y="285"/>
                  </a:lnTo>
                  <a:lnTo>
                    <a:pt x="199" y="284"/>
                  </a:lnTo>
                  <a:lnTo>
                    <a:pt x="181" y="287"/>
                  </a:lnTo>
                  <a:lnTo>
                    <a:pt x="167" y="284"/>
                  </a:lnTo>
                  <a:lnTo>
                    <a:pt x="152" y="276"/>
                  </a:lnTo>
                  <a:lnTo>
                    <a:pt x="140" y="273"/>
                  </a:lnTo>
                  <a:lnTo>
                    <a:pt x="134" y="274"/>
                  </a:lnTo>
                  <a:lnTo>
                    <a:pt x="127" y="288"/>
                  </a:lnTo>
                  <a:lnTo>
                    <a:pt x="131" y="293"/>
                  </a:lnTo>
                  <a:lnTo>
                    <a:pt x="142" y="297"/>
                  </a:lnTo>
                  <a:lnTo>
                    <a:pt x="149" y="315"/>
                  </a:lnTo>
                  <a:lnTo>
                    <a:pt x="148" y="319"/>
                  </a:lnTo>
                  <a:lnTo>
                    <a:pt x="142" y="324"/>
                  </a:lnTo>
                  <a:close/>
                  <a:moveTo>
                    <a:pt x="25" y="578"/>
                  </a:moveTo>
                  <a:lnTo>
                    <a:pt x="26" y="572"/>
                  </a:lnTo>
                  <a:lnTo>
                    <a:pt x="23" y="567"/>
                  </a:lnTo>
                  <a:lnTo>
                    <a:pt x="7" y="560"/>
                  </a:lnTo>
                  <a:lnTo>
                    <a:pt x="0" y="562"/>
                  </a:lnTo>
                  <a:lnTo>
                    <a:pt x="0" y="565"/>
                  </a:lnTo>
                  <a:lnTo>
                    <a:pt x="4" y="569"/>
                  </a:lnTo>
                  <a:lnTo>
                    <a:pt x="19" y="574"/>
                  </a:lnTo>
                  <a:lnTo>
                    <a:pt x="25" y="578"/>
                  </a:lnTo>
                  <a:close/>
                  <a:moveTo>
                    <a:pt x="741" y="805"/>
                  </a:moveTo>
                  <a:lnTo>
                    <a:pt x="752" y="797"/>
                  </a:lnTo>
                  <a:lnTo>
                    <a:pt x="753" y="791"/>
                  </a:lnTo>
                  <a:lnTo>
                    <a:pt x="742" y="782"/>
                  </a:lnTo>
                  <a:lnTo>
                    <a:pt x="735" y="784"/>
                  </a:lnTo>
                  <a:lnTo>
                    <a:pt x="732" y="787"/>
                  </a:lnTo>
                  <a:lnTo>
                    <a:pt x="735" y="790"/>
                  </a:lnTo>
                  <a:lnTo>
                    <a:pt x="741" y="790"/>
                  </a:lnTo>
                  <a:lnTo>
                    <a:pt x="742" y="795"/>
                  </a:lnTo>
                  <a:lnTo>
                    <a:pt x="737" y="802"/>
                  </a:lnTo>
                  <a:lnTo>
                    <a:pt x="741" y="805"/>
                  </a:lnTo>
                  <a:close/>
                  <a:moveTo>
                    <a:pt x="1374" y="416"/>
                  </a:moveTo>
                  <a:lnTo>
                    <a:pt x="1367" y="407"/>
                  </a:lnTo>
                  <a:lnTo>
                    <a:pt x="1365" y="411"/>
                  </a:lnTo>
                  <a:lnTo>
                    <a:pt x="1368" y="420"/>
                  </a:lnTo>
                  <a:lnTo>
                    <a:pt x="1375" y="426"/>
                  </a:lnTo>
                  <a:lnTo>
                    <a:pt x="1382" y="424"/>
                  </a:lnTo>
                  <a:lnTo>
                    <a:pt x="1387" y="412"/>
                  </a:lnTo>
                  <a:lnTo>
                    <a:pt x="1378" y="412"/>
                  </a:lnTo>
                  <a:lnTo>
                    <a:pt x="1374" y="416"/>
                  </a:lnTo>
                  <a:close/>
                  <a:moveTo>
                    <a:pt x="633" y="885"/>
                  </a:moveTo>
                  <a:lnTo>
                    <a:pt x="631" y="895"/>
                  </a:lnTo>
                  <a:lnTo>
                    <a:pt x="634" y="898"/>
                  </a:lnTo>
                  <a:lnTo>
                    <a:pt x="640" y="882"/>
                  </a:lnTo>
                  <a:lnTo>
                    <a:pt x="642" y="877"/>
                  </a:lnTo>
                  <a:lnTo>
                    <a:pt x="639" y="873"/>
                  </a:lnTo>
                  <a:lnTo>
                    <a:pt x="633" y="885"/>
                  </a:lnTo>
                  <a:close/>
                  <a:moveTo>
                    <a:pt x="1315" y="1472"/>
                  </a:moveTo>
                  <a:lnTo>
                    <a:pt x="1320" y="1472"/>
                  </a:lnTo>
                  <a:lnTo>
                    <a:pt x="1326" y="1467"/>
                  </a:lnTo>
                  <a:lnTo>
                    <a:pt x="1330" y="1467"/>
                  </a:lnTo>
                  <a:lnTo>
                    <a:pt x="1342" y="1476"/>
                  </a:lnTo>
                  <a:lnTo>
                    <a:pt x="1344" y="1478"/>
                  </a:lnTo>
                  <a:lnTo>
                    <a:pt x="1353" y="1480"/>
                  </a:lnTo>
                  <a:lnTo>
                    <a:pt x="1361" y="1478"/>
                  </a:lnTo>
                  <a:lnTo>
                    <a:pt x="1364" y="1471"/>
                  </a:lnTo>
                  <a:lnTo>
                    <a:pt x="1359" y="1441"/>
                  </a:lnTo>
                  <a:lnTo>
                    <a:pt x="1351" y="1436"/>
                  </a:lnTo>
                  <a:lnTo>
                    <a:pt x="1349" y="1427"/>
                  </a:lnTo>
                  <a:lnTo>
                    <a:pt x="1328" y="1412"/>
                  </a:lnTo>
                  <a:lnTo>
                    <a:pt x="1320" y="1412"/>
                  </a:lnTo>
                  <a:lnTo>
                    <a:pt x="1313" y="1418"/>
                  </a:lnTo>
                  <a:lnTo>
                    <a:pt x="1313" y="1427"/>
                  </a:lnTo>
                  <a:lnTo>
                    <a:pt x="1311" y="1432"/>
                  </a:lnTo>
                  <a:lnTo>
                    <a:pt x="1302" y="1438"/>
                  </a:lnTo>
                  <a:lnTo>
                    <a:pt x="1310" y="1454"/>
                  </a:lnTo>
                  <a:lnTo>
                    <a:pt x="1317" y="1454"/>
                  </a:lnTo>
                  <a:lnTo>
                    <a:pt x="1310" y="1467"/>
                  </a:lnTo>
                  <a:lnTo>
                    <a:pt x="1315" y="1472"/>
                  </a:lnTo>
                  <a:close/>
                  <a:moveTo>
                    <a:pt x="663" y="915"/>
                  </a:moveTo>
                  <a:lnTo>
                    <a:pt x="670" y="904"/>
                  </a:lnTo>
                  <a:lnTo>
                    <a:pt x="679" y="897"/>
                  </a:lnTo>
                  <a:lnTo>
                    <a:pt x="694" y="872"/>
                  </a:lnTo>
                  <a:lnTo>
                    <a:pt x="685" y="866"/>
                  </a:lnTo>
                  <a:lnTo>
                    <a:pt x="679" y="842"/>
                  </a:lnTo>
                  <a:lnTo>
                    <a:pt x="674" y="839"/>
                  </a:lnTo>
                  <a:lnTo>
                    <a:pt x="678" y="836"/>
                  </a:lnTo>
                  <a:lnTo>
                    <a:pt x="678" y="831"/>
                  </a:lnTo>
                  <a:lnTo>
                    <a:pt x="673" y="827"/>
                  </a:lnTo>
                  <a:lnTo>
                    <a:pt x="655" y="829"/>
                  </a:lnTo>
                  <a:lnTo>
                    <a:pt x="655" y="838"/>
                  </a:lnTo>
                  <a:lnTo>
                    <a:pt x="658" y="849"/>
                  </a:lnTo>
                  <a:lnTo>
                    <a:pt x="656" y="861"/>
                  </a:lnTo>
                  <a:lnTo>
                    <a:pt x="653" y="867"/>
                  </a:lnTo>
                  <a:lnTo>
                    <a:pt x="644" y="885"/>
                  </a:lnTo>
                  <a:lnTo>
                    <a:pt x="651" y="886"/>
                  </a:lnTo>
                  <a:lnTo>
                    <a:pt x="655" y="898"/>
                  </a:lnTo>
                  <a:lnTo>
                    <a:pt x="661" y="901"/>
                  </a:lnTo>
                  <a:lnTo>
                    <a:pt x="661" y="910"/>
                  </a:lnTo>
                  <a:lnTo>
                    <a:pt x="663" y="915"/>
                  </a:lnTo>
                  <a:close/>
                  <a:moveTo>
                    <a:pt x="47" y="488"/>
                  </a:moveTo>
                  <a:lnTo>
                    <a:pt x="38" y="486"/>
                  </a:lnTo>
                  <a:lnTo>
                    <a:pt x="36" y="486"/>
                  </a:lnTo>
                  <a:lnTo>
                    <a:pt x="32" y="487"/>
                  </a:lnTo>
                  <a:lnTo>
                    <a:pt x="31" y="491"/>
                  </a:lnTo>
                  <a:lnTo>
                    <a:pt x="33" y="496"/>
                  </a:lnTo>
                  <a:lnTo>
                    <a:pt x="58" y="512"/>
                  </a:lnTo>
                  <a:lnTo>
                    <a:pt x="71" y="506"/>
                  </a:lnTo>
                  <a:lnTo>
                    <a:pt x="91" y="508"/>
                  </a:lnTo>
                  <a:lnTo>
                    <a:pt x="108" y="505"/>
                  </a:lnTo>
                  <a:lnTo>
                    <a:pt x="130" y="488"/>
                  </a:lnTo>
                  <a:lnTo>
                    <a:pt x="129" y="474"/>
                  </a:lnTo>
                  <a:lnTo>
                    <a:pt x="124" y="471"/>
                  </a:lnTo>
                  <a:lnTo>
                    <a:pt x="114" y="479"/>
                  </a:lnTo>
                  <a:lnTo>
                    <a:pt x="101" y="468"/>
                  </a:lnTo>
                  <a:lnTo>
                    <a:pt x="96" y="470"/>
                  </a:lnTo>
                  <a:lnTo>
                    <a:pt x="101" y="482"/>
                  </a:lnTo>
                  <a:lnTo>
                    <a:pt x="96" y="485"/>
                  </a:lnTo>
                  <a:lnTo>
                    <a:pt x="70" y="481"/>
                  </a:lnTo>
                  <a:lnTo>
                    <a:pt x="49" y="482"/>
                  </a:lnTo>
                  <a:lnTo>
                    <a:pt x="47" y="488"/>
                  </a:lnTo>
                  <a:close/>
                  <a:moveTo>
                    <a:pt x="1451" y="261"/>
                  </a:moveTo>
                  <a:lnTo>
                    <a:pt x="1443" y="278"/>
                  </a:lnTo>
                  <a:lnTo>
                    <a:pt x="1448" y="284"/>
                  </a:lnTo>
                  <a:lnTo>
                    <a:pt x="1458" y="287"/>
                  </a:lnTo>
                  <a:lnTo>
                    <a:pt x="1467" y="281"/>
                  </a:lnTo>
                  <a:lnTo>
                    <a:pt x="1476" y="282"/>
                  </a:lnTo>
                  <a:lnTo>
                    <a:pt x="1478" y="280"/>
                  </a:lnTo>
                  <a:lnTo>
                    <a:pt x="1462" y="256"/>
                  </a:lnTo>
                  <a:lnTo>
                    <a:pt x="1451" y="261"/>
                  </a:lnTo>
                  <a:close/>
                  <a:moveTo>
                    <a:pt x="1211" y="89"/>
                  </a:moveTo>
                  <a:lnTo>
                    <a:pt x="1197" y="100"/>
                  </a:lnTo>
                  <a:lnTo>
                    <a:pt x="1186" y="101"/>
                  </a:lnTo>
                  <a:lnTo>
                    <a:pt x="1187" y="107"/>
                  </a:lnTo>
                  <a:lnTo>
                    <a:pt x="1188" y="114"/>
                  </a:lnTo>
                  <a:lnTo>
                    <a:pt x="1184" y="134"/>
                  </a:lnTo>
                  <a:lnTo>
                    <a:pt x="1198" y="149"/>
                  </a:lnTo>
                  <a:lnTo>
                    <a:pt x="1210" y="167"/>
                  </a:lnTo>
                  <a:lnTo>
                    <a:pt x="1216" y="165"/>
                  </a:lnTo>
                  <a:lnTo>
                    <a:pt x="1233" y="176"/>
                  </a:lnTo>
                  <a:lnTo>
                    <a:pt x="1238" y="180"/>
                  </a:lnTo>
                  <a:lnTo>
                    <a:pt x="1243" y="180"/>
                  </a:lnTo>
                  <a:lnTo>
                    <a:pt x="1243" y="179"/>
                  </a:lnTo>
                  <a:lnTo>
                    <a:pt x="1250" y="175"/>
                  </a:lnTo>
                  <a:lnTo>
                    <a:pt x="1252" y="167"/>
                  </a:lnTo>
                  <a:lnTo>
                    <a:pt x="1260" y="171"/>
                  </a:lnTo>
                  <a:lnTo>
                    <a:pt x="1267" y="181"/>
                  </a:lnTo>
                  <a:lnTo>
                    <a:pt x="1268" y="181"/>
                  </a:lnTo>
                  <a:lnTo>
                    <a:pt x="1270" y="181"/>
                  </a:lnTo>
                  <a:lnTo>
                    <a:pt x="1275" y="183"/>
                  </a:lnTo>
                  <a:lnTo>
                    <a:pt x="1292" y="205"/>
                  </a:lnTo>
                  <a:lnTo>
                    <a:pt x="1278" y="203"/>
                  </a:lnTo>
                  <a:lnTo>
                    <a:pt x="1275" y="208"/>
                  </a:lnTo>
                  <a:lnTo>
                    <a:pt x="1295" y="220"/>
                  </a:lnTo>
                  <a:lnTo>
                    <a:pt x="1300" y="221"/>
                  </a:lnTo>
                  <a:lnTo>
                    <a:pt x="1306" y="216"/>
                  </a:lnTo>
                  <a:lnTo>
                    <a:pt x="1308" y="217"/>
                  </a:lnTo>
                  <a:lnTo>
                    <a:pt x="1312" y="226"/>
                  </a:lnTo>
                  <a:lnTo>
                    <a:pt x="1318" y="230"/>
                  </a:lnTo>
                  <a:lnTo>
                    <a:pt x="1315" y="238"/>
                  </a:lnTo>
                  <a:lnTo>
                    <a:pt x="1324" y="238"/>
                  </a:lnTo>
                  <a:lnTo>
                    <a:pt x="1324" y="251"/>
                  </a:lnTo>
                  <a:lnTo>
                    <a:pt x="1327" y="256"/>
                  </a:lnTo>
                  <a:lnTo>
                    <a:pt x="1342" y="257"/>
                  </a:lnTo>
                  <a:lnTo>
                    <a:pt x="1348" y="230"/>
                  </a:lnTo>
                  <a:lnTo>
                    <a:pt x="1352" y="225"/>
                  </a:lnTo>
                  <a:lnTo>
                    <a:pt x="1364" y="220"/>
                  </a:lnTo>
                  <a:lnTo>
                    <a:pt x="1374" y="220"/>
                  </a:lnTo>
                  <a:lnTo>
                    <a:pt x="1391" y="235"/>
                  </a:lnTo>
                  <a:lnTo>
                    <a:pt x="1394" y="232"/>
                  </a:lnTo>
                  <a:lnTo>
                    <a:pt x="1396" y="228"/>
                  </a:lnTo>
                  <a:lnTo>
                    <a:pt x="1398" y="226"/>
                  </a:lnTo>
                  <a:lnTo>
                    <a:pt x="1403" y="225"/>
                  </a:lnTo>
                  <a:lnTo>
                    <a:pt x="1402" y="236"/>
                  </a:lnTo>
                  <a:lnTo>
                    <a:pt x="1407" y="239"/>
                  </a:lnTo>
                  <a:lnTo>
                    <a:pt x="1415" y="222"/>
                  </a:lnTo>
                  <a:lnTo>
                    <a:pt x="1415" y="210"/>
                  </a:lnTo>
                  <a:lnTo>
                    <a:pt x="1418" y="208"/>
                  </a:lnTo>
                  <a:lnTo>
                    <a:pt x="1422" y="211"/>
                  </a:lnTo>
                  <a:lnTo>
                    <a:pt x="1423" y="217"/>
                  </a:lnTo>
                  <a:lnTo>
                    <a:pt x="1427" y="227"/>
                  </a:lnTo>
                  <a:lnTo>
                    <a:pt x="1424" y="236"/>
                  </a:lnTo>
                  <a:lnTo>
                    <a:pt x="1429" y="244"/>
                  </a:lnTo>
                  <a:lnTo>
                    <a:pt x="1450" y="245"/>
                  </a:lnTo>
                  <a:lnTo>
                    <a:pt x="1456" y="253"/>
                  </a:lnTo>
                  <a:lnTo>
                    <a:pt x="1477" y="239"/>
                  </a:lnTo>
                  <a:lnTo>
                    <a:pt x="1490" y="225"/>
                  </a:lnTo>
                  <a:lnTo>
                    <a:pt x="1492" y="217"/>
                  </a:lnTo>
                  <a:lnTo>
                    <a:pt x="1490" y="212"/>
                  </a:lnTo>
                  <a:lnTo>
                    <a:pt x="1490" y="212"/>
                  </a:lnTo>
                  <a:lnTo>
                    <a:pt x="1481" y="199"/>
                  </a:lnTo>
                  <a:lnTo>
                    <a:pt x="1480" y="195"/>
                  </a:lnTo>
                  <a:lnTo>
                    <a:pt x="1473" y="171"/>
                  </a:lnTo>
                  <a:lnTo>
                    <a:pt x="1463" y="158"/>
                  </a:lnTo>
                  <a:lnTo>
                    <a:pt x="1446" y="123"/>
                  </a:lnTo>
                  <a:lnTo>
                    <a:pt x="1440" y="107"/>
                  </a:lnTo>
                  <a:lnTo>
                    <a:pt x="1442" y="98"/>
                  </a:lnTo>
                  <a:lnTo>
                    <a:pt x="1456" y="86"/>
                  </a:lnTo>
                  <a:lnTo>
                    <a:pt x="1457" y="80"/>
                  </a:lnTo>
                  <a:lnTo>
                    <a:pt x="1443" y="56"/>
                  </a:lnTo>
                  <a:lnTo>
                    <a:pt x="1437" y="53"/>
                  </a:lnTo>
                  <a:lnTo>
                    <a:pt x="1417" y="53"/>
                  </a:lnTo>
                  <a:lnTo>
                    <a:pt x="1403" y="43"/>
                  </a:lnTo>
                  <a:lnTo>
                    <a:pt x="1394" y="41"/>
                  </a:lnTo>
                  <a:lnTo>
                    <a:pt x="1385" y="39"/>
                  </a:lnTo>
                  <a:lnTo>
                    <a:pt x="1377" y="33"/>
                  </a:lnTo>
                  <a:lnTo>
                    <a:pt x="1338" y="15"/>
                  </a:lnTo>
                  <a:lnTo>
                    <a:pt x="1333" y="11"/>
                  </a:lnTo>
                  <a:lnTo>
                    <a:pt x="1309" y="8"/>
                  </a:lnTo>
                  <a:lnTo>
                    <a:pt x="1304" y="0"/>
                  </a:lnTo>
                  <a:lnTo>
                    <a:pt x="1284" y="8"/>
                  </a:lnTo>
                  <a:lnTo>
                    <a:pt x="1274" y="9"/>
                  </a:lnTo>
                  <a:lnTo>
                    <a:pt x="1269" y="5"/>
                  </a:lnTo>
                  <a:lnTo>
                    <a:pt x="1260" y="5"/>
                  </a:lnTo>
                  <a:lnTo>
                    <a:pt x="1252" y="13"/>
                  </a:lnTo>
                  <a:lnTo>
                    <a:pt x="1245" y="31"/>
                  </a:lnTo>
                  <a:lnTo>
                    <a:pt x="1246" y="67"/>
                  </a:lnTo>
                  <a:lnTo>
                    <a:pt x="1246" y="71"/>
                  </a:lnTo>
                  <a:lnTo>
                    <a:pt x="1258" y="87"/>
                  </a:lnTo>
                  <a:lnTo>
                    <a:pt x="1255" y="94"/>
                  </a:lnTo>
                  <a:lnTo>
                    <a:pt x="1244" y="101"/>
                  </a:lnTo>
                  <a:lnTo>
                    <a:pt x="1240" y="101"/>
                  </a:lnTo>
                  <a:lnTo>
                    <a:pt x="1220" y="91"/>
                  </a:lnTo>
                  <a:lnTo>
                    <a:pt x="1211" y="89"/>
                  </a:lnTo>
                  <a:close/>
                  <a:moveTo>
                    <a:pt x="1147" y="92"/>
                  </a:moveTo>
                  <a:lnTo>
                    <a:pt x="1159" y="92"/>
                  </a:lnTo>
                  <a:lnTo>
                    <a:pt x="1149" y="61"/>
                  </a:lnTo>
                  <a:lnTo>
                    <a:pt x="1144" y="58"/>
                  </a:lnTo>
                  <a:lnTo>
                    <a:pt x="1140" y="61"/>
                  </a:lnTo>
                  <a:lnTo>
                    <a:pt x="1135" y="69"/>
                  </a:lnTo>
                  <a:lnTo>
                    <a:pt x="1131" y="81"/>
                  </a:lnTo>
                  <a:lnTo>
                    <a:pt x="1139" y="89"/>
                  </a:lnTo>
                  <a:lnTo>
                    <a:pt x="1147" y="92"/>
                  </a:lnTo>
                  <a:close/>
                  <a:moveTo>
                    <a:pt x="1350" y="259"/>
                  </a:moveTo>
                  <a:lnTo>
                    <a:pt x="1355" y="266"/>
                  </a:lnTo>
                  <a:lnTo>
                    <a:pt x="1373" y="247"/>
                  </a:lnTo>
                  <a:lnTo>
                    <a:pt x="1364" y="236"/>
                  </a:lnTo>
                  <a:lnTo>
                    <a:pt x="1352" y="244"/>
                  </a:lnTo>
                  <a:lnTo>
                    <a:pt x="1350" y="259"/>
                  </a:lnTo>
                  <a:close/>
                </a:path>
              </a:pathLst>
            </a:custGeom>
            <a:solidFill>
              <a:srgbClr val="0000B4"/>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18">
              <a:extLst>
                <a:ext uri="{FF2B5EF4-FFF2-40B4-BE49-F238E27FC236}">
                  <a16:creationId xmlns:a16="http://schemas.microsoft.com/office/drawing/2014/main" id="{A8911D29-70FB-42E9-A697-28133BD24231}"/>
                </a:ext>
              </a:extLst>
            </p:cNvPr>
            <p:cNvSpPr>
              <a:spLocks/>
            </p:cNvSpPr>
            <p:nvPr/>
          </p:nvSpPr>
          <p:spPr bwMode="auto">
            <a:xfrm>
              <a:off x="3028951" y="2206626"/>
              <a:ext cx="1657351" cy="1046163"/>
            </a:xfrm>
            <a:custGeom>
              <a:avLst/>
              <a:gdLst>
                <a:gd name="T0" fmla="*/ 360 w 1044"/>
                <a:gd name="T1" fmla="*/ 220 h 659"/>
                <a:gd name="T2" fmla="*/ 382 w 1044"/>
                <a:gd name="T3" fmla="*/ 205 h 659"/>
                <a:gd name="T4" fmla="*/ 379 w 1044"/>
                <a:gd name="T5" fmla="*/ 167 h 659"/>
                <a:gd name="T6" fmla="*/ 403 w 1044"/>
                <a:gd name="T7" fmla="*/ 186 h 659"/>
                <a:gd name="T8" fmla="*/ 409 w 1044"/>
                <a:gd name="T9" fmla="*/ 161 h 659"/>
                <a:gd name="T10" fmla="*/ 398 w 1044"/>
                <a:gd name="T11" fmla="*/ 125 h 659"/>
                <a:gd name="T12" fmla="*/ 428 w 1044"/>
                <a:gd name="T13" fmla="*/ 110 h 659"/>
                <a:gd name="T14" fmla="*/ 459 w 1044"/>
                <a:gd name="T15" fmla="*/ 94 h 659"/>
                <a:gd name="T16" fmla="*/ 490 w 1044"/>
                <a:gd name="T17" fmla="*/ 37 h 659"/>
                <a:gd name="T18" fmla="*/ 529 w 1044"/>
                <a:gd name="T19" fmla="*/ 15 h 659"/>
                <a:gd name="T20" fmla="*/ 592 w 1044"/>
                <a:gd name="T21" fmla="*/ 43 h 659"/>
                <a:gd name="T22" fmla="*/ 617 w 1044"/>
                <a:gd name="T23" fmla="*/ 135 h 659"/>
                <a:gd name="T24" fmla="*/ 680 w 1044"/>
                <a:gd name="T25" fmla="*/ 138 h 659"/>
                <a:gd name="T26" fmla="*/ 725 w 1044"/>
                <a:gd name="T27" fmla="*/ 141 h 659"/>
                <a:gd name="T28" fmla="*/ 764 w 1044"/>
                <a:gd name="T29" fmla="*/ 178 h 659"/>
                <a:gd name="T30" fmla="*/ 804 w 1044"/>
                <a:gd name="T31" fmla="*/ 182 h 659"/>
                <a:gd name="T32" fmla="*/ 814 w 1044"/>
                <a:gd name="T33" fmla="*/ 202 h 659"/>
                <a:gd name="T34" fmla="*/ 826 w 1044"/>
                <a:gd name="T35" fmla="*/ 247 h 659"/>
                <a:gd name="T36" fmla="*/ 881 w 1044"/>
                <a:gd name="T37" fmla="*/ 297 h 659"/>
                <a:gd name="T38" fmla="*/ 917 w 1044"/>
                <a:gd name="T39" fmla="*/ 365 h 659"/>
                <a:gd name="T40" fmla="*/ 907 w 1044"/>
                <a:gd name="T41" fmla="*/ 440 h 659"/>
                <a:gd name="T42" fmla="*/ 864 w 1044"/>
                <a:gd name="T43" fmla="*/ 403 h 659"/>
                <a:gd name="T44" fmla="*/ 833 w 1044"/>
                <a:gd name="T45" fmla="*/ 431 h 659"/>
                <a:gd name="T46" fmla="*/ 803 w 1044"/>
                <a:gd name="T47" fmla="*/ 402 h 659"/>
                <a:gd name="T48" fmla="*/ 800 w 1044"/>
                <a:gd name="T49" fmla="*/ 436 h 659"/>
                <a:gd name="T50" fmla="*/ 735 w 1044"/>
                <a:gd name="T51" fmla="*/ 452 h 659"/>
                <a:gd name="T52" fmla="*/ 770 w 1044"/>
                <a:gd name="T53" fmla="*/ 441 h 659"/>
                <a:gd name="T54" fmla="*/ 763 w 1044"/>
                <a:gd name="T55" fmla="*/ 488 h 659"/>
                <a:gd name="T56" fmla="*/ 722 w 1044"/>
                <a:gd name="T57" fmla="*/ 501 h 659"/>
                <a:gd name="T58" fmla="*/ 705 w 1044"/>
                <a:gd name="T59" fmla="*/ 513 h 659"/>
                <a:gd name="T60" fmla="*/ 658 w 1044"/>
                <a:gd name="T61" fmla="*/ 486 h 659"/>
                <a:gd name="T62" fmla="*/ 632 w 1044"/>
                <a:gd name="T63" fmla="*/ 467 h 659"/>
                <a:gd name="T64" fmla="*/ 609 w 1044"/>
                <a:gd name="T65" fmla="*/ 515 h 659"/>
                <a:gd name="T66" fmla="*/ 591 w 1044"/>
                <a:gd name="T67" fmla="*/ 577 h 659"/>
                <a:gd name="T68" fmla="*/ 505 w 1044"/>
                <a:gd name="T69" fmla="*/ 652 h 659"/>
                <a:gd name="T70" fmla="*/ 462 w 1044"/>
                <a:gd name="T71" fmla="*/ 656 h 659"/>
                <a:gd name="T72" fmla="*/ 388 w 1044"/>
                <a:gd name="T73" fmla="*/ 608 h 659"/>
                <a:gd name="T74" fmla="*/ 420 w 1044"/>
                <a:gd name="T75" fmla="*/ 597 h 659"/>
                <a:gd name="T76" fmla="*/ 395 w 1044"/>
                <a:gd name="T77" fmla="*/ 556 h 659"/>
                <a:gd name="T78" fmla="*/ 402 w 1044"/>
                <a:gd name="T79" fmla="*/ 529 h 659"/>
                <a:gd name="T80" fmla="*/ 370 w 1044"/>
                <a:gd name="T81" fmla="*/ 490 h 659"/>
                <a:gd name="T82" fmla="*/ 378 w 1044"/>
                <a:gd name="T83" fmla="*/ 456 h 659"/>
                <a:gd name="T84" fmla="*/ 366 w 1044"/>
                <a:gd name="T85" fmla="*/ 398 h 659"/>
                <a:gd name="T86" fmla="*/ 311 w 1044"/>
                <a:gd name="T87" fmla="*/ 325 h 659"/>
                <a:gd name="T88" fmla="*/ 249 w 1044"/>
                <a:gd name="T89" fmla="*/ 338 h 659"/>
                <a:gd name="T90" fmla="*/ 225 w 1044"/>
                <a:gd name="T91" fmla="*/ 328 h 659"/>
                <a:gd name="T92" fmla="*/ 188 w 1044"/>
                <a:gd name="T93" fmla="*/ 342 h 659"/>
                <a:gd name="T94" fmla="*/ 109 w 1044"/>
                <a:gd name="T95" fmla="*/ 336 h 659"/>
                <a:gd name="T96" fmla="*/ 84 w 1044"/>
                <a:gd name="T97" fmla="*/ 322 h 659"/>
                <a:gd name="T98" fmla="*/ 32 w 1044"/>
                <a:gd name="T99" fmla="*/ 291 h 659"/>
                <a:gd name="T100" fmla="*/ 7 w 1044"/>
                <a:gd name="T101" fmla="*/ 245 h 659"/>
                <a:gd name="T102" fmla="*/ 80 w 1044"/>
                <a:gd name="T103" fmla="*/ 249 h 659"/>
                <a:gd name="T104" fmla="*/ 201 w 1044"/>
                <a:gd name="T105" fmla="*/ 242 h 659"/>
                <a:gd name="T106" fmla="*/ 284 w 1044"/>
                <a:gd name="T107" fmla="*/ 255 h 659"/>
                <a:gd name="T108" fmla="*/ 904 w 1044"/>
                <a:gd name="T109" fmla="*/ 313 h 659"/>
                <a:gd name="T110" fmla="*/ 884 w 1044"/>
                <a:gd name="T111" fmla="*/ 261 h 659"/>
                <a:gd name="T112" fmla="*/ 926 w 1044"/>
                <a:gd name="T113" fmla="*/ 507 h 659"/>
                <a:gd name="T114" fmla="*/ 1033 w 1044"/>
                <a:gd name="T115" fmla="*/ 543 h 659"/>
                <a:gd name="T116" fmla="*/ 1044 w 1044"/>
                <a:gd name="T117" fmla="*/ 550 h 659"/>
                <a:gd name="T118" fmla="*/ 997 w 1044"/>
                <a:gd name="T119" fmla="*/ 432 h 659"/>
                <a:gd name="T120" fmla="*/ 869 w 1044"/>
                <a:gd name="T121" fmla="*/ 446 h 659"/>
                <a:gd name="T122" fmla="*/ 872 w 1044"/>
                <a:gd name="T123" fmla="*/ 456 h 659"/>
                <a:gd name="T124" fmla="*/ 940 w 1044"/>
                <a:gd name="T125" fmla="*/ 455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44" h="659">
                  <a:moveTo>
                    <a:pt x="340" y="238"/>
                  </a:moveTo>
                  <a:lnTo>
                    <a:pt x="346" y="221"/>
                  </a:lnTo>
                  <a:lnTo>
                    <a:pt x="340" y="211"/>
                  </a:lnTo>
                  <a:lnTo>
                    <a:pt x="340" y="207"/>
                  </a:lnTo>
                  <a:lnTo>
                    <a:pt x="347" y="205"/>
                  </a:lnTo>
                  <a:lnTo>
                    <a:pt x="360" y="220"/>
                  </a:lnTo>
                  <a:lnTo>
                    <a:pt x="368" y="219"/>
                  </a:lnTo>
                  <a:lnTo>
                    <a:pt x="375" y="209"/>
                  </a:lnTo>
                  <a:lnTo>
                    <a:pt x="385" y="217"/>
                  </a:lnTo>
                  <a:lnTo>
                    <a:pt x="390" y="213"/>
                  </a:lnTo>
                  <a:lnTo>
                    <a:pt x="387" y="207"/>
                  </a:lnTo>
                  <a:lnTo>
                    <a:pt x="382" y="205"/>
                  </a:lnTo>
                  <a:lnTo>
                    <a:pt x="373" y="196"/>
                  </a:lnTo>
                  <a:lnTo>
                    <a:pt x="364" y="174"/>
                  </a:lnTo>
                  <a:lnTo>
                    <a:pt x="365" y="168"/>
                  </a:lnTo>
                  <a:lnTo>
                    <a:pt x="365" y="166"/>
                  </a:lnTo>
                  <a:lnTo>
                    <a:pt x="370" y="163"/>
                  </a:lnTo>
                  <a:lnTo>
                    <a:pt x="379" y="167"/>
                  </a:lnTo>
                  <a:lnTo>
                    <a:pt x="387" y="165"/>
                  </a:lnTo>
                  <a:lnTo>
                    <a:pt x="391" y="167"/>
                  </a:lnTo>
                  <a:lnTo>
                    <a:pt x="392" y="173"/>
                  </a:lnTo>
                  <a:lnTo>
                    <a:pt x="401" y="179"/>
                  </a:lnTo>
                  <a:lnTo>
                    <a:pt x="398" y="184"/>
                  </a:lnTo>
                  <a:lnTo>
                    <a:pt x="403" y="186"/>
                  </a:lnTo>
                  <a:lnTo>
                    <a:pt x="409" y="182"/>
                  </a:lnTo>
                  <a:lnTo>
                    <a:pt x="409" y="178"/>
                  </a:lnTo>
                  <a:lnTo>
                    <a:pt x="403" y="173"/>
                  </a:lnTo>
                  <a:lnTo>
                    <a:pt x="405" y="168"/>
                  </a:lnTo>
                  <a:lnTo>
                    <a:pt x="403" y="164"/>
                  </a:lnTo>
                  <a:lnTo>
                    <a:pt x="409" y="161"/>
                  </a:lnTo>
                  <a:lnTo>
                    <a:pt x="411" y="155"/>
                  </a:lnTo>
                  <a:lnTo>
                    <a:pt x="407" y="152"/>
                  </a:lnTo>
                  <a:lnTo>
                    <a:pt x="407" y="146"/>
                  </a:lnTo>
                  <a:lnTo>
                    <a:pt x="402" y="143"/>
                  </a:lnTo>
                  <a:lnTo>
                    <a:pt x="403" y="135"/>
                  </a:lnTo>
                  <a:lnTo>
                    <a:pt x="398" y="125"/>
                  </a:lnTo>
                  <a:lnTo>
                    <a:pt x="397" y="107"/>
                  </a:lnTo>
                  <a:lnTo>
                    <a:pt x="402" y="104"/>
                  </a:lnTo>
                  <a:lnTo>
                    <a:pt x="408" y="110"/>
                  </a:lnTo>
                  <a:lnTo>
                    <a:pt x="418" y="107"/>
                  </a:lnTo>
                  <a:lnTo>
                    <a:pt x="422" y="110"/>
                  </a:lnTo>
                  <a:lnTo>
                    <a:pt x="428" y="110"/>
                  </a:lnTo>
                  <a:lnTo>
                    <a:pt x="435" y="117"/>
                  </a:lnTo>
                  <a:lnTo>
                    <a:pt x="446" y="112"/>
                  </a:lnTo>
                  <a:lnTo>
                    <a:pt x="450" y="109"/>
                  </a:lnTo>
                  <a:lnTo>
                    <a:pt x="451" y="103"/>
                  </a:lnTo>
                  <a:lnTo>
                    <a:pt x="456" y="102"/>
                  </a:lnTo>
                  <a:lnTo>
                    <a:pt x="459" y="94"/>
                  </a:lnTo>
                  <a:lnTo>
                    <a:pt x="465" y="102"/>
                  </a:lnTo>
                  <a:lnTo>
                    <a:pt x="471" y="101"/>
                  </a:lnTo>
                  <a:lnTo>
                    <a:pt x="476" y="105"/>
                  </a:lnTo>
                  <a:lnTo>
                    <a:pt x="487" y="97"/>
                  </a:lnTo>
                  <a:lnTo>
                    <a:pt x="491" y="87"/>
                  </a:lnTo>
                  <a:lnTo>
                    <a:pt x="490" y="37"/>
                  </a:lnTo>
                  <a:lnTo>
                    <a:pt x="494" y="1"/>
                  </a:lnTo>
                  <a:lnTo>
                    <a:pt x="494" y="1"/>
                  </a:lnTo>
                  <a:lnTo>
                    <a:pt x="498" y="0"/>
                  </a:lnTo>
                  <a:lnTo>
                    <a:pt x="500" y="2"/>
                  </a:lnTo>
                  <a:lnTo>
                    <a:pt x="508" y="9"/>
                  </a:lnTo>
                  <a:lnTo>
                    <a:pt x="529" y="15"/>
                  </a:lnTo>
                  <a:lnTo>
                    <a:pt x="542" y="14"/>
                  </a:lnTo>
                  <a:lnTo>
                    <a:pt x="543" y="13"/>
                  </a:lnTo>
                  <a:lnTo>
                    <a:pt x="553" y="9"/>
                  </a:lnTo>
                  <a:lnTo>
                    <a:pt x="562" y="9"/>
                  </a:lnTo>
                  <a:lnTo>
                    <a:pt x="597" y="32"/>
                  </a:lnTo>
                  <a:lnTo>
                    <a:pt x="592" y="43"/>
                  </a:lnTo>
                  <a:lnTo>
                    <a:pt x="589" y="77"/>
                  </a:lnTo>
                  <a:lnTo>
                    <a:pt x="593" y="85"/>
                  </a:lnTo>
                  <a:lnTo>
                    <a:pt x="589" y="99"/>
                  </a:lnTo>
                  <a:lnTo>
                    <a:pt x="602" y="126"/>
                  </a:lnTo>
                  <a:lnTo>
                    <a:pt x="611" y="134"/>
                  </a:lnTo>
                  <a:lnTo>
                    <a:pt x="617" y="135"/>
                  </a:lnTo>
                  <a:lnTo>
                    <a:pt x="626" y="142"/>
                  </a:lnTo>
                  <a:lnTo>
                    <a:pt x="646" y="134"/>
                  </a:lnTo>
                  <a:lnTo>
                    <a:pt x="647" y="133"/>
                  </a:lnTo>
                  <a:lnTo>
                    <a:pt x="659" y="144"/>
                  </a:lnTo>
                  <a:lnTo>
                    <a:pt x="668" y="143"/>
                  </a:lnTo>
                  <a:lnTo>
                    <a:pt x="680" y="138"/>
                  </a:lnTo>
                  <a:lnTo>
                    <a:pt x="693" y="139"/>
                  </a:lnTo>
                  <a:lnTo>
                    <a:pt x="704" y="144"/>
                  </a:lnTo>
                  <a:lnTo>
                    <a:pt x="714" y="155"/>
                  </a:lnTo>
                  <a:lnTo>
                    <a:pt x="722" y="155"/>
                  </a:lnTo>
                  <a:lnTo>
                    <a:pt x="720" y="145"/>
                  </a:lnTo>
                  <a:lnTo>
                    <a:pt x="725" y="141"/>
                  </a:lnTo>
                  <a:lnTo>
                    <a:pt x="731" y="147"/>
                  </a:lnTo>
                  <a:lnTo>
                    <a:pt x="744" y="145"/>
                  </a:lnTo>
                  <a:lnTo>
                    <a:pt x="748" y="155"/>
                  </a:lnTo>
                  <a:lnTo>
                    <a:pt x="757" y="162"/>
                  </a:lnTo>
                  <a:lnTo>
                    <a:pt x="758" y="174"/>
                  </a:lnTo>
                  <a:lnTo>
                    <a:pt x="764" y="178"/>
                  </a:lnTo>
                  <a:lnTo>
                    <a:pt x="767" y="186"/>
                  </a:lnTo>
                  <a:lnTo>
                    <a:pt x="771" y="187"/>
                  </a:lnTo>
                  <a:lnTo>
                    <a:pt x="777" y="181"/>
                  </a:lnTo>
                  <a:lnTo>
                    <a:pt x="800" y="188"/>
                  </a:lnTo>
                  <a:lnTo>
                    <a:pt x="802" y="185"/>
                  </a:lnTo>
                  <a:lnTo>
                    <a:pt x="804" y="182"/>
                  </a:lnTo>
                  <a:lnTo>
                    <a:pt x="810" y="182"/>
                  </a:lnTo>
                  <a:lnTo>
                    <a:pt x="814" y="176"/>
                  </a:lnTo>
                  <a:lnTo>
                    <a:pt x="821" y="176"/>
                  </a:lnTo>
                  <a:lnTo>
                    <a:pt x="815" y="185"/>
                  </a:lnTo>
                  <a:lnTo>
                    <a:pt x="813" y="194"/>
                  </a:lnTo>
                  <a:lnTo>
                    <a:pt x="814" y="202"/>
                  </a:lnTo>
                  <a:lnTo>
                    <a:pt x="834" y="217"/>
                  </a:lnTo>
                  <a:lnTo>
                    <a:pt x="833" y="219"/>
                  </a:lnTo>
                  <a:lnTo>
                    <a:pt x="819" y="221"/>
                  </a:lnTo>
                  <a:lnTo>
                    <a:pt x="817" y="224"/>
                  </a:lnTo>
                  <a:lnTo>
                    <a:pt x="817" y="231"/>
                  </a:lnTo>
                  <a:lnTo>
                    <a:pt x="826" y="247"/>
                  </a:lnTo>
                  <a:lnTo>
                    <a:pt x="832" y="250"/>
                  </a:lnTo>
                  <a:lnTo>
                    <a:pt x="844" y="266"/>
                  </a:lnTo>
                  <a:lnTo>
                    <a:pt x="849" y="279"/>
                  </a:lnTo>
                  <a:lnTo>
                    <a:pt x="860" y="287"/>
                  </a:lnTo>
                  <a:lnTo>
                    <a:pt x="866" y="286"/>
                  </a:lnTo>
                  <a:lnTo>
                    <a:pt x="881" y="297"/>
                  </a:lnTo>
                  <a:lnTo>
                    <a:pt x="889" y="306"/>
                  </a:lnTo>
                  <a:lnTo>
                    <a:pt x="898" y="317"/>
                  </a:lnTo>
                  <a:lnTo>
                    <a:pt x="899" y="327"/>
                  </a:lnTo>
                  <a:lnTo>
                    <a:pt x="897" y="343"/>
                  </a:lnTo>
                  <a:lnTo>
                    <a:pt x="902" y="350"/>
                  </a:lnTo>
                  <a:lnTo>
                    <a:pt x="917" y="365"/>
                  </a:lnTo>
                  <a:lnTo>
                    <a:pt x="918" y="377"/>
                  </a:lnTo>
                  <a:lnTo>
                    <a:pt x="937" y="403"/>
                  </a:lnTo>
                  <a:lnTo>
                    <a:pt x="937" y="412"/>
                  </a:lnTo>
                  <a:lnTo>
                    <a:pt x="927" y="422"/>
                  </a:lnTo>
                  <a:lnTo>
                    <a:pt x="916" y="427"/>
                  </a:lnTo>
                  <a:lnTo>
                    <a:pt x="907" y="440"/>
                  </a:lnTo>
                  <a:lnTo>
                    <a:pt x="902" y="438"/>
                  </a:lnTo>
                  <a:lnTo>
                    <a:pt x="901" y="407"/>
                  </a:lnTo>
                  <a:lnTo>
                    <a:pt x="898" y="400"/>
                  </a:lnTo>
                  <a:lnTo>
                    <a:pt x="890" y="399"/>
                  </a:lnTo>
                  <a:lnTo>
                    <a:pt x="880" y="407"/>
                  </a:lnTo>
                  <a:lnTo>
                    <a:pt x="864" y="403"/>
                  </a:lnTo>
                  <a:lnTo>
                    <a:pt x="845" y="392"/>
                  </a:lnTo>
                  <a:lnTo>
                    <a:pt x="834" y="393"/>
                  </a:lnTo>
                  <a:lnTo>
                    <a:pt x="829" y="403"/>
                  </a:lnTo>
                  <a:lnTo>
                    <a:pt x="837" y="419"/>
                  </a:lnTo>
                  <a:lnTo>
                    <a:pt x="838" y="429"/>
                  </a:lnTo>
                  <a:lnTo>
                    <a:pt x="833" y="431"/>
                  </a:lnTo>
                  <a:lnTo>
                    <a:pt x="825" y="430"/>
                  </a:lnTo>
                  <a:lnTo>
                    <a:pt x="816" y="421"/>
                  </a:lnTo>
                  <a:lnTo>
                    <a:pt x="810" y="405"/>
                  </a:lnTo>
                  <a:lnTo>
                    <a:pt x="811" y="400"/>
                  </a:lnTo>
                  <a:lnTo>
                    <a:pt x="806" y="393"/>
                  </a:lnTo>
                  <a:lnTo>
                    <a:pt x="803" y="402"/>
                  </a:lnTo>
                  <a:lnTo>
                    <a:pt x="798" y="408"/>
                  </a:lnTo>
                  <a:lnTo>
                    <a:pt x="804" y="415"/>
                  </a:lnTo>
                  <a:lnTo>
                    <a:pt x="804" y="424"/>
                  </a:lnTo>
                  <a:lnTo>
                    <a:pt x="800" y="429"/>
                  </a:lnTo>
                  <a:lnTo>
                    <a:pt x="800" y="434"/>
                  </a:lnTo>
                  <a:lnTo>
                    <a:pt x="800" y="436"/>
                  </a:lnTo>
                  <a:lnTo>
                    <a:pt x="794" y="437"/>
                  </a:lnTo>
                  <a:lnTo>
                    <a:pt x="749" y="412"/>
                  </a:lnTo>
                  <a:lnTo>
                    <a:pt x="747" y="426"/>
                  </a:lnTo>
                  <a:lnTo>
                    <a:pt x="724" y="430"/>
                  </a:lnTo>
                  <a:lnTo>
                    <a:pt x="722" y="438"/>
                  </a:lnTo>
                  <a:lnTo>
                    <a:pt x="735" y="452"/>
                  </a:lnTo>
                  <a:lnTo>
                    <a:pt x="741" y="450"/>
                  </a:lnTo>
                  <a:lnTo>
                    <a:pt x="736" y="443"/>
                  </a:lnTo>
                  <a:lnTo>
                    <a:pt x="740" y="439"/>
                  </a:lnTo>
                  <a:lnTo>
                    <a:pt x="750" y="430"/>
                  </a:lnTo>
                  <a:lnTo>
                    <a:pt x="764" y="436"/>
                  </a:lnTo>
                  <a:lnTo>
                    <a:pt x="770" y="441"/>
                  </a:lnTo>
                  <a:lnTo>
                    <a:pt x="768" y="445"/>
                  </a:lnTo>
                  <a:lnTo>
                    <a:pt x="760" y="451"/>
                  </a:lnTo>
                  <a:lnTo>
                    <a:pt x="755" y="460"/>
                  </a:lnTo>
                  <a:lnTo>
                    <a:pt x="755" y="467"/>
                  </a:lnTo>
                  <a:lnTo>
                    <a:pt x="764" y="484"/>
                  </a:lnTo>
                  <a:lnTo>
                    <a:pt x="763" y="488"/>
                  </a:lnTo>
                  <a:lnTo>
                    <a:pt x="738" y="489"/>
                  </a:lnTo>
                  <a:lnTo>
                    <a:pt x="735" y="497"/>
                  </a:lnTo>
                  <a:lnTo>
                    <a:pt x="735" y="500"/>
                  </a:lnTo>
                  <a:lnTo>
                    <a:pt x="736" y="504"/>
                  </a:lnTo>
                  <a:lnTo>
                    <a:pt x="728" y="500"/>
                  </a:lnTo>
                  <a:lnTo>
                    <a:pt x="722" y="501"/>
                  </a:lnTo>
                  <a:lnTo>
                    <a:pt x="708" y="529"/>
                  </a:lnTo>
                  <a:lnTo>
                    <a:pt x="686" y="549"/>
                  </a:lnTo>
                  <a:lnTo>
                    <a:pt x="679" y="548"/>
                  </a:lnTo>
                  <a:lnTo>
                    <a:pt x="688" y="537"/>
                  </a:lnTo>
                  <a:lnTo>
                    <a:pt x="695" y="530"/>
                  </a:lnTo>
                  <a:lnTo>
                    <a:pt x="705" y="513"/>
                  </a:lnTo>
                  <a:lnTo>
                    <a:pt x="702" y="510"/>
                  </a:lnTo>
                  <a:lnTo>
                    <a:pt x="692" y="516"/>
                  </a:lnTo>
                  <a:lnTo>
                    <a:pt x="678" y="515"/>
                  </a:lnTo>
                  <a:lnTo>
                    <a:pt x="671" y="508"/>
                  </a:lnTo>
                  <a:lnTo>
                    <a:pt x="659" y="487"/>
                  </a:lnTo>
                  <a:lnTo>
                    <a:pt x="658" y="486"/>
                  </a:lnTo>
                  <a:lnTo>
                    <a:pt x="652" y="490"/>
                  </a:lnTo>
                  <a:lnTo>
                    <a:pt x="648" y="484"/>
                  </a:lnTo>
                  <a:lnTo>
                    <a:pt x="641" y="475"/>
                  </a:lnTo>
                  <a:lnTo>
                    <a:pt x="637" y="467"/>
                  </a:lnTo>
                  <a:lnTo>
                    <a:pt x="632" y="466"/>
                  </a:lnTo>
                  <a:lnTo>
                    <a:pt x="632" y="467"/>
                  </a:lnTo>
                  <a:lnTo>
                    <a:pt x="632" y="476"/>
                  </a:lnTo>
                  <a:lnTo>
                    <a:pt x="629" y="477"/>
                  </a:lnTo>
                  <a:lnTo>
                    <a:pt x="621" y="484"/>
                  </a:lnTo>
                  <a:lnTo>
                    <a:pt x="621" y="497"/>
                  </a:lnTo>
                  <a:lnTo>
                    <a:pt x="613" y="501"/>
                  </a:lnTo>
                  <a:lnTo>
                    <a:pt x="609" y="515"/>
                  </a:lnTo>
                  <a:lnTo>
                    <a:pt x="614" y="514"/>
                  </a:lnTo>
                  <a:lnTo>
                    <a:pt x="623" y="516"/>
                  </a:lnTo>
                  <a:lnTo>
                    <a:pt x="626" y="520"/>
                  </a:lnTo>
                  <a:lnTo>
                    <a:pt x="613" y="535"/>
                  </a:lnTo>
                  <a:lnTo>
                    <a:pt x="611" y="538"/>
                  </a:lnTo>
                  <a:lnTo>
                    <a:pt x="591" y="577"/>
                  </a:lnTo>
                  <a:lnTo>
                    <a:pt x="567" y="636"/>
                  </a:lnTo>
                  <a:lnTo>
                    <a:pt x="546" y="643"/>
                  </a:lnTo>
                  <a:lnTo>
                    <a:pt x="532" y="644"/>
                  </a:lnTo>
                  <a:lnTo>
                    <a:pt x="523" y="652"/>
                  </a:lnTo>
                  <a:lnTo>
                    <a:pt x="519" y="650"/>
                  </a:lnTo>
                  <a:lnTo>
                    <a:pt x="505" y="652"/>
                  </a:lnTo>
                  <a:lnTo>
                    <a:pt x="492" y="657"/>
                  </a:lnTo>
                  <a:lnTo>
                    <a:pt x="478" y="659"/>
                  </a:lnTo>
                  <a:lnTo>
                    <a:pt x="473" y="659"/>
                  </a:lnTo>
                  <a:lnTo>
                    <a:pt x="468" y="658"/>
                  </a:lnTo>
                  <a:lnTo>
                    <a:pt x="466" y="657"/>
                  </a:lnTo>
                  <a:lnTo>
                    <a:pt x="462" y="656"/>
                  </a:lnTo>
                  <a:lnTo>
                    <a:pt x="448" y="652"/>
                  </a:lnTo>
                  <a:lnTo>
                    <a:pt x="403" y="630"/>
                  </a:lnTo>
                  <a:lnTo>
                    <a:pt x="400" y="622"/>
                  </a:lnTo>
                  <a:lnTo>
                    <a:pt x="383" y="617"/>
                  </a:lnTo>
                  <a:lnTo>
                    <a:pt x="390" y="613"/>
                  </a:lnTo>
                  <a:lnTo>
                    <a:pt x="388" y="608"/>
                  </a:lnTo>
                  <a:lnTo>
                    <a:pt x="374" y="603"/>
                  </a:lnTo>
                  <a:lnTo>
                    <a:pt x="379" y="595"/>
                  </a:lnTo>
                  <a:lnTo>
                    <a:pt x="389" y="604"/>
                  </a:lnTo>
                  <a:lnTo>
                    <a:pt x="400" y="602"/>
                  </a:lnTo>
                  <a:lnTo>
                    <a:pt x="406" y="598"/>
                  </a:lnTo>
                  <a:lnTo>
                    <a:pt x="420" y="597"/>
                  </a:lnTo>
                  <a:lnTo>
                    <a:pt x="422" y="592"/>
                  </a:lnTo>
                  <a:lnTo>
                    <a:pt x="419" y="586"/>
                  </a:lnTo>
                  <a:lnTo>
                    <a:pt x="418" y="579"/>
                  </a:lnTo>
                  <a:lnTo>
                    <a:pt x="404" y="571"/>
                  </a:lnTo>
                  <a:lnTo>
                    <a:pt x="404" y="563"/>
                  </a:lnTo>
                  <a:lnTo>
                    <a:pt x="395" y="556"/>
                  </a:lnTo>
                  <a:lnTo>
                    <a:pt x="387" y="554"/>
                  </a:lnTo>
                  <a:lnTo>
                    <a:pt x="386" y="548"/>
                  </a:lnTo>
                  <a:lnTo>
                    <a:pt x="392" y="547"/>
                  </a:lnTo>
                  <a:lnTo>
                    <a:pt x="394" y="542"/>
                  </a:lnTo>
                  <a:lnTo>
                    <a:pt x="401" y="538"/>
                  </a:lnTo>
                  <a:lnTo>
                    <a:pt x="402" y="529"/>
                  </a:lnTo>
                  <a:lnTo>
                    <a:pt x="394" y="514"/>
                  </a:lnTo>
                  <a:lnTo>
                    <a:pt x="389" y="509"/>
                  </a:lnTo>
                  <a:lnTo>
                    <a:pt x="379" y="509"/>
                  </a:lnTo>
                  <a:lnTo>
                    <a:pt x="378" y="504"/>
                  </a:lnTo>
                  <a:lnTo>
                    <a:pt x="370" y="496"/>
                  </a:lnTo>
                  <a:lnTo>
                    <a:pt x="370" y="490"/>
                  </a:lnTo>
                  <a:lnTo>
                    <a:pt x="378" y="481"/>
                  </a:lnTo>
                  <a:lnTo>
                    <a:pt x="377" y="474"/>
                  </a:lnTo>
                  <a:lnTo>
                    <a:pt x="359" y="464"/>
                  </a:lnTo>
                  <a:lnTo>
                    <a:pt x="359" y="460"/>
                  </a:lnTo>
                  <a:lnTo>
                    <a:pt x="377" y="460"/>
                  </a:lnTo>
                  <a:lnTo>
                    <a:pt x="378" y="456"/>
                  </a:lnTo>
                  <a:lnTo>
                    <a:pt x="372" y="455"/>
                  </a:lnTo>
                  <a:lnTo>
                    <a:pt x="377" y="440"/>
                  </a:lnTo>
                  <a:lnTo>
                    <a:pt x="377" y="436"/>
                  </a:lnTo>
                  <a:lnTo>
                    <a:pt x="377" y="425"/>
                  </a:lnTo>
                  <a:lnTo>
                    <a:pt x="373" y="410"/>
                  </a:lnTo>
                  <a:lnTo>
                    <a:pt x="366" y="398"/>
                  </a:lnTo>
                  <a:lnTo>
                    <a:pt x="360" y="383"/>
                  </a:lnTo>
                  <a:lnTo>
                    <a:pt x="351" y="377"/>
                  </a:lnTo>
                  <a:lnTo>
                    <a:pt x="352" y="365"/>
                  </a:lnTo>
                  <a:lnTo>
                    <a:pt x="341" y="359"/>
                  </a:lnTo>
                  <a:lnTo>
                    <a:pt x="329" y="342"/>
                  </a:lnTo>
                  <a:lnTo>
                    <a:pt x="311" y="325"/>
                  </a:lnTo>
                  <a:lnTo>
                    <a:pt x="297" y="318"/>
                  </a:lnTo>
                  <a:lnTo>
                    <a:pt x="292" y="319"/>
                  </a:lnTo>
                  <a:lnTo>
                    <a:pt x="283" y="324"/>
                  </a:lnTo>
                  <a:lnTo>
                    <a:pt x="261" y="326"/>
                  </a:lnTo>
                  <a:lnTo>
                    <a:pt x="253" y="340"/>
                  </a:lnTo>
                  <a:lnTo>
                    <a:pt x="249" y="338"/>
                  </a:lnTo>
                  <a:lnTo>
                    <a:pt x="248" y="338"/>
                  </a:lnTo>
                  <a:lnTo>
                    <a:pt x="245" y="342"/>
                  </a:lnTo>
                  <a:lnTo>
                    <a:pt x="240" y="344"/>
                  </a:lnTo>
                  <a:lnTo>
                    <a:pt x="238" y="334"/>
                  </a:lnTo>
                  <a:lnTo>
                    <a:pt x="232" y="334"/>
                  </a:lnTo>
                  <a:lnTo>
                    <a:pt x="225" y="328"/>
                  </a:lnTo>
                  <a:lnTo>
                    <a:pt x="216" y="327"/>
                  </a:lnTo>
                  <a:lnTo>
                    <a:pt x="213" y="332"/>
                  </a:lnTo>
                  <a:lnTo>
                    <a:pt x="207" y="332"/>
                  </a:lnTo>
                  <a:lnTo>
                    <a:pt x="203" y="344"/>
                  </a:lnTo>
                  <a:lnTo>
                    <a:pt x="199" y="346"/>
                  </a:lnTo>
                  <a:lnTo>
                    <a:pt x="188" y="342"/>
                  </a:lnTo>
                  <a:lnTo>
                    <a:pt x="155" y="352"/>
                  </a:lnTo>
                  <a:lnTo>
                    <a:pt x="146" y="348"/>
                  </a:lnTo>
                  <a:lnTo>
                    <a:pt x="142" y="350"/>
                  </a:lnTo>
                  <a:lnTo>
                    <a:pt x="137" y="345"/>
                  </a:lnTo>
                  <a:lnTo>
                    <a:pt x="119" y="346"/>
                  </a:lnTo>
                  <a:lnTo>
                    <a:pt x="109" y="336"/>
                  </a:lnTo>
                  <a:lnTo>
                    <a:pt x="102" y="336"/>
                  </a:lnTo>
                  <a:lnTo>
                    <a:pt x="99" y="329"/>
                  </a:lnTo>
                  <a:lnTo>
                    <a:pt x="94" y="327"/>
                  </a:lnTo>
                  <a:lnTo>
                    <a:pt x="85" y="330"/>
                  </a:lnTo>
                  <a:lnTo>
                    <a:pt x="80" y="326"/>
                  </a:lnTo>
                  <a:lnTo>
                    <a:pt x="84" y="322"/>
                  </a:lnTo>
                  <a:lnTo>
                    <a:pt x="85" y="321"/>
                  </a:lnTo>
                  <a:lnTo>
                    <a:pt x="85" y="312"/>
                  </a:lnTo>
                  <a:lnTo>
                    <a:pt x="82" y="305"/>
                  </a:lnTo>
                  <a:lnTo>
                    <a:pt x="67" y="303"/>
                  </a:lnTo>
                  <a:lnTo>
                    <a:pt x="53" y="292"/>
                  </a:lnTo>
                  <a:lnTo>
                    <a:pt x="32" y="291"/>
                  </a:lnTo>
                  <a:lnTo>
                    <a:pt x="25" y="286"/>
                  </a:lnTo>
                  <a:lnTo>
                    <a:pt x="18" y="285"/>
                  </a:lnTo>
                  <a:lnTo>
                    <a:pt x="13" y="279"/>
                  </a:lnTo>
                  <a:lnTo>
                    <a:pt x="6" y="278"/>
                  </a:lnTo>
                  <a:lnTo>
                    <a:pt x="0" y="272"/>
                  </a:lnTo>
                  <a:lnTo>
                    <a:pt x="7" y="245"/>
                  </a:lnTo>
                  <a:lnTo>
                    <a:pt x="21" y="245"/>
                  </a:lnTo>
                  <a:lnTo>
                    <a:pt x="28" y="240"/>
                  </a:lnTo>
                  <a:lnTo>
                    <a:pt x="36" y="240"/>
                  </a:lnTo>
                  <a:lnTo>
                    <a:pt x="53" y="249"/>
                  </a:lnTo>
                  <a:lnTo>
                    <a:pt x="75" y="248"/>
                  </a:lnTo>
                  <a:lnTo>
                    <a:pt x="80" y="249"/>
                  </a:lnTo>
                  <a:lnTo>
                    <a:pt x="106" y="255"/>
                  </a:lnTo>
                  <a:lnTo>
                    <a:pt x="143" y="259"/>
                  </a:lnTo>
                  <a:lnTo>
                    <a:pt x="159" y="257"/>
                  </a:lnTo>
                  <a:lnTo>
                    <a:pt x="164" y="260"/>
                  </a:lnTo>
                  <a:lnTo>
                    <a:pt x="182" y="258"/>
                  </a:lnTo>
                  <a:lnTo>
                    <a:pt x="201" y="242"/>
                  </a:lnTo>
                  <a:lnTo>
                    <a:pt x="217" y="240"/>
                  </a:lnTo>
                  <a:lnTo>
                    <a:pt x="234" y="243"/>
                  </a:lnTo>
                  <a:lnTo>
                    <a:pt x="243" y="239"/>
                  </a:lnTo>
                  <a:lnTo>
                    <a:pt x="251" y="238"/>
                  </a:lnTo>
                  <a:lnTo>
                    <a:pt x="268" y="243"/>
                  </a:lnTo>
                  <a:lnTo>
                    <a:pt x="284" y="255"/>
                  </a:lnTo>
                  <a:lnTo>
                    <a:pt x="289" y="258"/>
                  </a:lnTo>
                  <a:lnTo>
                    <a:pt x="308" y="257"/>
                  </a:lnTo>
                  <a:lnTo>
                    <a:pt x="321" y="252"/>
                  </a:lnTo>
                  <a:lnTo>
                    <a:pt x="340" y="238"/>
                  </a:lnTo>
                  <a:close/>
                  <a:moveTo>
                    <a:pt x="890" y="296"/>
                  </a:moveTo>
                  <a:lnTo>
                    <a:pt x="904" y="313"/>
                  </a:lnTo>
                  <a:lnTo>
                    <a:pt x="907" y="311"/>
                  </a:lnTo>
                  <a:lnTo>
                    <a:pt x="910" y="304"/>
                  </a:lnTo>
                  <a:lnTo>
                    <a:pt x="917" y="300"/>
                  </a:lnTo>
                  <a:lnTo>
                    <a:pt x="917" y="293"/>
                  </a:lnTo>
                  <a:lnTo>
                    <a:pt x="905" y="274"/>
                  </a:lnTo>
                  <a:lnTo>
                    <a:pt x="884" y="261"/>
                  </a:lnTo>
                  <a:lnTo>
                    <a:pt x="881" y="262"/>
                  </a:lnTo>
                  <a:lnTo>
                    <a:pt x="881" y="268"/>
                  </a:lnTo>
                  <a:lnTo>
                    <a:pt x="886" y="277"/>
                  </a:lnTo>
                  <a:lnTo>
                    <a:pt x="884" y="287"/>
                  </a:lnTo>
                  <a:lnTo>
                    <a:pt x="890" y="296"/>
                  </a:lnTo>
                  <a:close/>
                  <a:moveTo>
                    <a:pt x="926" y="507"/>
                  </a:moveTo>
                  <a:lnTo>
                    <a:pt x="921" y="500"/>
                  </a:lnTo>
                  <a:lnTo>
                    <a:pt x="914" y="504"/>
                  </a:lnTo>
                  <a:lnTo>
                    <a:pt x="909" y="518"/>
                  </a:lnTo>
                  <a:lnTo>
                    <a:pt x="921" y="519"/>
                  </a:lnTo>
                  <a:lnTo>
                    <a:pt x="926" y="507"/>
                  </a:lnTo>
                  <a:close/>
                  <a:moveTo>
                    <a:pt x="1033" y="543"/>
                  </a:moveTo>
                  <a:lnTo>
                    <a:pt x="1024" y="548"/>
                  </a:lnTo>
                  <a:lnTo>
                    <a:pt x="1023" y="556"/>
                  </a:lnTo>
                  <a:lnTo>
                    <a:pt x="1031" y="554"/>
                  </a:lnTo>
                  <a:lnTo>
                    <a:pt x="1037" y="556"/>
                  </a:lnTo>
                  <a:lnTo>
                    <a:pt x="1044" y="554"/>
                  </a:lnTo>
                  <a:lnTo>
                    <a:pt x="1044" y="550"/>
                  </a:lnTo>
                  <a:lnTo>
                    <a:pt x="1041" y="545"/>
                  </a:lnTo>
                  <a:lnTo>
                    <a:pt x="1033" y="543"/>
                  </a:lnTo>
                  <a:close/>
                  <a:moveTo>
                    <a:pt x="976" y="421"/>
                  </a:moveTo>
                  <a:lnTo>
                    <a:pt x="980" y="430"/>
                  </a:lnTo>
                  <a:lnTo>
                    <a:pt x="986" y="435"/>
                  </a:lnTo>
                  <a:lnTo>
                    <a:pt x="997" y="432"/>
                  </a:lnTo>
                  <a:lnTo>
                    <a:pt x="1006" y="425"/>
                  </a:lnTo>
                  <a:lnTo>
                    <a:pt x="1001" y="420"/>
                  </a:lnTo>
                  <a:lnTo>
                    <a:pt x="978" y="410"/>
                  </a:lnTo>
                  <a:lnTo>
                    <a:pt x="976" y="421"/>
                  </a:lnTo>
                  <a:close/>
                  <a:moveTo>
                    <a:pt x="872" y="456"/>
                  </a:moveTo>
                  <a:lnTo>
                    <a:pt x="869" y="446"/>
                  </a:lnTo>
                  <a:lnTo>
                    <a:pt x="861" y="448"/>
                  </a:lnTo>
                  <a:lnTo>
                    <a:pt x="860" y="454"/>
                  </a:lnTo>
                  <a:lnTo>
                    <a:pt x="883" y="486"/>
                  </a:lnTo>
                  <a:lnTo>
                    <a:pt x="886" y="480"/>
                  </a:lnTo>
                  <a:lnTo>
                    <a:pt x="881" y="461"/>
                  </a:lnTo>
                  <a:lnTo>
                    <a:pt x="872" y="456"/>
                  </a:lnTo>
                  <a:close/>
                  <a:moveTo>
                    <a:pt x="933" y="429"/>
                  </a:moveTo>
                  <a:lnTo>
                    <a:pt x="936" y="445"/>
                  </a:lnTo>
                  <a:lnTo>
                    <a:pt x="930" y="455"/>
                  </a:lnTo>
                  <a:lnTo>
                    <a:pt x="929" y="461"/>
                  </a:lnTo>
                  <a:lnTo>
                    <a:pt x="932" y="465"/>
                  </a:lnTo>
                  <a:lnTo>
                    <a:pt x="940" y="455"/>
                  </a:lnTo>
                  <a:lnTo>
                    <a:pt x="943" y="446"/>
                  </a:lnTo>
                  <a:lnTo>
                    <a:pt x="945" y="439"/>
                  </a:lnTo>
                  <a:lnTo>
                    <a:pt x="941" y="430"/>
                  </a:lnTo>
                  <a:lnTo>
                    <a:pt x="933" y="429"/>
                  </a:lnTo>
                  <a:close/>
                </a:path>
              </a:pathLst>
            </a:custGeom>
            <a:solidFill>
              <a:srgbClr val="0000B4"/>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19">
              <a:extLst>
                <a:ext uri="{FF2B5EF4-FFF2-40B4-BE49-F238E27FC236}">
                  <a16:creationId xmlns:a16="http://schemas.microsoft.com/office/drawing/2014/main" id="{7315FC38-C279-4D04-806D-030687C6A3E7}"/>
                </a:ext>
              </a:extLst>
            </p:cNvPr>
            <p:cNvSpPr>
              <a:spLocks/>
            </p:cNvSpPr>
            <p:nvPr/>
          </p:nvSpPr>
          <p:spPr bwMode="auto">
            <a:xfrm>
              <a:off x="9564691" y="3987802"/>
              <a:ext cx="1414463" cy="1309688"/>
            </a:xfrm>
            <a:custGeom>
              <a:avLst/>
              <a:gdLst>
                <a:gd name="T0" fmla="*/ 26 w 843"/>
                <a:gd name="T1" fmla="*/ 716 h 783"/>
                <a:gd name="T2" fmla="*/ 9 w 843"/>
                <a:gd name="T3" fmla="*/ 692 h 783"/>
                <a:gd name="T4" fmla="*/ 20 w 843"/>
                <a:gd name="T5" fmla="*/ 643 h 783"/>
                <a:gd name="T6" fmla="*/ 30 w 843"/>
                <a:gd name="T7" fmla="*/ 596 h 783"/>
                <a:gd name="T8" fmla="*/ 14 w 843"/>
                <a:gd name="T9" fmla="*/ 533 h 783"/>
                <a:gd name="T10" fmla="*/ 41 w 843"/>
                <a:gd name="T11" fmla="*/ 461 h 783"/>
                <a:gd name="T12" fmla="*/ 56 w 843"/>
                <a:gd name="T13" fmla="*/ 435 h 783"/>
                <a:gd name="T14" fmla="*/ 79 w 843"/>
                <a:gd name="T15" fmla="*/ 391 h 783"/>
                <a:gd name="T16" fmla="*/ 85 w 843"/>
                <a:gd name="T17" fmla="*/ 347 h 783"/>
                <a:gd name="T18" fmla="*/ 152 w 843"/>
                <a:gd name="T19" fmla="*/ 343 h 783"/>
                <a:gd name="T20" fmla="*/ 195 w 843"/>
                <a:gd name="T21" fmla="*/ 342 h 783"/>
                <a:gd name="T22" fmla="*/ 254 w 843"/>
                <a:gd name="T23" fmla="*/ 316 h 783"/>
                <a:gd name="T24" fmla="*/ 293 w 843"/>
                <a:gd name="T25" fmla="*/ 247 h 783"/>
                <a:gd name="T26" fmla="*/ 346 w 843"/>
                <a:gd name="T27" fmla="*/ 251 h 783"/>
                <a:gd name="T28" fmla="*/ 402 w 843"/>
                <a:gd name="T29" fmla="*/ 256 h 783"/>
                <a:gd name="T30" fmla="*/ 444 w 843"/>
                <a:gd name="T31" fmla="*/ 243 h 783"/>
                <a:gd name="T32" fmla="*/ 498 w 843"/>
                <a:gd name="T33" fmla="*/ 215 h 783"/>
                <a:gd name="T34" fmla="*/ 595 w 843"/>
                <a:gd name="T35" fmla="*/ 240 h 783"/>
                <a:gd name="T36" fmla="*/ 638 w 843"/>
                <a:gd name="T37" fmla="*/ 250 h 783"/>
                <a:gd name="T38" fmla="*/ 674 w 843"/>
                <a:gd name="T39" fmla="*/ 234 h 783"/>
                <a:gd name="T40" fmla="*/ 655 w 843"/>
                <a:gd name="T41" fmla="*/ 191 h 783"/>
                <a:gd name="T42" fmla="*/ 677 w 843"/>
                <a:gd name="T43" fmla="*/ 180 h 783"/>
                <a:gd name="T44" fmla="*/ 651 w 843"/>
                <a:gd name="T45" fmla="*/ 44 h 783"/>
                <a:gd name="T46" fmla="*/ 626 w 843"/>
                <a:gd name="T47" fmla="*/ 22 h 783"/>
                <a:gd name="T48" fmla="*/ 631 w 843"/>
                <a:gd name="T49" fmla="*/ 3 h 783"/>
                <a:gd name="T50" fmla="*/ 657 w 843"/>
                <a:gd name="T51" fmla="*/ 10 h 783"/>
                <a:gd name="T52" fmla="*/ 690 w 843"/>
                <a:gd name="T53" fmla="*/ 21 h 783"/>
                <a:gd name="T54" fmla="*/ 732 w 843"/>
                <a:gd name="T55" fmla="*/ 55 h 783"/>
                <a:gd name="T56" fmla="*/ 731 w 843"/>
                <a:gd name="T57" fmla="*/ 72 h 783"/>
                <a:gd name="T58" fmla="*/ 733 w 843"/>
                <a:gd name="T59" fmla="*/ 112 h 783"/>
                <a:gd name="T60" fmla="*/ 740 w 843"/>
                <a:gd name="T61" fmla="*/ 156 h 783"/>
                <a:gd name="T62" fmla="*/ 774 w 843"/>
                <a:gd name="T63" fmla="*/ 237 h 783"/>
                <a:gd name="T64" fmla="*/ 783 w 843"/>
                <a:gd name="T65" fmla="*/ 262 h 783"/>
                <a:gd name="T66" fmla="*/ 778 w 843"/>
                <a:gd name="T67" fmla="*/ 306 h 783"/>
                <a:gd name="T68" fmla="*/ 803 w 843"/>
                <a:gd name="T69" fmla="*/ 358 h 783"/>
                <a:gd name="T70" fmla="*/ 833 w 843"/>
                <a:gd name="T71" fmla="*/ 445 h 783"/>
                <a:gd name="T72" fmla="*/ 843 w 843"/>
                <a:gd name="T73" fmla="*/ 486 h 783"/>
                <a:gd name="T74" fmla="*/ 813 w 843"/>
                <a:gd name="T75" fmla="*/ 527 h 783"/>
                <a:gd name="T76" fmla="*/ 788 w 843"/>
                <a:gd name="T77" fmla="*/ 556 h 783"/>
                <a:gd name="T78" fmla="*/ 790 w 843"/>
                <a:gd name="T79" fmla="*/ 580 h 783"/>
                <a:gd name="T80" fmla="*/ 764 w 843"/>
                <a:gd name="T81" fmla="*/ 605 h 783"/>
                <a:gd name="T82" fmla="*/ 763 w 843"/>
                <a:gd name="T83" fmla="*/ 665 h 783"/>
                <a:gd name="T84" fmla="*/ 720 w 843"/>
                <a:gd name="T85" fmla="*/ 679 h 783"/>
                <a:gd name="T86" fmla="*/ 694 w 843"/>
                <a:gd name="T87" fmla="*/ 710 h 783"/>
                <a:gd name="T88" fmla="*/ 674 w 843"/>
                <a:gd name="T89" fmla="*/ 757 h 783"/>
                <a:gd name="T90" fmla="*/ 630 w 843"/>
                <a:gd name="T91" fmla="*/ 750 h 783"/>
                <a:gd name="T92" fmla="*/ 563 w 843"/>
                <a:gd name="T93" fmla="*/ 761 h 783"/>
                <a:gd name="T94" fmla="*/ 498 w 843"/>
                <a:gd name="T95" fmla="*/ 721 h 783"/>
                <a:gd name="T96" fmla="*/ 426 w 843"/>
                <a:gd name="T97" fmla="*/ 714 h 783"/>
                <a:gd name="T98" fmla="*/ 413 w 843"/>
                <a:gd name="T99" fmla="*/ 762 h 783"/>
                <a:gd name="T100" fmla="*/ 347 w 843"/>
                <a:gd name="T101" fmla="*/ 748 h 783"/>
                <a:gd name="T102" fmla="*/ 281 w 843"/>
                <a:gd name="T103" fmla="*/ 742 h 783"/>
                <a:gd name="T104" fmla="*/ 198 w 843"/>
                <a:gd name="T105" fmla="*/ 744 h 783"/>
                <a:gd name="T106" fmla="*/ 145 w 843"/>
                <a:gd name="T107" fmla="*/ 734 h 783"/>
                <a:gd name="T108" fmla="*/ 83 w 843"/>
                <a:gd name="T109" fmla="*/ 737 h 783"/>
                <a:gd name="T110" fmla="*/ 809 w 843"/>
                <a:gd name="T111" fmla="*/ 69 h 783"/>
                <a:gd name="T112" fmla="*/ 830 w 843"/>
                <a:gd name="T113" fmla="*/ 58 h 783"/>
                <a:gd name="T114" fmla="*/ 798 w 843"/>
                <a:gd name="T115" fmla="*/ 25 h 783"/>
                <a:gd name="T116" fmla="*/ 767 w 843"/>
                <a:gd name="T117" fmla="*/ 35 h 783"/>
                <a:gd name="T118" fmla="*/ 780 w 843"/>
                <a:gd name="T119" fmla="*/ 45 h 783"/>
                <a:gd name="T120" fmla="*/ 805 w 843"/>
                <a:gd name="T121" fmla="*/ 64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3" h="783">
                  <a:moveTo>
                    <a:pt x="55" y="737"/>
                  </a:moveTo>
                  <a:cubicBezTo>
                    <a:pt x="41" y="742"/>
                    <a:pt x="59" y="730"/>
                    <a:pt x="40" y="730"/>
                  </a:cubicBezTo>
                  <a:cubicBezTo>
                    <a:pt x="31" y="727"/>
                    <a:pt x="30" y="709"/>
                    <a:pt x="26" y="716"/>
                  </a:cubicBezTo>
                  <a:cubicBezTo>
                    <a:pt x="18" y="723"/>
                    <a:pt x="0" y="709"/>
                    <a:pt x="4" y="700"/>
                  </a:cubicBezTo>
                  <a:cubicBezTo>
                    <a:pt x="4" y="700"/>
                    <a:pt x="4" y="700"/>
                    <a:pt x="4" y="700"/>
                  </a:cubicBezTo>
                  <a:cubicBezTo>
                    <a:pt x="6" y="697"/>
                    <a:pt x="8" y="694"/>
                    <a:pt x="9" y="692"/>
                  </a:cubicBezTo>
                  <a:cubicBezTo>
                    <a:pt x="15" y="687"/>
                    <a:pt x="22" y="682"/>
                    <a:pt x="20" y="672"/>
                  </a:cubicBezTo>
                  <a:cubicBezTo>
                    <a:pt x="15" y="664"/>
                    <a:pt x="31" y="670"/>
                    <a:pt x="21" y="656"/>
                  </a:cubicBezTo>
                  <a:cubicBezTo>
                    <a:pt x="13" y="643"/>
                    <a:pt x="38" y="647"/>
                    <a:pt x="20" y="643"/>
                  </a:cubicBezTo>
                  <a:cubicBezTo>
                    <a:pt x="12" y="633"/>
                    <a:pt x="13" y="631"/>
                    <a:pt x="10" y="628"/>
                  </a:cubicBezTo>
                  <a:cubicBezTo>
                    <a:pt x="7" y="614"/>
                    <a:pt x="18" y="616"/>
                    <a:pt x="22" y="610"/>
                  </a:cubicBezTo>
                  <a:cubicBezTo>
                    <a:pt x="22" y="604"/>
                    <a:pt x="20" y="595"/>
                    <a:pt x="30" y="596"/>
                  </a:cubicBezTo>
                  <a:cubicBezTo>
                    <a:pt x="29" y="585"/>
                    <a:pt x="27" y="583"/>
                    <a:pt x="30" y="574"/>
                  </a:cubicBezTo>
                  <a:cubicBezTo>
                    <a:pt x="32" y="565"/>
                    <a:pt x="12" y="568"/>
                    <a:pt x="19" y="551"/>
                  </a:cubicBezTo>
                  <a:cubicBezTo>
                    <a:pt x="37" y="535"/>
                    <a:pt x="12" y="543"/>
                    <a:pt x="14" y="533"/>
                  </a:cubicBezTo>
                  <a:cubicBezTo>
                    <a:pt x="7" y="521"/>
                    <a:pt x="15" y="520"/>
                    <a:pt x="16" y="505"/>
                  </a:cubicBezTo>
                  <a:cubicBezTo>
                    <a:pt x="26" y="498"/>
                    <a:pt x="35" y="494"/>
                    <a:pt x="29" y="480"/>
                  </a:cubicBezTo>
                  <a:cubicBezTo>
                    <a:pt x="26" y="469"/>
                    <a:pt x="33" y="468"/>
                    <a:pt x="41" y="461"/>
                  </a:cubicBezTo>
                  <a:cubicBezTo>
                    <a:pt x="49" y="457"/>
                    <a:pt x="37" y="453"/>
                    <a:pt x="43" y="443"/>
                  </a:cubicBezTo>
                  <a:cubicBezTo>
                    <a:pt x="51" y="442"/>
                    <a:pt x="56" y="439"/>
                    <a:pt x="55" y="435"/>
                  </a:cubicBezTo>
                  <a:cubicBezTo>
                    <a:pt x="56" y="435"/>
                    <a:pt x="56" y="435"/>
                    <a:pt x="56" y="435"/>
                  </a:cubicBezTo>
                  <a:cubicBezTo>
                    <a:pt x="61" y="435"/>
                    <a:pt x="72" y="431"/>
                    <a:pt x="77" y="431"/>
                  </a:cubicBezTo>
                  <a:cubicBezTo>
                    <a:pt x="90" y="424"/>
                    <a:pt x="67" y="416"/>
                    <a:pt x="86" y="409"/>
                  </a:cubicBezTo>
                  <a:cubicBezTo>
                    <a:pt x="103" y="395"/>
                    <a:pt x="72" y="406"/>
                    <a:pt x="79" y="391"/>
                  </a:cubicBezTo>
                  <a:cubicBezTo>
                    <a:pt x="75" y="381"/>
                    <a:pt x="104" y="392"/>
                    <a:pt x="85" y="383"/>
                  </a:cubicBezTo>
                  <a:cubicBezTo>
                    <a:pt x="78" y="380"/>
                    <a:pt x="76" y="366"/>
                    <a:pt x="77" y="362"/>
                  </a:cubicBezTo>
                  <a:cubicBezTo>
                    <a:pt x="73" y="356"/>
                    <a:pt x="75" y="339"/>
                    <a:pt x="85" y="347"/>
                  </a:cubicBezTo>
                  <a:cubicBezTo>
                    <a:pt x="89" y="355"/>
                    <a:pt x="99" y="350"/>
                    <a:pt x="102" y="352"/>
                  </a:cubicBezTo>
                  <a:cubicBezTo>
                    <a:pt x="110" y="352"/>
                    <a:pt x="123" y="347"/>
                    <a:pt x="127" y="338"/>
                  </a:cubicBezTo>
                  <a:cubicBezTo>
                    <a:pt x="137" y="328"/>
                    <a:pt x="152" y="330"/>
                    <a:pt x="152" y="343"/>
                  </a:cubicBezTo>
                  <a:cubicBezTo>
                    <a:pt x="162" y="354"/>
                    <a:pt x="141" y="366"/>
                    <a:pt x="151" y="370"/>
                  </a:cubicBezTo>
                  <a:cubicBezTo>
                    <a:pt x="152" y="359"/>
                    <a:pt x="164" y="358"/>
                    <a:pt x="170" y="364"/>
                  </a:cubicBezTo>
                  <a:cubicBezTo>
                    <a:pt x="168" y="351"/>
                    <a:pt x="190" y="351"/>
                    <a:pt x="195" y="342"/>
                  </a:cubicBezTo>
                  <a:cubicBezTo>
                    <a:pt x="202" y="344"/>
                    <a:pt x="213" y="337"/>
                    <a:pt x="217" y="346"/>
                  </a:cubicBezTo>
                  <a:cubicBezTo>
                    <a:pt x="224" y="348"/>
                    <a:pt x="224" y="339"/>
                    <a:pt x="233" y="331"/>
                  </a:cubicBezTo>
                  <a:cubicBezTo>
                    <a:pt x="237" y="320"/>
                    <a:pt x="251" y="321"/>
                    <a:pt x="254" y="316"/>
                  </a:cubicBezTo>
                  <a:cubicBezTo>
                    <a:pt x="253" y="302"/>
                    <a:pt x="258" y="286"/>
                    <a:pt x="260" y="272"/>
                  </a:cubicBezTo>
                  <a:cubicBezTo>
                    <a:pt x="271" y="261"/>
                    <a:pt x="268" y="260"/>
                    <a:pt x="279" y="247"/>
                  </a:cubicBezTo>
                  <a:cubicBezTo>
                    <a:pt x="287" y="246"/>
                    <a:pt x="283" y="234"/>
                    <a:pt x="293" y="247"/>
                  </a:cubicBezTo>
                  <a:cubicBezTo>
                    <a:pt x="302" y="254"/>
                    <a:pt x="287" y="272"/>
                    <a:pt x="305" y="273"/>
                  </a:cubicBezTo>
                  <a:cubicBezTo>
                    <a:pt x="310" y="263"/>
                    <a:pt x="314" y="250"/>
                    <a:pt x="327" y="259"/>
                  </a:cubicBezTo>
                  <a:cubicBezTo>
                    <a:pt x="330" y="246"/>
                    <a:pt x="337" y="256"/>
                    <a:pt x="346" y="251"/>
                  </a:cubicBezTo>
                  <a:cubicBezTo>
                    <a:pt x="357" y="255"/>
                    <a:pt x="343" y="268"/>
                    <a:pt x="354" y="275"/>
                  </a:cubicBezTo>
                  <a:cubicBezTo>
                    <a:pt x="369" y="281"/>
                    <a:pt x="380" y="253"/>
                    <a:pt x="387" y="262"/>
                  </a:cubicBezTo>
                  <a:cubicBezTo>
                    <a:pt x="391" y="278"/>
                    <a:pt x="394" y="258"/>
                    <a:pt x="402" y="256"/>
                  </a:cubicBezTo>
                  <a:cubicBezTo>
                    <a:pt x="402" y="247"/>
                    <a:pt x="402" y="237"/>
                    <a:pt x="405" y="228"/>
                  </a:cubicBezTo>
                  <a:cubicBezTo>
                    <a:pt x="397" y="220"/>
                    <a:pt x="418" y="207"/>
                    <a:pt x="422" y="222"/>
                  </a:cubicBezTo>
                  <a:cubicBezTo>
                    <a:pt x="433" y="222"/>
                    <a:pt x="436" y="236"/>
                    <a:pt x="444" y="243"/>
                  </a:cubicBezTo>
                  <a:cubicBezTo>
                    <a:pt x="453" y="241"/>
                    <a:pt x="473" y="231"/>
                    <a:pt x="473" y="237"/>
                  </a:cubicBezTo>
                  <a:cubicBezTo>
                    <a:pt x="482" y="240"/>
                    <a:pt x="483" y="221"/>
                    <a:pt x="479" y="213"/>
                  </a:cubicBezTo>
                  <a:cubicBezTo>
                    <a:pt x="486" y="207"/>
                    <a:pt x="493" y="202"/>
                    <a:pt x="498" y="215"/>
                  </a:cubicBezTo>
                  <a:cubicBezTo>
                    <a:pt x="504" y="234"/>
                    <a:pt x="527" y="231"/>
                    <a:pt x="543" y="228"/>
                  </a:cubicBezTo>
                  <a:cubicBezTo>
                    <a:pt x="552" y="228"/>
                    <a:pt x="576" y="226"/>
                    <a:pt x="572" y="234"/>
                  </a:cubicBezTo>
                  <a:cubicBezTo>
                    <a:pt x="573" y="234"/>
                    <a:pt x="583" y="240"/>
                    <a:pt x="595" y="240"/>
                  </a:cubicBezTo>
                  <a:cubicBezTo>
                    <a:pt x="600" y="239"/>
                    <a:pt x="603" y="240"/>
                    <a:pt x="604" y="241"/>
                  </a:cubicBezTo>
                  <a:cubicBezTo>
                    <a:pt x="604" y="241"/>
                    <a:pt x="618" y="241"/>
                    <a:pt x="620" y="243"/>
                  </a:cubicBezTo>
                  <a:cubicBezTo>
                    <a:pt x="623" y="244"/>
                    <a:pt x="638" y="250"/>
                    <a:pt x="638" y="250"/>
                  </a:cubicBezTo>
                  <a:cubicBezTo>
                    <a:pt x="650" y="240"/>
                    <a:pt x="650" y="240"/>
                    <a:pt x="650" y="240"/>
                  </a:cubicBezTo>
                  <a:cubicBezTo>
                    <a:pt x="668" y="241"/>
                    <a:pt x="668" y="241"/>
                    <a:pt x="668" y="241"/>
                  </a:cubicBezTo>
                  <a:cubicBezTo>
                    <a:pt x="674" y="234"/>
                    <a:pt x="674" y="234"/>
                    <a:pt x="674" y="234"/>
                  </a:cubicBezTo>
                  <a:cubicBezTo>
                    <a:pt x="675" y="218"/>
                    <a:pt x="675" y="218"/>
                    <a:pt x="675" y="218"/>
                  </a:cubicBezTo>
                  <a:cubicBezTo>
                    <a:pt x="658" y="208"/>
                    <a:pt x="658" y="208"/>
                    <a:pt x="658" y="208"/>
                  </a:cubicBezTo>
                  <a:cubicBezTo>
                    <a:pt x="655" y="191"/>
                    <a:pt x="655" y="191"/>
                    <a:pt x="655" y="191"/>
                  </a:cubicBezTo>
                  <a:cubicBezTo>
                    <a:pt x="663" y="190"/>
                    <a:pt x="663" y="190"/>
                    <a:pt x="663" y="190"/>
                  </a:cubicBezTo>
                  <a:cubicBezTo>
                    <a:pt x="664" y="180"/>
                    <a:pt x="664" y="180"/>
                    <a:pt x="664" y="180"/>
                  </a:cubicBezTo>
                  <a:cubicBezTo>
                    <a:pt x="677" y="180"/>
                    <a:pt x="677" y="180"/>
                    <a:pt x="677" y="180"/>
                  </a:cubicBezTo>
                  <a:cubicBezTo>
                    <a:pt x="683" y="116"/>
                    <a:pt x="683" y="116"/>
                    <a:pt x="683" y="116"/>
                  </a:cubicBezTo>
                  <a:cubicBezTo>
                    <a:pt x="650" y="62"/>
                    <a:pt x="650" y="62"/>
                    <a:pt x="650" y="62"/>
                  </a:cubicBezTo>
                  <a:cubicBezTo>
                    <a:pt x="651" y="44"/>
                    <a:pt x="651" y="44"/>
                    <a:pt x="651" y="44"/>
                  </a:cubicBezTo>
                  <a:cubicBezTo>
                    <a:pt x="619" y="32"/>
                    <a:pt x="619" y="32"/>
                    <a:pt x="619" y="32"/>
                  </a:cubicBezTo>
                  <a:cubicBezTo>
                    <a:pt x="616" y="24"/>
                    <a:pt x="616" y="24"/>
                    <a:pt x="616" y="24"/>
                  </a:cubicBezTo>
                  <a:cubicBezTo>
                    <a:pt x="626" y="22"/>
                    <a:pt x="626" y="22"/>
                    <a:pt x="626" y="22"/>
                  </a:cubicBezTo>
                  <a:cubicBezTo>
                    <a:pt x="632" y="14"/>
                    <a:pt x="632" y="14"/>
                    <a:pt x="632" y="14"/>
                  </a:cubicBezTo>
                  <a:cubicBezTo>
                    <a:pt x="630" y="8"/>
                    <a:pt x="630" y="8"/>
                    <a:pt x="630" y="8"/>
                  </a:cubicBezTo>
                  <a:cubicBezTo>
                    <a:pt x="631" y="3"/>
                    <a:pt x="631" y="3"/>
                    <a:pt x="631" y="3"/>
                  </a:cubicBezTo>
                  <a:cubicBezTo>
                    <a:pt x="635" y="0"/>
                    <a:pt x="635" y="0"/>
                    <a:pt x="635" y="0"/>
                  </a:cubicBezTo>
                  <a:cubicBezTo>
                    <a:pt x="647" y="2"/>
                    <a:pt x="647" y="2"/>
                    <a:pt x="647" y="2"/>
                  </a:cubicBezTo>
                  <a:cubicBezTo>
                    <a:pt x="657" y="10"/>
                    <a:pt x="657" y="10"/>
                    <a:pt x="657" y="10"/>
                  </a:cubicBezTo>
                  <a:cubicBezTo>
                    <a:pt x="658" y="10"/>
                    <a:pt x="658" y="10"/>
                    <a:pt x="658" y="10"/>
                  </a:cubicBezTo>
                  <a:cubicBezTo>
                    <a:pt x="681" y="15"/>
                    <a:pt x="681" y="15"/>
                    <a:pt x="681" y="15"/>
                  </a:cubicBezTo>
                  <a:cubicBezTo>
                    <a:pt x="690" y="21"/>
                    <a:pt x="690" y="21"/>
                    <a:pt x="690" y="21"/>
                  </a:cubicBezTo>
                  <a:cubicBezTo>
                    <a:pt x="696" y="29"/>
                    <a:pt x="696" y="29"/>
                    <a:pt x="696" y="29"/>
                  </a:cubicBezTo>
                  <a:cubicBezTo>
                    <a:pt x="718" y="47"/>
                    <a:pt x="718" y="47"/>
                    <a:pt x="718" y="47"/>
                  </a:cubicBezTo>
                  <a:cubicBezTo>
                    <a:pt x="732" y="55"/>
                    <a:pt x="732" y="55"/>
                    <a:pt x="732" y="55"/>
                  </a:cubicBezTo>
                  <a:cubicBezTo>
                    <a:pt x="753" y="64"/>
                    <a:pt x="753" y="64"/>
                    <a:pt x="753" y="64"/>
                  </a:cubicBezTo>
                  <a:cubicBezTo>
                    <a:pt x="742" y="73"/>
                    <a:pt x="742" y="73"/>
                    <a:pt x="742" y="73"/>
                  </a:cubicBezTo>
                  <a:cubicBezTo>
                    <a:pt x="731" y="72"/>
                    <a:pt x="731" y="72"/>
                    <a:pt x="731" y="72"/>
                  </a:cubicBezTo>
                  <a:cubicBezTo>
                    <a:pt x="726" y="78"/>
                    <a:pt x="726" y="78"/>
                    <a:pt x="726" y="78"/>
                  </a:cubicBezTo>
                  <a:cubicBezTo>
                    <a:pt x="735" y="94"/>
                    <a:pt x="735" y="94"/>
                    <a:pt x="735" y="94"/>
                  </a:cubicBezTo>
                  <a:cubicBezTo>
                    <a:pt x="733" y="112"/>
                    <a:pt x="733" y="112"/>
                    <a:pt x="733" y="112"/>
                  </a:cubicBezTo>
                  <a:cubicBezTo>
                    <a:pt x="738" y="130"/>
                    <a:pt x="738" y="130"/>
                    <a:pt x="738" y="130"/>
                  </a:cubicBezTo>
                  <a:cubicBezTo>
                    <a:pt x="741" y="147"/>
                    <a:pt x="741" y="147"/>
                    <a:pt x="741" y="147"/>
                  </a:cubicBezTo>
                  <a:cubicBezTo>
                    <a:pt x="740" y="156"/>
                    <a:pt x="740" y="156"/>
                    <a:pt x="740" y="156"/>
                  </a:cubicBezTo>
                  <a:cubicBezTo>
                    <a:pt x="731" y="175"/>
                    <a:pt x="731" y="175"/>
                    <a:pt x="731" y="175"/>
                  </a:cubicBezTo>
                  <a:cubicBezTo>
                    <a:pt x="749" y="209"/>
                    <a:pt x="749" y="209"/>
                    <a:pt x="749" y="209"/>
                  </a:cubicBezTo>
                  <a:cubicBezTo>
                    <a:pt x="774" y="237"/>
                    <a:pt x="774" y="237"/>
                    <a:pt x="774" y="237"/>
                  </a:cubicBezTo>
                  <a:cubicBezTo>
                    <a:pt x="779" y="248"/>
                    <a:pt x="779" y="248"/>
                    <a:pt x="779" y="248"/>
                  </a:cubicBezTo>
                  <a:cubicBezTo>
                    <a:pt x="784" y="259"/>
                    <a:pt x="784" y="259"/>
                    <a:pt x="784" y="259"/>
                  </a:cubicBezTo>
                  <a:cubicBezTo>
                    <a:pt x="783" y="262"/>
                    <a:pt x="783" y="262"/>
                    <a:pt x="783" y="262"/>
                  </a:cubicBezTo>
                  <a:cubicBezTo>
                    <a:pt x="778" y="276"/>
                    <a:pt x="778" y="276"/>
                    <a:pt x="778" y="276"/>
                  </a:cubicBezTo>
                  <a:cubicBezTo>
                    <a:pt x="776" y="299"/>
                    <a:pt x="776" y="299"/>
                    <a:pt x="776" y="299"/>
                  </a:cubicBezTo>
                  <a:cubicBezTo>
                    <a:pt x="778" y="306"/>
                    <a:pt x="778" y="306"/>
                    <a:pt x="778" y="306"/>
                  </a:cubicBezTo>
                  <a:cubicBezTo>
                    <a:pt x="784" y="326"/>
                    <a:pt x="784" y="326"/>
                    <a:pt x="784" y="326"/>
                  </a:cubicBezTo>
                  <a:cubicBezTo>
                    <a:pt x="794" y="347"/>
                    <a:pt x="794" y="347"/>
                    <a:pt x="794" y="347"/>
                  </a:cubicBezTo>
                  <a:cubicBezTo>
                    <a:pt x="803" y="358"/>
                    <a:pt x="803" y="358"/>
                    <a:pt x="803" y="358"/>
                  </a:cubicBezTo>
                  <a:cubicBezTo>
                    <a:pt x="808" y="381"/>
                    <a:pt x="808" y="381"/>
                    <a:pt x="808" y="381"/>
                  </a:cubicBezTo>
                  <a:cubicBezTo>
                    <a:pt x="823" y="410"/>
                    <a:pt x="823" y="410"/>
                    <a:pt x="823" y="410"/>
                  </a:cubicBezTo>
                  <a:cubicBezTo>
                    <a:pt x="833" y="445"/>
                    <a:pt x="833" y="445"/>
                    <a:pt x="833" y="445"/>
                  </a:cubicBezTo>
                  <a:cubicBezTo>
                    <a:pt x="832" y="466"/>
                    <a:pt x="832" y="466"/>
                    <a:pt x="832" y="466"/>
                  </a:cubicBezTo>
                  <a:cubicBezTo>
                    <a:pt x="836" y="475"/>
                    <a:pt x="836" y="475"/>
                    <a:pt x="836" y="475"/>
                  </a:cubicBezTo>
                  <a:cubicBezTo>
                    <a:pt x="843" y="486"/>
                    <a:pt x="843" y="486"/>
                    <a:pt x="843" y="486"/>
                  </a:cubicBezTo>
                  <a:cubicBezTo>
                    <a:pt x="840" y="499"/>
                    <a:pt x="840" y="499"/>
                    <a:pt x="840" y="499"/>
                  </a:cubicBezTo>
                  <a:cubicBezTo>
                    <a:pt x="828" y="503"/>
                    <a:pt x="828" y="503"/>
                    <a:pt x="828" y="503"/>
                  </a:cubicBezTo>
                  <a:cubicBezTo>
                    <a:pt x="813" y="527"/>
                    <a:pt x="813" y="527"/>
                    <a:pt x="813" y="527"/>
                  </a:cubicBezTo>
                  <a:cubicBezTo>
                    <a:pt x="811" y="538"/>
                    <a:pt x="811" y="538"/>
                    <a:pt x="811" y="538"/>
                  </a:cubicBezTo>
                  <a:cubicBezTo>
                    <a:pt x="789" y="541"/>
                    <a:pt x="789" y="541"/>
                    <a:pt x="789" y="541"/>
                  </a:cubicBezTo>
                  <a:cubicBezTo>
                    <a:pt x="788" y="556"/>
                    <a:pt x="788" y="556"/>
                    <a:pt x="788" y="556"/>
                  </a:cubicBezTo>
                  <a:cubicBezTo>
                    <a:pt x="800" y="568"/>
                    <a:pt x="800" y="568"/>
                    <a:pt x="800" y="568"/>
                  </a:cubicBezTo>
                  <a:cubicBezTo>
                    <a:pt x="799" y="574"/>
                    <a:pt x="799" y="574"/>
                    <a:pt x="799" y="574"/>
                  </a:cubicBezTo>
                  <a:cubicBezTo>
                    <a:pt x="799" y="574"/>
                    <a:pt x="797" y="582"/>
                    <a:pt x="790" y="580"/>
                  </a:cubicBezTo>
                  <a:cubicBezTo>
                    <a:pt x="783" y="578"/>
                    <a:pt x="768" y="580"/>
                    <a:pt x="768" y="580"/>
                  </a:cubicBezTo>
                  <a:cubicBezTo>
                    <a:pt x="772" y="599"/>
                    <a:pt x="772" y="599"/>
                    <a:pt x="772" y="599"/>
                  </a:cubicBezTo>
                  <a:cubicBezTo>
                    <a:pt x="764" y="605"/>
                    <a:pt x="764" y="605"/>
                    <a:pt x="764" y="605"/>
                  </a:cubicBezTo>
                  <a:cubicBezTo>
                    <a:pt x="768" y="624"/>
                    <a:pt x="768" y="624"/>
                    <a:pt x="768" y="624"/>
                  </a:cubicBezTo>
                  <a:cubicBezTo>
                    <a:pt x="768" y="624"/>
                    <a:pt x="769" y="642"/>
                    <a:pt x="765" y="647"/>
                  </a:cubicBezTo>
                  <a:cubicBezTo>
                    <a:pt x="762" y="651"/>
                    <a:pt x="765" y="665"/>
                    <a:pt x="763" y="665"/>
                  </a:cubicBezTo>
                  <a:cubicBezTo>
                    <a:pt x="760" y="665"/>
                    <a:pt x="755" y="673"/>
                    <a:pt x="754" y="677"/>
                  </a:cubicBezTo>
                  <a:cubicBezTo>
                    <a:pt x="753" y="682"/>
                    <a:pt x="746" y="678"/>
                    <a:pt x="746" y="678"/>
                  </a:cubicBezTo>
                  <a:cubicBezTo>
                    <a:pt x="720" y="679"/>
                    <a:pt x="720" y="679"/>
                    <a:pt x="720" y="679"/>
                  </a:cubicBezTo>
                  <a:cubicBezTo>
                    <a:pt x="708" y="682"/>
                    <a:pt x="708" y="682"/>
                    <a:pt x="708" y="682"/>
                  </a:cubicBezTo>
                  <a:cubicBezTo>
                    <a:pt x="706" y="698"/>
                    <a:pt x="706" y="698"/>
                    <a:pt x="706" y="698"/>
                  </a:cubicBezTo>
                  <a:cubicBezTo>
                    <a:pt x="706" y="698"/>
                    <a:pt x="697" y="706"/>
                    <a:pt x="694" y="710"/>
                  </a:cubicBezTo>
                  <a:cubicBezTo>
                    <a:pt x="691" y="714"/>
                    <a:pt x="690" y="732"/>
                    <a:pt x="691" y="739"/>
                  </a:cubicBezTo>
                  <a:cubicBezTo>
                    <a:pt x="692" y="747"/>
                    <a:pt x="697" y="754"/>
                    <a:pt x="693" y="758"/>
                  </a:cubicBezTo>
                  <a:cubicBezTo>
                    <a:pt x="689" y="763"/>
                    <a:pt x="683" y="758"/>
                    <a:pt x="674" y="757"/>
                  </a:cubicBezTo>
                  <a:cubicBezTo>
                    <a:pt x="665" y="756"/>
                    <a:pt x="659" y="758"/>
                    <a:pt x="647" y="762"/>
                  </a:cubicBezTo>
                  <a:cubicBezTo>
                    <a:pt x="634" y="765"/>
                    <a:pt x="634" y="762"/>
                    <a:pt x="634" y="762"/>
                  </a:cubicBezTo>
                  <a:cubicBezTo>
                    <a:pt x="636" y="757"/>
                    <a:pt x="637" y="752"/>
                    <a:pt x="630" y="750"/>
                  </a:cubicBezTo>
                  <a:cubicBezTo>
                    <a:pt x="614" y="749"/>
                    <a:pt x="633" y="783"/>
                    <a:pt x="619" y="778"/>
                  </a:cubicBezTo>
                  <a:cubicBezTo>
                    <a:pt x="609" y="777"/>
                    <a:pt x="605" y="769"/>
                    <a:pt x="593" y="763"/>
                  </a:cubicBezTo>
                  <a:cubicBezTo>
                    <a:pt x="579" y="768"/>
                    <a:pt x="571" y="770"/>
                    <a:pt x="563" y="761"/>
                  </a:cubicBezTo>
                  <a:cubicBezTo>
                    <a:pt x="551" y="763"/>
                    <a:pt x="553" y="742"/>
                    <a:pt x="539" y="749"/>
                  </a:cubicBezTo>
                  <a:cubicBezTo>
                    <a:pt x="525" y="759"/>
                    <a:pt x="521" y="743"/>
                    <a:pt x="521" y="738"/>
                  </a:cubicBezTo>
                  <a:cubicBezTo>
                    <a:pt x="506" y="742"/>
                    <a:pt x="503" y="738"/>
                    <a:pt x="498" y="721"/>
                  </a:cubicBezTo>
                  <a:cubicBezTo>
                    <a:pt x="495" y="707"/>
                    <a:pt x="479" y="702"/>
                    <a:pt x="471" y="706"/>
                  </a:cubicBezTo>
                  <a:cubicBezTo>
                    <a:pt x="460" y="695"/>
                    <a:pt x="469" y="686"/>
                    <a:pt x="449" y="703"/>
                  </a:cubicBezTo>
                  <a:cubicBezTo>
                    <a:pt x="443" y="711"/>
                    <a:pt x="420" y="696"/>
                    <a:pt x="426" y="714"/>
                  </a:cubicBezTo>
                  <a:cubicBezTo>
                    <a:pt x="413" y="711"/>
                    <a:pt x="414" y="733"/>
                    <a:pt x="424" y="736"/>
                  </a:cubicBezTo>
                  <a:cubicBezTo>
                    <a:pt x="424" y="749"/>
                    <a:pt x="435" y="755"/>
                    <a:pt x="441" y="764"/>
                  </a:cubicBezTo>
                  <a:cubicBezTo>
                    <a:pt x="446" y="772"/>
                    <a:pt x="418" y="765"/>
                    <a:pt x="413" y="762"/>
                  </a:cubicBezTo>
                  <a:cubicBezTo>
                    <a:pt x="415" y="749"/>
                    <a:pt x="381" y="768"/>
                    <a:pt x="385" y="757"/>
                  </a:cubicBezTo>
                  <a:cubicBezTo>
                    <a:pt x="378" y="762"/>
                    <a:pt x="368" y="751"/>
                    <a:pt x="366" y="754"/>
                  </a:cubicBezTo>
                  <a:cubicBezTo>
                    <a:pt x="360" y="761"/>
                    <a:pt x="350" y="745"/>
                    <a:pt x="347" y="748"/>
                  </a:cubicBezTo>
                  <a:cubicBezTo>
                    <a:pt x="339" y="741"/>
                    <a:pt x="352" y="719"/>
                    <a:pt x="339" y="720"/>
                  </a:cubicBezTo>
                  <a:cubicBezTo>
                    <a:pt x="324" y="722"/>
                    <a:pt x="320" y="737"/>
                    <a:pt x="307" y="741"/>
                  </a:cubicBezTo>
                  <a:cubicBezTo>
                    <a:pt x="292" y="734"/>
                    <a:pt x="280" y="768"/>
                    <a:pt x="281" y="742"/>
                  </a:cubicBezTo>
                  <a:cubicBezTo>
                    <a:pt x="276" y="735"/>
                    <a:pt x="259" y="749"/>
                    <a:pt x="248" y="747"/>
                  </a:cubicBezTo>
                  <a:cubicBezTo>
                    <a:pt x="239" y="738"/>
                    <a:pt x="224" y="747"/>
                    <a:pt x="221" y="753"/>
                  </a:cubicBezTo>
                  <a:cubicBezTo>
                    <a:pt x="208" y="757"/>
                    <a:pt x="204" y="758"/>
                    <a:pt x="198" y="744"/>
                  </a:cubicBezTo>
                  <a:cubicBezTo>
                    <a:pt x="198" y="730"/>
                    <a:pt x="183" y="746"/>
                    <a:pt x="175" y="738"/>
                  </a:cubicBezTo>
                  <a:cubicBezTo>
                    <a:pt x="165" y="742"/>
                    <a:pt x="162" y="756"/>
                    <a:pt x="158" y="743"/>
                  </a:cubicBezTo>
                  <a:cubicBezTo>
                    <a:pt x="158" y="730"/>
                    <a:pt x="150" y="740"/>
                    <a:pt x="145" y="734"/>
                  </a:cubicBezTo>
                  <a:cubicBezTo>
                    <a:pt x="137" y="739"/>
                    <a:pt x="124" y="725"/>
                    <a:pt x="124" y="720"/>
                  </a:cubicBezTo>
                  <a:cubicBezTo>
                    <a:pt x="117" y="716"/>
                    <a:pt x="114" y="734"/>
                    <a:pt x="108" y="728"/>
                  </a:cubicBezTo>
                  <a:cubicBezTo>
                    <a:pt x="98" y="734"/>
                    <a:pt x="91" y="737"/>
                    <a:pt x="83" y="737"/>
                  </a:cubicBezTo>
                  <a:cubicBezTo>
                    <a:pt x="74" y="731"/>
                    <a:pt x="67" y="727"/>
                    <a:pt x="55" y="737"/>
                  </a:cubicBezTo>
                  <a:close/>
                  <a:moveTo>
                    <a:pt x="805" y="64"/>
                  </a:moveTo>
                  <a:cubicBezTo>
                    <a:pt x="809" y="69"/>
                    <a:pt x="809" y="69"/>
                    <a:pt x="809" y="69"/>
                  </a:cubicBezTo>
                  <a:cubicBezTo>
                    <a:pt x="817" y="65"/>
                    <a:pt x="817" y="65"/>
                    <a:pt x="817" y="65"/>
                  </a:cubicBezTo>
                  <a:cubicBezTo>
                    <a:pt x="830" y="62"/>
                    <a:pt x="830" y="62"/>
                    <a:pt x="830" y="62"/>
                  </a:cubicBezTo>
                  <a:cubicBezTo>
                    <a:pt x="830" y="58"/>
                    <a:pt x="830" y="58"/>
                    <a:pt x="830" y="58"/>
                  </a:cubicBezTo>
                  <a:cubicBezTo>
                    <a:pt x="814" y="34"/>
                    <a:pt x="814" y="34"/>
                    <a:pt x="814" y="34"/>
                  </a:cubicBezTo>
                  <a:cubicBezTo>
                    <a:pt x="806" y="32"/>
                    <a:pt x="806" y="32"/>
                    <a:pt x="806" y="32"/>
                  </a:cubicBezTo>
                  <a:cubicBezTo>
                    <a:pt x="798" y="25"/>
                    <a:pt x="798" y="25"/>
                    <a:pt x="798" y="25"/>
                  </a:cubicBezTo>
                  <a:cubicBezTo>
                    <a:pt x="778" y="30"/>
                    <a:pt x="778" y="30"/>
                    <a:pt x="778" y="30"/>
                  </a:cubicBezTo>
                  <a:cubicBezTo>
                    <a:pt x="768" y="31"/>
                    <a:pt x="768" y="31"/>
                    <a:pt x="768" y="31"/>
                  </a:cubicBezTo>
                  <a:cubicBezTo>
                    <a:pt x="767" y="35"/>
                    <a:pt x="767" y="35"/>
                    <a:pt x="767" y="35"/>
                  </a:cubicBezTo>
                  <a:cubicBezTo>
                    <a:pt x="772" y="39"/>
                    <a:pt x="772" y="39"/>
                    <a:pt x="772" y="39"/>
                  </a:cubicBezTo>
                  <a:cubicBezTo>
                    <a:pt x="775" y="39"/>
                    <a:pt x="775" y="39"/>
                    <a:pt x="775" y="39"/>
                  </a:cubicBezTo>
                  <a:cubicBezTo>
                    <a:pt x="780" y="45"/>
                    <a:pt x="780" y="45"/>
                    <a:pt x="780" y="45"/>
                  </a:cubicBezTo>
                  <a:cubicBezTo>
                    <a:pt x="780" y="50"/>
                    <a:pt x="780" y="50"/>
                    <a:pt x="780" y="50"/>
                  </a:cubicBezTo>
                  <a:cubicBezTo>
                    <a:pt x="794" y="64"/>
                    <a:pt x="794" y="64"/>
                    <a:pt x="794" y="64"/>
                  </a:cubicBezTo>
                  <a:lnTo>
                    <a:pt x="805" y="64"/>
                  </a:lnTo>
                  <a:close/>
                </a:path>
              </a:pathLst>
            </a:custGeom>
            <a:solidFill>
              <a:srgbClr val="0000B4"/>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5" name="Group 30">
            <a:extLst>
              <a:ext uri="{FF2B5EF4-FFF2-40B4-BE49-F238E27FC236}">
                <a16:creationId xmlns:a16="http://schemas.microsoft.com/office/drawing/2014/main" id="{CF4C5EA3-C07C-7F97-5C2C-3570F75CEF67}"/>
              </a:ext>
            </a:extLst>
          </p:cNvPr>
          <p:cNvGrpSpPr/>
          <p:nvPr/>
        </p:nvGrpSpPr>
        <p:grpSpPr>
          <a:xfrm>
            <a:off x="32343" y="2830502"/>
            <a:ext cx="3130970" cy="1584619"/>
            <a:chOff x="1941818" y="1964475"/>
            <a:chExt cx="3130970" cy="1584619"/>
          </a:xfrm>
        </p:grpSpPr>
        <p:pic>
          <p:nvPicPr>
            <p:cNvPr id="96" name="Graphic 31">
              <a:extLst>
                <a:ext uri="{FF2B5EF4-FFF2-40B4-BE49-F238E27FC236}">
                  <a16:creationId xmlns:a16="http://schemas.microsoft.com/office/drawing/2014/main" id="{54BA28BF-B94F-0C2F-30D0-490B53546C7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047994" y="1964475"/>
              <a:ext cx="918618" cy="918618"/>
            </a:xfrm>
            <a:prstGeom prst="rect">
              <a:avLst/>
            </a:prstGeom>
          </p:spPr>
        </p:pic>
        <p:sp>
          <p:nvSpPr>
            <p:cNvPr id="97" name="TextBox 96">
              <a:extLst>
                <a:ext uri="{FF2B5EF4-FFF2-40B4-BE49-F238E27FC236}">
                  <a16:creationId xmlns:a16="http://schemas.microsoft.com/office/drawing/2014/main" id="{7CB9EE20-C9D5-27F8-DACE-79819AF4F962}"/>
                </a:ext>
              </a:extLst>
            </p:cNvPr>
            <p:cNvSpPr txBox="1"/>
            <p:nvPr/>
          </p:nvSpPr>
          <p:spPr>
            <a:xfrm>
              <a:off x="3047994" y="2239118"/>
              <a:ext cx="918618"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2400" b="0" i="0" u="none" strike="noStrike" kern="1200" cap="none" spc="0" normalizeH="0" baseline="0" noProof="0" dirty="0">
                  <a:ln>
                    <a:noFill/>
                  </a:ln>
                  <a:solidFill>
                    <a:schemeClr val="accent1"/>
                  </a:solidFill>
                  <a:effectLst/>
                  <a:uLnTx/>
                  <a:uFillTx/>
                  <a:latin typeface="Aino"/>
                  <a:ea typeface="+mn-ea"/>
                  <a:cs typeface="+mn-cs"/>
                </a:rPr>
                <a:t>30</a:t>
              </a:r>
              <a:endParaRPr kumimoji="0" lang="en-GB" sz="2400" b="0" i="0" u="none" strike="noStrike" kern="1200" cap="none" spc="0" normalizeH="0" baseline="0" noProof="0" dirty="0">
                <a:ln>
                  <a:noFill/>
                </a:ln>
                <a:solidFill>
                  <a:schemeClr val="accent1"/>
                </a:solidFill>
                <a:effectLst/>
                <a:uLnTx/>
                <a:uFillTx/>
                <a:latin typeface="Aino"/>
                <a:ea typeface="+mn-ea"/>
                <a:cs typeface="+mn-cs"/>
              </a:endParaRPr>
            </a:p>
          </p:txBody>
        </p:sp>
        <p:sp>
          <p:nvSpPr>
            <p:cNvPr id="98" name="TextBox 97">
              <a:extLst>
                <a:ext uri="{FF2B5EF4-FFF2-40B4-BE49-F238E27FC236}">
                  <a16:creationId xmlns:a16="http://schemas.microsoft.com/office/drawing/2014/main" id="{EFBD0BBB-E825-454C-6BA9-FCE28CB75EFB}"/>
                </a:ext>
              </a:extLst>
            </p:cNvPr>
            <p:cNvSpPr txBox="1"/>
            <p:nvPr/>
          </p:nvSpPr>
          <p:spPr>
            <a:xfrm>
              <a:off x="1941818" y="3056651"/>
              <a:ext cx="3130970" cy="492443"/>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dirty="0" err="1">
                  <a:ln>
                    <a:noFill/>
                  </a:ln>
                  <a:solidFill>
                    <a:schemeClr val="accent1"/>
                  </a:solidFill>
                  <a:effectLst/>
                  <a:uLnTx/>
                  <a:uFillTx/>
                  <a:latin typeface="Aino"/>
                  <a:ea typeface="+mn-ea"/>
                  <a:cs typeface="+mn-cs"/>
                </a:rPr>
                <a:t>vocational</a:t>
              </a:r>
              <a:r>
                <a:rPr kumimoji="0" lang="et-EE" sz="1600" b="0" i="0" u="none" strike="noStrike" kern="1200" cap="none" spc="0" normalizeH="0" baseline="0" noProof="0" dirty="0">
                  <a:ln>
                    <a:noFill/>
                  </a:ln>
                  <a:solidFill>
                    <a:schemeClr val="accent1"/>
                  </a:solidFill>
                  <a:effectLst/>
                  <a:uLnTx/>
                  <a:uFillTx/>
                  <a:latin typeface="Aino"/>
                  <a:ea typeface="+mn-ea"/>
                  <a:cs typeface="+mn-cs"/>
                </a:rPr>
                <a:t> </a:t>
              </a:r>
              <a:r>
                <a:rPr kumimoji="0" lang="et-EE" sz="1600" b="0" i="0" u="none" strike="noStrike" kern="1200" cap="none" spc="0" normalizeH="0" baseline="0" noProof="0" dirty="0" err="1">
                  <a:ln>
                    <a:noFill/>
                  </a:ln>
                  <a:solidFill>
                    <a:schemeClr val="accent1"/>
                  </a:solidFill>
                  <a:effectLst/>
                  <a:uLnTx/>
                  <a:uFillTx/>
                  <a:latin typeface="Aino"/>
                  <a:ea typeface="+mn-ea"/>
                  <a:cs typeface="+mn-cs"/>
                </a:rPr>
                <a:t>education</a:t>
              </a:r>
              <a:r>
                <a:rPr kumimoji="0" lang="et-EE" sz="1600" b="0" i="0" u="none" strike="noStrike" kern="1200" cap="none" spc="0" normalizeH="0" baseline="0" noProof="0" dirty="0">
                  <a:ln>
                    <a:noFill/>
                  </a:ln>
                  <a:solidFill>
                    <a:schemeClr val="accent1"/>
                  </a:solidFill>
                  <a:effectLst/>
                  <a:uLnTx/>
                  <a:uFillTx/>
                  <a:latin typeface="Aino"/>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dirty="0" err="1">
                  <a:ln>
                    <a:noFill/>
                  </a:ln>
                  <a:solidFill>
                    <a:schemeClr val="accent1"/>
                  </a:solidFill>
                  <a:effectLst/>
                  <a:uLnTx/>
                  <a:uFillTx/>
                  <a:latin typeface="Aino"/>
                  <a:ea typeface="+mn-ea"/>
                  <a:cs typeface="+mn-cs"/>
                </a:rPr>
                <a:t>institutions</a:t>
              </a:r>
              <a:endParaRPr kumimoji="0" lang="et-EE" sz="1600" b="0" i="0" u="none" strike="noStrike" kern="1200" cap="none" spc="0" normalizeH="0" baseline="0" noProof="0" dirty="0">
                <a:ln>
                  <a:noFill/>
                </a:ln>
                <a:solidFill>
                  <a:schemeClr val="accent1"/>
                </a:solidFill>
                <a:effectLst/>
                <a:uLnTx/>
                <a:uFillTx/>
                <a:latin typeface="Aino"/>
                <a:ea typeface="+mn-ea"/>
                <a:cs typeface="+mn-cs"/>
              </a:endParaRPr>
            </a:p>
          </p:txBody>
        </p:sp>
      </p:grpSp>
      <p:grpSp>
        <p:nvGrpSpPr>
          <p:cNvPr id="114" name="Rühm 113">
            <a:extLst>
              <a:ext uri="{FF2B5EF4-FFF2-40B4-BE49-F238E27FC236}">
                <a16:creationId xmlns:a16="http://schemas.microsoft.com/office/drawing/2014/main" id="{7842A484-B120-B17D-8934-4E944EDC5F44}"/>
              </a:ext>
            </a:extLst>
          </p:cNvPr>
          <p:cNvGrpSpPr/>
          <p:nvPr/>
        </p:nvGrpSpPr>
        <p:grpSpPr>
          <a:xfrm>
            <a:off x="9527367" y="3030180"/>
            <a:ext cx="2347913" cy="879173"/>
            <a:chOff x="3112662" y="4758585"/>
            <a:chExt cx="2347913" cy="879173"/>
          </a:xfrm>
        </p:grpSpPr>
        <p:sp>
          <p:nvSpPr>
            <p:cNvPr id="112" name="TextBox 111">
              <a:extLst>
                <a:ext uri="{FF2B5EF4-FFF2-40B4-BE49-F238E27FC236}">
                  <a16:creationId xmlns:a16="http://schemas.microsoft.com/office/drawing/2014/main" id="{8C66C85D-F3A9-B691-5E88-CD8DF509B571}"/>
                </a:ext>
              </a:extLst>
            </p:cNvPr>
            <p:cNvSpPr txBox="1"/>
            <p:nvPr/>
          </p:nvSpPr>
          <p:spPr>
            <a:xfrm>
              <a:off x="3274791" y="4758585"/>
              <a:ext cx="2023656" cy="615553"/>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4000" b="0" i="0" u="none" strike="noStrike" kern="1200" cap="none" spc="0" normalizeH="0" baseline="0" noProof="0" dirty="0">
                  <a:ln>
                    <a:noFill/>
                  </a:ln>
                  <a:solidFill>
                    <a:schemeClr val="accent1"/>
                  </a:solidFill>
                  <a:effectLst/>
                  <a:uLnTx/>
                  <a:uFillTx/>
                  <a:latin typeface="+mj-lt"/>
                </a:rPr>
                <a:t>25 500</a:t>
              </a:r>
              <a:endParaRPr kumimoji="0" lang="en-GB" sz="4000" b="0" i="0" u="none" strike="noStrike" kern="1200" cap="none" spc="0" normalizeH="0" baseline="0" noProof="0" dirty="0">
                <a:ln>
                  <a:noFill/>
                </a:ln>
                <a:solidFill>
                  <a:schemeClr val="accent1"/>
                </a:solidFill>
                <a:effectLst/>
                <a:uLnTx/>
                <a:uFillTx/>
                <a:latin typeface="+mj-lt"/>
              </a:endParaRPr>
            </a:p>
          </p:txBody>
        </p:sp>
        <p:sp>
          <p:nvSpPr>
            <p:cNvPr id="113" name="TextBox 112">
              <a:extLst>
                <a:ext uri="{FF2B5EF4-FFF2-40B4-BE49-F238E27FC236}">
                  <a16:creationId xmlns:a16="http://schemas.microsoft.com/office/drawing/2014/main" id="{B68FE331-BA63-D0B8-88E7-D65309B0497D}"/>
                </a:ext>
              </a:extLst>
            </p:cNvPr>
            <p:cNvSpPr txBox="1"/>
            <p:nvPr/>
          </p:nvSpPr>
          <p:spPr>
            <a:xfrm>
              <a:off x="3112662" y="5391537"/>
              <a:ext cx="2347913" cy="246221"/>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dirty="0" err="1">
                  <a:ln>
                    <a:noFill/>
                  </a:ln>
                  <a:solidFill>
                    <a:schemeClr val="accent1"/>
                  </a:solidFill>
                  <a:effectLst/>
                  <a:uLnTx/>
                  <a:uFillTx/>
                  <a:latin typeface="Aino"/>
                  <a:ea typeface="+mn-ea"/>
                  <a:cs typeface="+mn-cs"/>
                </a:rPr>
                <a:t>students</a:t>
              </a:r>
              <a:endParaRPr kumimoji="0" lang="en-GB" sz="1600" b="0" i="0" u="none" strike="noStrike" kern="1200" cap="none" spc="0" normalizeH="0" baseline="0" noProof="0" dirty="0">
                <a:ln>
                  <a:noFill/>
                </a:ln>
                <a:solidFill>
                  <a:schemeClr val="accent1"/>
                </a:solidFill>
                <a:effectLst/>
                <a:uLnTx/>
                <a:uFillTx/>
                <a:latin typeface="Aino"/>
                <a:ea typeface="+mn-ea"/>
                <a:cs typeface="+mn-cs"/>
              </a:endParaRPr>
            </a:p>
          </p:txBody>
        </p:sp>
      </p:grpSp>
      <p:grpSp>
        <p:nvGrpSpPr>
          <p:cNvPr id="118" name="Rühm 117">
            <a:extLst>
              <a:ext uri="{FF2B5EF4-FFF2-40B4-BE49-F238E27FC236}">
                <a16:creationId xmlns:a16="http://schemas.microsoft.com/office/drawing/2014/main" id="{86C1C2F6-DEE3-7618-0A86-07F41CB8BE73}"/>
              </a:ext>
            </a:extLst>
          </p:cNvPr>
          <p:cNvGrpSpPr/>
          <p:nvPr/>
        </p:nvGrpSpPr>
        <p:grpSpPr>
          <a:xfrm>
            <a:off x="9494982" y="5276146"/>
            <a:ext cx="2347913" cy="894957"/>
            <a:chOff x="2912731" y="5133947"/>
            <a:chExt cx="2347913" cy="894957"/>
          </a:xfrm>
        </p:grpSpPr>
        <p:sp>
          <p:nvSpPr>
            <p:cNvPr id="116" name="TextBox 115">
              <a:extLst>
                <a:ext uri="{FF2B5EF4-FFF2-40B4-BE49-F238E27FC236}">
                  <a16:creationId xmlns:a16="http://schemas.microsoft.com/office/drawing/2014/main" id="{F2BC7AC0-2B8B-7B8E-D6F3-3747E2DDD614}"/>
                </a:ext>
              </a:extLst>
            </p:cNvPr>
            <p:cNvSpPr txBox="1"/>
            <p:nvPr/>
          </p:nvSpPr>
          <p:spPr>
            <a:xfrm>
              <a:off x="3074860" y="5133947"/>
              <a:ext cx="2023656" cy="65411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4000" b="0" i="0" u="none" strike="noStrike" kern="1200" cap="none" spc="0" normalizeH="0" baseline="0" noProof="0" dirty="0">
                  <a:ln>
                    <a:noFill/>
                  </a:ln>
                  <a:solidFill>
                    <a:schemeClr val="accent1"/>
                  </a:solidFill>
                  <a:effectLst/>
                  <a:uLnTx/>
                  <a:uFillTx/>
                  <a:latin typeface="+mj-lt"/>
                </a:rPr>
                <a:t>160</a:t>
              </a:r>
              <a:endParaRPr kumimoji="0" lang="en-GB" sz="4000" b="0" i="0" u="none" strike="noStrike" kern="1200" cap="none" spc="0" normalizeH="0" baseline="0" noProof="0" dirty="0">
                <a:ln>
                  <a:noFill/>
                </a:ln>
                <a:solidFill>
                  <a:schemeClr val="accent1"/>
                </a:solidFill>
                <a:effectLst/>
                <a:uLnTx/>
                <a:uFillTx/>
                <a:latin typeface="+mj-lt"/>
              </a:endParaRPr>
            </a:p>
          </p:txBody>
        </p:sp>
        <p:sp>
          <p:nvSpPr>
            <p:cNvPr id="117" name="TextBox 116">
              <a:extLst>
                <a:ext uri="{FF2B5EF4-FFF2-40B4-BE49-F238E27FC236}">
                  <a16:creationId xmlns:a16="http://schemas.microsoft.com/office/drawing/2014/main" id="{B8516364-2B21-F4DD-EA1E-8AD47D54F101}"/>
                </a:ext>
              </a:extLst>
            </p:cNvPr>
            <p:cNvSpPr txBox="1"/>
            <p:nvPr/>
          </p:nvSpPr>
          <p:spPr>
            <a:xfrm>
              <a:off x="2912731" y="5782683"/>
              <a:ext cx="2347913" cy="246221"/>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dirty="0" err="1">
                  <a:ln>
                    <a:noFill/>
                  </a:ln>
                  <a:solidFill>
                    <a:schemeClr val="accent1"/>
                  </a:solidFill>
                  <a:effectLst/>
                  <a:uLnTx/>
                  <a:uFillTx/>
                  <a:latin typeface="Aino"/>
                  <a:ea typeface="+mn-ea"/>
                  <a:cs typeface="+mn-cs"/>
                </a:rPr>
                <a:t>specialities</a:t>
              </a:r>
              <a:endParaRPr kumimoji="0" lang="en-GB" sz="1600" b="0" i="0" u="none" strike="noStrike" kern="1200" cap="none" spc="0" normalizeH="0" baseline="0" noProof="0" dirty="0">
                <a:ln>
                  <a:noFill/>
                </a:ln>
                <a:solidFill>
                  <a:schemeClr val="accent1"/>
                </a:solidFill>
                <a:effectLst/>
                <a:uLnTx/>
                <a:uFillTx/>
                <a:latin typeface="Aino"/>
                <a:ea typeface="+mn-ea"/>
                <a:cs typeface="+mn-cs"/>
              </a:endParaRPr>
            </a:p>
          </p:txBody>
        </p:sp>
      </p:grpSp>
      <p:grpSp>
        <p:nvGrpSpPr>
          <p:cNvPr id="22" name="Rühm 21">
            <a:extLst>
              <a:ext uri="{FF2B5EF4-FFF2-40B4-BE49-F238E27FC236}">
                <a16:creationId xmlns:a16="http://schemas.microsoft.com/office/drawing/2014/main" id="{66D60C18-69B1-CC93-E927-EFE9B6A0C03F}"/>
              </a:ext>
            </a:extLst>
          </p:cNvPr>
          <p:cNvGrpSpPr/>
          <p:nvPr/>
        </p:nvGrpSpPr>
        <p:grpSpPr>
          <a:xfrm>
            <a:off x="5991530" y="1573780"/>
            <a:ext cx="4024871" cy="2516473"/>
            <a:chOff x="5991530" y="1573780"/>
            <a:chExt cx="4024871" cy="2516473"/>
          </a:xfrm>
        </p:grpSpPr>
        <p:pic>
          <p:nvPicPr>
            <p:cNvPr id="41" name="Sisu kohatäide 32" descr="Badge Tick1 with solid fill">
              <a:extLst>
                <a:ext uri="{FF2B5EF4-FFF2-40B4-BE49-F238E27FC236}">
                  <a16:creationId xmlns:a16="http://schemas.microsoft.com/office/drawing/2014/main" id="{213BB48B-0C0E-013A-DEBA-253FF4EAF04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63845" y="1836432"/>
              <a:ext cx="452556" cy="452556"/>
            </a:xfrm>
            <a:prstGeom prst="rect">
              <a:avLst/>
            </a:prstGeom>
          </p:spPr>
        </p:pic>
        <p:pic>
          <p:nvPicPr>
            <p:cNvPr id="71" name="Sisu kohatäide 32" descr="Badge Tick1 with solid fill">
              <a:extLst>
                <a:ext uri="{FF2B5EF4-FFF2-40B4-BE49-F238E27FC236}">
                  <a16:creationId xmlns:a16="http://schemas.microsoft.com/office/drawing/2014/main" id="{0312ACF8-FF27-AC7A-D279-DE37A9234B0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91530" y="3637697"/>
              <a:ext cx="452556" cy="452556"/>
            </a:xfrm>
            <a:prstGeom prst="rect">
              <a:avLst/>
            </a:prstGeom>
          </p:spPr>
        </p:pic>
        <p:pic>
          <p:nvPicPr>
            <p:cNvPr id="9" name="Sisu kohatäide 32" descr="Badge Tick1 with solid fill">
              <a:extLst>
                <a:ext uri="{FF2B5EF4-FFF2-40B4-BE49-F238E27FC236}">
                  <a16:creationId xmlns:a16="http://schemas.microsoft.com/office/drawing/2014/main" id="{CC03B62E-BCC5-3517-88A1-15D98C0BA7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04165" y="1573780"/>
              <a:ext cx="452556" cy="452556"/>
            </a:xfrm>
            <a:prstGeom prst="rect">
              <a:avLst/>
            </a:prstGeom>
          </p:spPr>
        </p:pic>
      </p:grpSp>
      <p:grpSp>
        <p:nvGrpSpPr>
          <p:cNvPr id="24" name="Rühm 23">
            <a:extLst>
              <a:ext uri="{FF2B5EF4-FFF2-40B4-BE49-F238E27FC236}">
                <a16:creationId xmlns:a16="http://schemas.microsoft.com/office/drawing/2014/main" id="{BD325A45-86B6-B789-E211-1D48B8F18B6E}"/>
              </a:ext>
            </a:extLst>
          </p:cNvPr>
          <p:cNvGrpSpPr/>
          <p:nvPr/>
        </p:nvGrpSpPr>
        <p:grpSpPr>
          <a:xfrm>
            <a:off x="6405459" y="1519763"/>
            <a:ext cx="2338156" cy="2538950"/>
            <a:chOff x="6405459" y="1519763"/>
            <a:chExt cx="2338156" cy="2538950"/>
          </a:xfrm>
        </p:grpSpPr>
        <p:pic>
          <p:nvPicPr>
            <p:cNvPr id="37" name="Sisu kohatäide 32" descr="Badge Tick1 with solid fill">
              <a:extLst>
                <a:ext uri="{FF2B5EF4-FFF2-40B4-BE49-F238E27FC236}">
                  <a16:creationId xmlns:a16="http://schemas.microsoft.com/office/drawing/2014/main" id="{D379057A-8BC7-D1B8-9D0A-0A1FAA5F655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70099" y="3585197"/>
              <a:ext cx="473516" cy="473516"/>
            </a:xfrm>
            <a:prstGeom prst="rect">
              <a:avLst/>
            </a:prstGeom>
          </p:spPr>
        </p:pic>
        <p:pic>
          <p:nvPicPr>
            <p:cNvPr id="63" name="Sisu kohatäide 32" descr="Badge Tick1 with solid fill">
              <a:extLst>
                <a:ext uri="{FF2B5EF4-FFF2-40B4-BE49-F238E27FC236}">
                  <a16:creationId xmlns:a16="http://schemas.microsoft.com/office/drawing/2014/main" id="{F888B3F2-8830-0979-762D-6EC554AE8B0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05459" y="1519763"/>
              <a:ext cx="473516" cy="473516"/>
            </a:xfrm>
            <a:prstGeom prst="rect">
              <a:avLst/>
            </a:prstGeom>
          </p:spPr>
        </p:pic>
      </p:grpSp>
      <p:grpSp>
        <p:nvGrpSpPr>
          <p:cNvPr id="23" name="Rühm 22">
            <a:extLst>
              <a:ext uri="{FF2B5EF4-FFF2-40B4-BE49-F238E27FC236}">
                <a16:creationId xmlns:a16="http://schemas.microsoft.com/office/drawing/2014/main" id="{9B754331-3FE7-6663-0CF5-BEC7DE3E4A28}"/>
              </a:ext>
            </a:extLst>
          </p:cNvPr>
          <p:cNvGrpSpPr/>
          <p:nvPr/>
        </p:nvGrpSpPr>
        <p:grpSpPr>
          <a:xfrm>
            <a:off x="2990259" y="1466237"/>
            <a:ext cx="7540031" cy="4122192"/>
            <a:chOff x="2990259" y="1466237"/>
            <a:chExt cx="7540031" cy="4122192"/>
          </a:xfrm>
        </p:grpSpPr>
        <p:pic>
          <p:nvPicPr>
            <p:cNvPr id="38" name="Sisu kohatäide 32" descr="Badge Tick1 with solid fill">
              <a:extLst>
                <a:ext uri="{FF2B5EF4-FFF2-40B4-BE49-F238E27FC236}">
                  <a16:creationId xmlns:a16="http://schemas.microsoft.com/office/drawing/2014/main" id="{D3764A07-F377-A1F7-D3D6-536C5638108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767428" y="1657643"/>
              <a:ext cx="452556" cy="452556"/>
            </a:xfrm>
            <a:prstGeom prst="rect">
              <a:avLst/>
            </a:prstGeom>
          </p:spPr>
        </p:pic>
        <p:pic>
          <p:nvPicPr>
            <p:cNvPr id="40" name="Sisu kohatäide 32" descr="Badge Tick1 with solid fill">
              <a:extLst>
                <a:ext uri="{FF2B5EF4-FFF2-40B4-BE49-F238E27FC236}">
                  <a16:creationId xmlns:a16="http://schemas.microsoft.com/office/drawing/2014/main" id="{18D6C25E-29C9-82B8-264D-A3E0FAE4FF2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251124" y="1652480"/>
              <a:ext cx="452556" cy="452556"/>
            </a:xfrm>
            <a:prstGeom prst="rect">
              <a:avLst/>
            </a:prstGeom>
          </p:spPr>
        </p:pic>
        <p:pic>
          <p:nvPicPr>
            <p:cNvPr id="43" name="Sisu kohatäide 32" descr="Badge Tick1 with solid fill">
              <a:extLst>
                <a:ext uri="{FF2B5EF4-FFF2-40B4-BE49-F238E27FC236}">
                  <a16:creationId xmlns:a16="http://schemas.microsoft.com/office/drawing/2014/main" id="{B494CA87-7476-6AA8-56AD-86C32214674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968087" y="5044497"/>
              <a:ext cx="452556" cy="452556"/>
            </a:xfrm>
            <a:prstGeom prst="rect">
              <a:avLst/>
            </a:prstGeom>
          </p:spPr>
        </p:pic>
        <p:pic>
          <p:nvPicPr>
            <p:cNvPr id="59" name="Sisu kohatäide 32" descr="Badge Tick1 with solid fill">
              <a:extLst>
                <a:ext uri="{FF2B5EF4-FFF2-40B4-BE49-F238E27FC236}">
                  <a16:creationId xmlns:a16="http://schemas.microsoft.com/office/drawing/2014/main" id="{F5EF6E72-4AED-3BDD-71AA-4025876DD02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892963" y="5135873"/>
              <a:ext cx="452556" cy="452556"/>
            </a:xfrm>
            <a:prstGeom prst="rect">
              <a:avLst/>
            </a:prstGeom>
          </p:spPr>
        </p:pic>
        <p:pic>
          <p:nvPicPr>
            <p:cNvPr id="60" name="Sisu kohatäide 32" descr="Badge Tick1 with solid fill">
              <a:extLst>
                <a:ext uri="{FF2B5EF4-FFF2-40B4-BE49-F238E27FC236}">
                  <a16:creationId xmlns:a16="http://schemas.microsoft.com/office/drawing/2014/main" id="{3E196D78-7FDB-6A0E-37E7-15BED5AA5F1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332562" y="3768744"/>
              <a:ext cx="452556" cy="452556"/>
            </a:xfrm>
            <a:prstGeom prst="rect">
              <a:avLst/>
            </a:prstGeom>
          </p:spPr>
        </p:pic>
        <p:pic>
          <p:nvPicPr>
            <p:cNvPr id="61" name="Sisu kohatäide 32" descr="Badge Tick1 with solid fill">
              <a:extLst>
                <a:ext uri="{FF2B5EF4-FFF2-40B4-BE49-F238E27FC236}">
                  <a16:creationId xmlns:a16="http://schemas.microsoft.com/office/drawing/2014/main" id="{8D61F62B-EF95-B061-DB66-A6A329D1AB7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558248" y="3479342"/>
              <a:ext cx="452556" cy="452556"/>
            </a:xfrm>
            <a:prstGeom prst="rect">
              <a:avLst/>
            </a:prstGeom>
          </p:spPr>
        </p:pic>
        <p:pic>
          <p:nvPicPr>
            <p:cNvPr id="62" name="Sisu kohatäide 32" descr="Badge Tick1 with solid fill">
              <a:extLst>
                <a:ext uri="{FF2B5EF4-FFF2-40B4-BE49-F238E27FC236}">
                  <a16:creationId xmlns:a16="http://schemas.microsoft.com/office/drawing/2014/main" id="{BAD32315-2C43-7B45-48F5-3F4CB3A5433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787518" y="2662781"/>
              <a:ext cx="452556" cy="452556"/>
            </a:xfrm>
            <a:prstGeom prst="rect">
              <a:avLst/>
            </a:prstGeom>
          </p:spPr>
        </p:pic>
        <p:pic>
          <p:nvPicPr>
            <p:cNvPr id="64" name="Sisu kohatäide 32" descr="Badge Tick1 with solid fill">
              <a:extLst>
                <a:ext uri="{FF2B5EF4-FFF2-40B4-BE49-F238E27FC236}">
                  <a16:creationId xmlns:a16="http://schemas.microsoft.com/office/drawing/2014/main" id="{CA010418-B3F0-D897-8F58-6940A9631E6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72004" y="3312101"/>
              <a:ext cx="452556" cy="452556"/>
            </a:xfrm>
            <a:prstGeom prst="rect">
              <a:avLst/>
            </a:prstGeom>
          </p:spPr>
        </p:pic>
        <p:grpSp>
          <p:nvGrpSpPr>
            <p:cNvPr id="78" name="Rühm 77">
              <a:extLst>
                <a:ext uri="{FF2B5EF4-FFF2-40B4-BE49-F238E27FC236}">
                  <a16:creationId xmlns:a16="http://schemas.microsoft.com/office/drawing/2014/main" id="{08CA48CB-09BB-1E32-D7C5-2D66054EE012}"/>
                </a:ext>
              </a:extLst>
            </p:cNvPr>
            <p:cNvGrpSpPr/>
            <p:nvPr/>
          </p:nvGrpSpPr>
          <p:grpSpPr>
            <a:xfrm>
              <a:off x="4720794" y="2321152"/>
              <a:ext cx="452556" cy="452556"/>
              <a:chOff x="6110822" y="4828378"/>
              <a:chExt cx="452556" cy="452556"/>
            </a:xfrm>
          </p:grpSpPr>
          <p:sp>
            <p:nvSpPr>
              <p:cNvPr id="77" name="Ovaal 76">
                <a:extLst>
                  <a:ext uri="{FF2B5EF4-FFF2-40B4-BE49-F238E27FC236}">
                    <a16:creationId xmlns:a16="http://schemas.microsoft.com/office/drawing/2014/main" id="{B148E354-307C-40AD-2E61-304E324E9532}"/>
                  </a:ext>
                </a:extLst>
              </p:cNvPr>
              <p:cNvSpPr/>
              <p:nvPr/>
            </p:nvSpPr>
            <p:spPr>
              <a:xfrm>
                <a:off x="6213403" y="4908550"/>
                <a:ext cx="276111" cy="2649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pic>
            <p:nvPicPr>
              <p:cNvPr id="66" name="Sisu kohatäide 32" descr="Badge Tick1 with solid fill">
                <a:extLst>
                  <a:ext uri="{FF2B5EF4-FFF2-40B4-BE49-F238E27FC236}">
                    <a16:creationId xmlns:a16="http://schemas.microsoft.com/office/drawing/2014/main" id="{ED3277D3-D6B3-4B5B-3FA8-41D072F4427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10822" y="4828378"/>
                <a:ext cx="452556" cy="452556"/>
              </a:xfrm>
              <a:prstGeom prst="rect">
                <a:avLst/>
              </a:prstGeom>
            </p:spPr>
          </p:pic>
        </p:grpSp>
        <p:pic>
          <p:nvPicPr>
            <p:cNvPr id="67" name="Sisu kohatäide 32" descr="Badge Tick1 with solid fill">
              <a:extLst>
                <a:ext uri="{FF2B5EF4-FFF2-40B4-BE49-F238E27FC236}">
                  <a16:creationId xmlns:a16="http://schemas.microsoft.com/office/drawing/2014/main" id="{A53C0C0E-F230-0992-177E-671790DAEE5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262549" y="2460618"/>
              <a:ext cx="452556" cy="452556"/>
            </a:xfrm>
            <a:prstGeom prst="rect">
              <a:avLst/>
            </a:prstGeom>
          </p:spPr>
        </p:pic>
        <p:pic>
          <p:nvPicPr>
            <p:cNvPr id="68" name="Sisu kohatäide 32" descr="Badge Tick1 with solid fill">
              <a:extLst>
                <a:ext uri="{FF2B5EF4-FFF2-40B4-BE49-F238E27FC236}">
                  <a16:creationId xmlns:a16="http://schemas.microsoft.com/office/drawing/2014/main" id="{FE15D0E7-1962-420A-CEE9-B9589D2B70C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03779" y="2580252"/>
              <a:ext cx="452556" cy="452556"/>
            </a:xfrm>
            <a:prstGeom prst="rect">
              <a:avLst/>
            </a:prstGeom>
          </p:spPr>
        </p:pic>
        <p:pic>
          <p:nvPicPr>
            <p:cNvPr id="69" name="Sisu kohatäide 32" descr="Badge Tick1 with solid fill">
              <a:extLst>
                <a:ext uri="{FF2B5EF4-FFF2-40B4-BE49-F238E27FC236}">
                  <a16:creationId xmlns:a16="http://schemas.microsoft.com/office/drawing/2014/main" id="{49442D23-DC12-282A-264C-A1954767A86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217672" y="2306484"/>
              <a:ext cx="452556" cy="452556"/>
            </a:xfrm>
            <a:prstGeom prst="rect">
              <a:avLst/>
            </a:prstGeom>
          </p:spPr>
        </p:pic>
        <p:pic>
          <p:nvPicPr>
            <p:cNvPr id="70" name="Sisu kohatäide 32" descr="Badge Tick1 with solid fill">
              <a:extLst>
                <a:ext uri="{FF2B5EF4-FFF2-40B4-BE49-F238E27FC236}">
                  <a16:creationId xmlns:a16="http://schemas.microsoft.com/office/drawing/2014/main" id="{7F0323E6-E02A-61DA-4137-A2B6CC40DE3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51020" y="3421492"/>
              <a:ext cx="452556" cy="452556"/>
            </a:xfrm>
            <a:prstGeom prst="rect">
              <a:avLst/>
            </a:prstGeom>
          </p:spPr>
        </p:pic>
        <p:pic>
          <p:nvPicPr>
            <p:cNvPr id="72" name="Sisu kohatäide 32" descr="Badge Tick1 with solid fill">
              <a:extLst>
                <a:ext uri="{FF2B5EF4-FFF2-40B4-BE49-F238E27FC236}">
                  <a16:creationId xmlns:a16="http://schemas.microsoft.com/office/drawing/2014/main" id="{41367834-567D-6593-ADC9-6E89278F2B8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03550" y="1505243"/>
              <a:ext cx="452556" cy="452556"/>
            </a:xfrm>
            <a:prstGeom prst="rect">
              <a:avLst/>
            </a:prstGeom>
          </p:spPr>
        </p:pic>
        <p:grpSp>
          <p:nvGrpSpPr>
            <p:cNvPr id="84" name="Rühm 83">
              <a:extLst>
                <a:ext uri="{FF2B5EF4-FFF2-40B4-BE49-F238E27FC236}">
                  <a16:creationId xmlns:a16="http://schemas.microsoft.com/office/drawing/2014/main" id="{DA7E9C84-3E56-2450-CBC2-A746F91C4B93}"/>
                </a:ext>
              </a:extLst>
            </p:cNvPr>
            <p:cNvGrpSpPr/>
            <p:nvPr/>
          </p:nvGrpSpPr>
          <p:grpSpPr>
            <a:xfrm>
              <a:off x="9457121" y="4490407"/>
              <a:ext cx="452556" cy="452556"/>
              <a:chOff x="6110822" y="4828378"/>
              <a:chExt cx="452556" cy="452556"/>
            </a:xfrm>
          </p:grpSpPr>
          <p:sp>
            <p:nvSpPr>
              <p:cNvPr id="85" name="Ovaal 84">
                <a:extLst>
                  <a:ext uri="{FF2B5EF4-FFF2-40B4-BE49-F238E27FC236}">
                    <a16:creationId xmlns:a16="http://schemas.microsoft.com/office/drawing/2014/main" id="{EF4FCB1A-6255-A3E0-87DF-B124AF5AB83F}"/>
                  </a:ext>
                </a:extLst>
              </p:cNvPr>
              <p:cNvSpPr/>
              <p:nvPr/>
            </p:nvSpPr>
            <p:spPr>
              <a:xfrm>
                <a:off x="6213403" y="4908550"/>
                <a:ext cx="276111" cy="2649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pic>
            <p:nvPicPr>
              <p:cNvPr id="86" name="Sisu kohatäide 32" descr="Badge Tick1 with solid fill">
                <a:extLst>
                  <a:ext uri="{FF2B5EF4-FFF2-40B4-BE49-F238E27FC236}">
                    <a16:creationId xmlns:a16="http://schemas.microsoft.com/office/drawing/2014/main" id="{535A8633-C868-3B59-B261-B0211DCEECF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10822" y="4828378"/>
                <a:ext cx="452556" cy="452556"/>
              </a:xfrm>
              <a:prstGeom prst="rect">
                <a:avLst/>
              </a:prstGeom>
            </p:spPr>
          </p:pic>
        </p:grpSp>
        <p:pic>
          <p:nvPicPr>
            <p:cNvPr id="88" name="Sisu kohatäide 32" descr="Badge Tick1 with solid fill">
              <a:extLst>
                <a:ext uri="{FF2B5EF4-FFF2-40B4-BE49-F238E27FC236}">
                  <a16:creationId xmlns:a16="http://schemas.microsoft.com/office/drawing/2014/main" id="{BDCD7A4B-F118-2FD8-0445-E64692FEE0C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92290" y="3339129"/>
              <a:ext cx="452556" cy="452556"/>
            </a:xfrm>
            <a:prstGeom prst="rect">
              <a:avLst/>
            </a:prstGeom>
          </p:spPr>
        </p:pic>
        <p:pic>
          <p:nvPicPr>
            <p:cNvPr id="89" name="Sisu kohatäide 32" descr="Badge Tick1 with solid fill">
              <a:extLst>
                <a:ext uri="{FF2B5EF4-FFF2-40B4-BE49-F238E27FC236}">
                  <a16:creationId xmlns:a16="http://schemas.microsoft.com/office/drawing/2014/main" id="{265DB2A8-2B08-C9F6-21FA-9121A708ABC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077734" y="1715065"/>
              <a:ext cx="452556" cy="452556"/>
            </a:xfrm>
            <a:prstGeom prst="rect">
              <a:avLst/>
            </a:prstGeom>
          </p:spPr>
        </p:pic>
        <p:pic>
          <p:nvPicPr>
            <p:cNvPr id="90" name="Sisu kohatäide 32" descr="Badge Tick1 with solid fill">
              <a:extLst>
                <a:ext uri="{FF2B5EF4-FFF2-40B4-BE49-F238E27FC236}">
                  <a16:creationId xmlns:a16="http://schemas.microsoft.com/office/drawing/2014/main" id="{E6F7A5CB-8F80-CDB5-B4B3-A21FAD8D8CC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855950" y="1657643"/>
              <a:ext cx="452556" cy="452556"/>
            </a:xfrm>
            <a:prstGeom prst="rect">
              <a:avLst/>
            </a:prstGeom>
          </p:spPr>
        </p:pic>
        <p:pic>
          <p:nvPicPr>
            <p:cNvPr id="91" name="Sisu kohatäide 32" descr="Badge Tick1 with solid fill">
              <a:extLst>
                <a:ext uri="{FF2B5EF4-FFF2-40B4-BE49-F238E27FC236}">
                  <a16:creationId xmlns:a16="http://schemas.microsoft.com/office/drawing/2014/main" id="{D2470944-BBD4-4FCC-9120-07930F401F0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89960" y="1783977"/>
              <a:ext cx="452556" cy="452556"/>
            </a:xfrm>
            <a:prstGeom prst="rect">
              <a:avLst/>
            </a:prstGeom>
          </p:spPr>
        </p:pic>
        <p:pic>
          <p:nvPicPr>
            <p:cNvPr id="92" name="Sisu kohatäide 32" descr="Badge Tick1 with solid fill">
              <a:extLst>
                <a:ext uri="{FF2B5EF4-FFF2-40B4-BE49-F238E27FC236}">
                  <a16:creationId xmlns:a16="http://schemas.microsoft.com/office/drawing/2014/main" id="{2F9DE80C-42F6-E81A-147B-C21EEDF062D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24301" y="2032146"/>
              <a:ext cx="452556" cy="452556"/>
            </a:xfrm>
            <a:prstGeom prst="rect">
              <a:avLst/>
            </a:prstGeom>
          </p:spPr>
        </p:pic>
        <p:pic>
          <p:nvPicPr>
            <p:cNvPr id="93" name="Sisu kohatäide 32" descr="Badge Tick1 with solid fill">
              <a:extLst>
                <a:ext uri="{FF2B5EF4-FFF2-40B4-BE49-F238E27FC236}">
                  <a16:creationId xmlns:a16="http://schemas.microsoft.com/office/drawing/2014/main" id="{EB1C1A45-6BB8-588F-152F-AAFE0841DD0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251124" y="3036552"/>
              <a:ext cx="452556" cy="452556"/>
            </a:xfrm>
            <a:prstGeom prst="rect">
              <a:avLst/>
            </a:prstGeom>
          </p:spPr>
        </p:pic>
        <p:pic>
          <p:nvPicPr>
            <p:cNvPr id="94" name="Sisu kohatäide 32" descr="Badge Tick1 with solid fill">
              <a:extLst>
                <a:ext uri="{FF2B5EF4-FFF2-40B4-BE49-F238E27FC236}">
                  <a16:creationId xmlns:a16="http://schemas.microsoft.com/office/drawing/2014/main" id="{55897EB7-0907-0A29-BF24-B8FAC0052DB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990259" y="3975192"/>
              <a:ext cx="452556" cy="452556"/>
            </a:xfrm>
            <a:prstGeom prst="rect">
              <a:avLst/>
            </a:prstGeom>
          </p:spPr>
        </p:pic>
        <p:pic>
          <p:nvPicPr>
            <p:cNvPr id="3" name="Sisu kohatäide 32" descr="Badge Tick1 with solid fill">
              <a:extLst>
                <a:ext uri="{FF2B5EF4-FFF2-40B4-BE49-F238E27FC236}">
                  <a16:creationId xmlns:a16="http://schemas.microsoft.com/office/drawing/2014/main" id="{0BDC2591-0AC2-FA12-A969-F290A0A82E6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840374" y="1948410"/>
              <a:ext cx="452556" cy="452556"/>
            </a:xfrm>
            <a:prstGeom prst="rect">
              <a:avLst/>
            </a:prstGeom>
          </p:spPr>
        </p:pic>
        <p:pic>
          <p:nvPicPr>
            <p:cNvPr id="4" name="Sisu kohatäide 32" descr="Badge Tick1 with solid fill">
              <a:extLst>
                <a:ext uri="{FF2B5EF4-FFF2-40B4-BE49-F238E27FC236}">
                  <a16:creationId xmlns:a16="http://schemas.microsoft.com/office/drawing/2014/main" id="{AC7571A6-0697-5E87-8F2C-C625BD483E1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982773" y="1466237"/>
              <a:ext cx="452556" cy="452556"/>
            </a:xfrm>
            <a:prstGeom prst="rect">
              <a:avLst/>
            </a:prstGeom>
          </p:spPr>
        </p:pic>
        <p:pic>
          <p:nvPicPr>
            <p:cNvPr id="8" name="Sisu kohatäide 32" descr="Badge Tick1 with solid fill">
              <a:extLst>
                <a:ext uri="{FF2B5EF4-FFF2-40B4-BE49-F238E27FC236}">
                  <a16:creationId xmlns:a16="http://schemas.microsoft.com/office/drawing/2014/main" id="{5ACDA8F9-3236-AD01-EC00-C4E6062A6E4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33411" y="1731521"/>
              <a:ext cx="452556" cy="452556"/>
            </a:xfrm>
            <a:prstGeom prst="rect">
              <a:avLst/>
            </a:prstGeom>
          </p:spPr>
        </p:pic>
        <p:pic>
          <p:nvPicPr>
            <p:cNvPr id="10" name="Sisu kohatäide 32" descr="Badge Tick1 with solid fill">
              <a:extLst>
                <a:ext uri="{FF2B5EF4-FFF2-40B4-BE49-F238E27FC236}">
                  <a16:creationId xmlns:a16="http://schemas.microsoft.com/office/drawing/2014/main" id="{8016EC87-B299-62F9-068A-6DC68BA740F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295037" y="1935621"/>
              <a:ext cx="452556" cy="452556"/>
            </a:xfrm>
            <a:prstGeom prst="rect">
              <a:avLst/>
            </a:prstGeom>
          </p:spPr>
        </p:pic>
      </p:grpSp>
      <p:sp>
        <p:nvSpPr>
          <p:cNvPr id="6" name="TextBox 5">
            <a:extLst>
              <a:ext uri="{FF2B5EF4-FFF2-40B4-BE49-F238E27FC236}">
                <a16:creationId xmlns:a16="http://schemas.microsoft.com/office/drawing/2014/main" id="{97772614-7810-39DF-8C76-7BC91BD4E445}"/>
              </a:ext>
            </a:extLst>
          </p:cNvPr>
          <p:cNvSpPr txBox="1"/>
          <p:nvPr/>
        </p:nvSpPr>
        <p:spPr>
          <a:xfrm>
            <a:off x="888140" y="4763500"/>
            <a:ext cx="2039619" cy="1323439"/>
          </a:xfrm>
          <a:prstGeom prst="rect">
            <a:avLst/>
          </a:prstGeom>
          <a:noFill/>
        </p:spPr>
        <p:txBody>
          <a:bodyPr wrap="square" lIns="0" tIns="0" rIns="0" bIns="0" rtlCol="0" anchor="t">
            <a:spAutoFit/>
          </a:bodyPr>
          <a:lstStyle/>
          <a:p>
            <a:pPr marL="342900" marR="0" lvl="0" indent="-342900" defTabSz="914400" rtl="0" eaLnBrk="1" fontAlgn="auto" latinLnBrk="0" hangingPunct="1">
              <a:lnSpc>
                <a:spcPct val="100000"/>
              </a:lnSpc>
              <a:spcBef>
                <a:spcPts val="0"/>
              </a:spcBef>
              <a:spcAft>
                <a:spcPts val="0"/>
              </a:spcAft>
              <a:buClr>
                <a:schemeClr val="accent1"/>
              </a:buClr>
              <a:buSzTx/>
              <a:buFont typeface="Aino" panose="02000603040504020204" pitchFamily="50" charset="-70"/>
              <a:buChar char="+"/>
              <a:tabLst/>
              <a:defRPr/>
            </a:pPr>
            <a:r>
              <a:rPr lang="et-EE" sz="1600" dirty="0">
                <a:solidFill>
                  <a:schemeClr val="accent1"/>
                </a:solidFill>
                <a:latin typeface="Aino"/>
              </a:rPr>
              <a:t>25 </a:t>
            </a:r>
            <a:r>
              <a:rPr lang="et-EE" sz="1600" dirty="0" err="1">
                <a:solidFill>
                  <a:schemeClr val="accent1"/>
                </a:solidFill>
                <a:latin typeface="Aino"/>
              </a:rPr>
              <a:t>state</a:t>
            </a:r>
            <a:endParaRPr lang="et-EE" sz="1600" dirty="0">
              <a:solidFill>
                <a:schemeClr val="accent1"/>
              </a:solidFill>
              <a:latin typeface="Aino"/>
            </a:endParaRPr>
          </a:p>
          <a:p>
            <a:pPr marL="342900" marR="0" lvl="0" indent="-342900" defTabSz="914400" rtl="0" eaLnBrk="1" fontAlgn="auto" latinLnBrk="0" hangingPunct="1">
              <a:lnSpc>
                <a:spcPct val="100000"/>
              </a:lnSpc>
              <a:spcBef>
                <a:spcPts val="0"/>
              </a:spcBef>
              <a:spcAft>
                <a:spcPts val="0"/>
              </a:spcAft>
              <a:buClr>
                <a:schemeClr val="accent1"/>
              </a:buClr>
              <a:buSzTx/>
              <a:buFont typeface="Aino" panose="02000603040504020204" pitchFamily="50" charset="-70"/>
              <a:buChar char="+"/>
              <a:tabLst/>
              <a:defRPr/>
            </a:pPr>
            <a:r>
              <a:rPr lang="et-EE" sz="1600" dirty="0">
                <a:solidFill>
                  <a:schemeClr val="accent1"/>
                </a:solidFill>
                <a:latin typeface="Aino"/>
              </a:rPr>
              <a:t>3 </a:t>
            </a:r>
            <a:r>
              <a:rPr lang="et-EE" sz="1600" dirty="0" err="1">
                <a:solidFill>
                  <a:schemeClr val="accent1"/>
                </a:solidFill>
                <a:latin typeface="Aino"/>
              </a:rPr>
              <a:t>private</a:t>
            </a:r>
            <a:endParaRPr lang="et-EE" sz="1600" dirty="0">
              <a:solidFill>
                <a:schemeClr val="accent1"/>
              </a:solidFill>
              <a:latin typeface="Aino"/>
            </a:endParaRPr>
          </a:p>
          <a:p>
            <a:pPr marL="342900" marR="0" lvl="0" indent="-342900" defTabSz="914400" rtl="0" eaLnBrk="1" fontAlgn="auto" latinLnBrk="0" hangingPunct="1">
              <a:lnSpc>
                <a:spcPct val="100000"/>
              </a:lnSpc>
              <a:spcBef>
                <a:spcPts val="0"/>
              </a:spcBef>
              <a:spcAft>
                <a:spcPts val="0"/>
              </a:spcAft>
              <a:buClr>
                <a:schemeClr val="accent1"/>
              </a:buClr>
              <a:buSzTx/>
              <a:buFont typeface="Aino" panose="02000603040504020204" pitchFamily="50" charset="-70"/>
              <a:buChar char="+"/>
              <a:tabLst/>
              <a:defRPr/>
            </a:pPr>
            <a:r>
              <a:rPr lang="et-EE" sz="1600" dirty="0">
                <a:solidFill>
                  <a:schemeClr val="accent1"/>
                </a:solidFill>
                <a:latin typeface="Aino"/>
              </a:rPr>
              <a:t>2 </a:t>
            </a:r>
            <a:r>
              <a:rPr lang="et-EE" sz="1600" dirty="0" err="1">
                <a:solidFill>
                  <a:schemeClr val="accent1"/>
                </a:solidFill>
                <a:latin typeface="Aino"/>
              </a:rPr>
              <a:t>municipal</a:t>
            </a:r>
            <a:br>
              <a:rPr lang="et-EE" sz="1600" dirty="0">
                <a:solidFill>
                  <a:schemeClr val="accent1"/>
                </a:solidFill>
                <a:latin typeface="Aino"/>
              </a:rPr>
            </a:br>
            <a:r>
              <a:rPr lang="et-EE" sz="1600" dirty="0" err="1">
                <a:solidFill>
                  <a:schemeClr val="accent1"/>
                </a:solidFill>
                <a:latin typeface="Aino"/>
              </a:rPr>
              <a:t>institutions</a:t>
            </a:r>
            <a:endParaRPr lang="et-EE" sz="1600" dirty="0">
              <a:solidFill>
                <a:schemeClr val="accent1"/>
              </a:solidFill>
              <a:latin typeface="Aino"/>
            </a:endParaRPr>
          </a:p>
          <a:p>
            <a:pPr marR="0" lvl="0" defTabSz="914400" rtl="0" eaLnBrk="1" fontAlgn="auto" latinLnBrk="0" hangingPunct="1">
              <a:lnSpc>
                <a:spcPct val="100000"/>
              </a:lnSpc>
              <a:spcBef>
                <a:spcPts val="0"/>
              </a:spcBef>
              <a:spcAft>
                <a:spcPts val="0"/>
              </a:spcAft>
              <a:buClr>
                <a:schemeClr val="accent1"/>
              </a:buClr>
              <a:buSzTx/>
              <a:tabLst/>
              <a:defRPr/>
            </a:pPr>
            <a:endParaRPr lang="et-EE" sz="2200" dirty="0">
              <a:solidFill>
                <a:schemeClr val="accent1"/>
              </a:solidFill>
            </a:endParaRPr>
          </a:p>
        </p:txBody>
      </p:sp>
      <p:grpSp>
        <p:nvGrpSpPr>
          <p:cNvPr id="34" name="Rühm 33">
            <a:extLst>
              <a:ext uri="{FF2B5EF4-FFF2-40B4-BE49-F238E27FC236}">
                <a16:creationId xmlns:a16="http://schemas.microsoft.com/office/drawing/2014/main" id="{A1690DE5-52D4-520E-6FC2-5A3F1D38731E}"/>
              </a:ext>
            </a:extLst>
          </p:cNvPr>
          <p:cNvGrpSpPr/>
          <p:nvPr/>
        </p:nvGrpSpPr>
        <p:grpSpPr>
          <a:xfrm>
            <a:off x="5994607" y="1857909"/>
            <a:ext cx="3053247" cy="2666209"/>
            <a:chOff x="5994607" y="1857909"/>
            <a:chExt cx="3053247" cy="2666209"/>
          </a:xfrm>
        </p:grpSpPr>
        <p:pic>
          <p:nvPicPr>
            <p:cNvPr id="28" name="Sisu kohatäide 32" descr="Badge Tick1 with solid fill">
              <a:extLst>
                <a:ext uri="{FF2B5EF4-FFF2-40B4-BE49-F238E27FC236}">
                  <a16:creationId xmlns:a16="http://schemas.microsoft.com/office/drawing/2014/main" id="{E7C92C3A-2043-C737-19C5-226C52ADB0D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287710" y="4071562"/>
              <a:ext cx="452556" cy="452556"/>
            </a:xfrm>
            <a:prstGeom prst="rect">
              <a:avLst/>
            </a:prstGeom>
          </p:spPr>
        </p:pic>
        <p:pic>
          <p:nvPicPr>
            <p:cNvPr id="27" name="Sisu kohatäide 32" descr="Badge Tick1 with solid fill">
              <a:extLst>
                <a:ext uri="{FF2B5EF4-FFF2-40B4-BE49-F238E27FC236}">
                  <a16:creationId xmlns:a16="http://schemas.microsoft.com/office/drawing/2014/main" id="{4B8697D9-025B-B1E1-D0B1-324C1047C58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980122" y="3756387"/>
              <a:ext cx="452556" cy="452556"/>
            </a:xfrm>
            <a:prstGeom prst="rect">
              <a:avLst/>
            </a:prstGeom>
          </p:spPr>
        </p:pic>
        <p:pic>
          <p:nvPicPr>
            <p:cNvPr id="29" name="Sisu kohatäide 32" descr="Badge Tick1 with solid fill">
              <a:extLst>
                <a:ext uri="{FF2B5EF4-FFF2-40B4-BE49-F238E27FC236}">
                  <a16:creationId xmlns:a16="http://schemas.microsoft.com/office/drawing/2014/main" id="{9FE76E97-067B-BB66-371C-4EF969692A7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595298" y="3894288"/>
              <a:ext cx="452556" cy="452556"/>
            </a:xfrm>
            <a:prstGeom prst="rect">
              <a:avLst/>
            </a:prstGeom>
          </p:spPr>
        </p:pic>
        <p:pic>
          <p:nvPicPr>
            <p:cNvPr id="30" name="Sisu kohatäide 32" descr="Badge Tick1 with solid fill">
              <a:extLst>
                <a:ext uri="{FF2B5EF4-FFF2-40B4-BE49-F238E27FC236}">
                  <a16:creationId xmlns:a16="http://schemas.microsoft.com/office/drawing/2014/main" id="{58F48AB5-18C8-483A-ED30-AAC681B609E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32532" y="2051495"/>
              <a:ext cx="452556" cy="452556"/>
            </a:xfrm>
            <a:prstGeom prst="rect">
              <a:avLst/>
            </a:prstGeom>
          </p:spPr>
        </p:pic>
        <p:pic>
          <p:nvPicPr>
            <p:cNvPr id="31" name="Sisu kohatäide 32" descr="Badge Tick1 with solid fill">
              <a:extLst>
                <a:ext uri="{FF2B5EF4-FFF2-40B4-BE49-F238E27FC236}">
                  <a16:creationId xmlns:a16="http://schemas.microsoft.com/office/drawing/2014/main" id="{88A620CB-2067-F8F0-4D0D-0D047DEB182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994607" y="1857909"/>
              <a:ext cx="452556" cy="452556"/>
            </a:xfrm>
            <a:prstGeom prst="rect">
              <a:avLst/>
            </a:prstGeom>
          </p:spPr>
        </p:pic>
      </p:grpSp>
    </p:spTree>
    <p:extLst>
      <p:ext uri="{BB962C8B-B14F-4D97-AF65-F5344CB8AC3E}">
        <p14:creationId xmlns:p14="http://schemas.microsoft.com/office/powerpoint/2010/main" val="26965658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anim calcmode="lin" valueType="num">
                                      <p:cBhvr>
                                        <p:cTn id="8" dur="500" fill="hold"/>
                                        <p:tgtEl>
                                          <p:spTgt spid="95"/>
                                        </p:tgtEl>
                                        <p:attrNameLst>
                                          <p:attrName>ppt_x</p:attrName>
                                        </p:attrNameLst>
                                      </p:cBhvr>
                                      <p:tavLst>
                                        <p:tav tm="0">
                                          <p:val>
                                            <p:strVal val="#ppt_x"/>
                                          </p:val>
                                        </p:tav>
                                        <p:tav tm="100000">
                                          <p:val>
                                            <p:strVal val="#ppt_x"/>
                                          </p:val>
                                        </p:tav>
                                      </p:tavLst>
                                    </p:anim>
                                    <p:anim calcmode="lin" valueType="num">
                                      <p:cBhvr>
                                        <p:cTn id="9" dur="500" fill="hold"/>
                                        <p:tgtEl>
                                          <p:spTgt spid="9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100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100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500"/>
                            </p:stCondLst>
                            <p:childTnLst>
                              <p:par>
                                <p:cTn id="21" presetID="10" presetClass="entr" presetSubtype="0" fill="hold" nodeType="afterEffect">
                                  <p:stCondLst>
                                    <p:cond delay="100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500"/>
                                        <p:tgtEl>
                                          <p:spTgt spid="6">
                                            <p:txEl>
                                              <p:pRg st="1" end="1"/>
                                            </p:txEl>
                                          </p:spTgt>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100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par>
                          <p:cTn id="30" fill="hold">
                            <p:stCondLst>
                              <p:cond delay="4000"/>
                            </p:stCondLst>
                            <p:childTnLst>
                              <p:par>
                                <p:cTn id="31" presetID="10" presetClass="entr" presetSubtype="0" fill="hold" nodeType="afterEffect">
                                  <p:stCondLst>
                                    <p:cond delay="100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500"/>
                                        <p:tgtEl>
                                          <p:spTgt spid="6">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nodeType="withEffect">
                                  <p:stCondLst>
                                    <p:cond delay="100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par>
                          <p:cTn id="40" fill="hold">
                            <p:stCondLst>
                              <p:cond delay="5500"/>
                            </p:stCondLst>
                            <p:childTnLst>
                              <p:par>
                                <p:cTn id="41" presetID="42" presetClass="entr" presetSubtype="0" fill="hold" nodeType="afterEffect">
                                  <p:stCondLst>
                                    <p:cond delay="100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anim calcmode="lin" valueType="num">
                                      <p:cBhvr>
                                        <p:cTn id="44" dur="500" fill="hold"/>
                                        <p:tgtEl>
                                          <p:spTgt spid="39"/>
                                        </p:tgtEl>
                                        <p:attrNameLst>
                                          <p:attrName>ppt_x</p:attrName>
                                        </p:attrNameLst>
                                      </p:cBhvr>
                                      <p:tavLst>
                                        <p:tav tm="0">
                                          <p:val>
                                            <p:strVal val="#ppt_x"/>
                                          </p:val>
                                        </p:tav>
                                        <p:tav tm="100000">
                                          <p:val>
                                            <p:strVal val="#ppt_x"/>
                                          </p:val>
                                        </p:tav>
                                      </p:tavLst>
                                    </p:anim>
                                    <p:anim calcmode="lin" valueType="num">
                                      <p:cBhvr>
                                        <p:cTn id="45" dur="500" fill="hold"/>
                                        <p:tgtEl>
                                          <p:spTgt spid="39"/>
                                        </p:tgtEl>
                                        <p:attrNameLst>
                                          <p:attrName>ppt_y</p:attrName>
                                        </p:attrNameLst>
                                      </p:cBhvr>
                                      <p:tavLst>
                                        <p:tav tm="0">
                                          <p:val>
                                            <p:strVal val="#ppt_y+.1"/>
                                          </p:val>
                                        </p:tav>
                                        <p:tav tm="100000">
                                          <p:val>
                                            <p:strVal val="#ppt_y"/>
                                          </p:val>
                                        </p:tav>
                                      </p:tavLst>
                                    </p:anim>
                                  </p:childTnLst>
                                </p:cTn>
                              </p:par>
                              <p:par>
                                <p:cTn id="46" presetID="10" presetClass="entr" presetSubtype="0" fill="hold" nodeType="withEffect">
                                  <p:stCondLst>
                                    <p:cond delay="100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childTnLst>
                          </p:cTn>
                        </p:par>
                        <p:par>
                          <p:cTn id="49" fill="hold">
                            <p:stCondLst>
                              <p:cond delay="7000"/>
                            </p:stCondLst>
                            <p:childTnLst>
                              <p:par>
                                <p:cTn id="50" presetID="42" presetClass="entr" presetSubtype="0" fill="hold" nodeType="afterEffect">
                                  <p:stCondLst>
                                    <p:cond delay="1000"/>
                                  </p:stCondLst>
                                  <p:childTnLst>
                                    <p:set>
                                      <p:cBhvr>
                                        <p:cTn id="51" dur="1" fill="hold">
                                          <p:stCondLst>
                                            <p:cond delay="0"/>
                                          </p:stCondLst>
                                        </p:cTn>
                                        <p:tgtEl>
                                          <p:spTgt spid="114"/>
                                        </p:tgtEl>
                                        <p:attrNameLst>
                                          <p:attrName>style.visibility</p:attrName>
                                        </p:attrNameLst>
                                      </p:cBhvr>
                                      <p:to>
                                        <p:strVal val="visible"/>
                                      </p:to>
                                    </p:set>
                                    <p:animEffect transition="in" filter="fade">
                                      <p:cBhvr>
                                        <p:cTn id="52" dur="500"/>
                                        <p:tgtEl>
                                          <p:spTgt spid="114"/>
                                        </p:tgtEl>
                                      </p:cBhvr>
                                    </p:animEffect>
                                    <p:anim calcmode="lin" valueType="num">
                                      <p:cBhvr>
                                        <p:cTn id="53" dur="500" fill="hold"/>
                                        <p:tgtEl>
                                          <p:spTgt spid="114"/>
                                        </p:tgtEl>
                                        <p:attrNameLst>
                                          <p:attrName>ppt_x</p:attrName>
                                        </p:attrNameLst>
                                      </p:cBhvr>
                                      <p:tavLst>
                                        <p:tav tm="0">
                                          <p:val>
                                            <p:strVal val="#ppt_x"/>
                                          </p:val>
                                        </p:tav>
                                        <p:tav tm="100000">
                                          <p:val>
                                            <p:strVal val="#ppt_x"/>
                                          </p:val>
                                        </p:tav>
                                      </p:tavLst>
                                    </p:anim>
                                    <p:anim calcmode="lin" valueType="num">
                                      <p:cBhvr>
                                        <p:cTn id="54" dur="500" fill="hold"/>
                                        <p:tgtEl>
                                          <p:spTgt spid="114"/>
                                        </p:tgtEl>
                                        <p:attrNameLst>
                                          <p:attrName>ppt_y</p:attrName>
                                        </p:attrNameLst>
                                      </p:cBhvr>
                                      <p:tavLst>
                                        <p:tav tm="0">
                                          <p:val>
                                            <p:strVal val="#ppt_y+.1"/>
                                          </p:val>
                                        </p:tav>
                                        <p:tav tm="100000">
                                          <p:val>
                                            <p:strVal val="#ppt_y"/>
                                          </p:val>
                                        </p:tav>
                                      </p:tavLst>
                                    </p:anim>
                                  </p:childTnLst>
                                </p:cTn>
                              </p:par>
                            </p:childTnLst>
                          </p:cTn>
                        </p:par>
                        <p:par>
                          <p:cTn id="55" fill="hold">
                            <p:stCondLst>
                              <p:cond delay="8500"/>
                            </p:stCondLst>
                            <p:childTnLst>
                              <p:par>
                                <p:cTn id="56" presetID="42" presetClass="entr" presetSubtype="0" fill="hold" nodeType="afterEffect">
                                  <p:stCondLst>
                                    <p:cond delay="1000"/>
                                  </p:stCondLst>
                                  <p:childTnLst>
                                    <p:set>
                                      <p:cBhvr>
                                        <p:cTn id="57" dur="1" fill="hold">
                                          <p:stCondLst>
                                            <p:cond delay="0"/>
                                          </p:stCondLst>
                                        </p:cTn>
                                        <p:tgtEl>
                                          <p:spTgt spid="118"/>
                                        </p:tgtEl>
                                        <p:attrNameLst>
                                          <p:attrName>style.visibility</p:attrName>
                                        </p:attrNameLst>
                                      </p:cBhvr>
                                      <p:to>
                                        <p:strVal val="visible"/>
                                      </p:to>
                                    </p:set>
                                    <p:animEffect transition="in" filter="fade">
                                      <p:cBhvr>
                                        <p:cTn id="58" dur="500"/>
                                        <p:tgtEl>
                                          <p:spTgt spid="118"/>
                                        </p:tgtEl>
                                      </p:cBhvr>
                                    </p:animEffect>
                                    <p:anim calcmode="lin" valueType="num">
                                      <p:cBhvr>
                                        <p:cTn id="59" dur="500" fill="hold"/>
                                        <p:tgtEl>
                                          <p:spTgt spid="118"/>
                                        </p:tgtEl>
                                        <p:attrNameLst>
                                          <p:attrName>ppt_x</p:attrName>
                                        </p:attrNameLst>
                                      </p:cBhvr>
                                      <p:tavLst>
                                        <p:tav tm="0">
                                          <p:val>
                                            <p:strVal val="#ppt_x"/>
                                          </p:val>
                                        </p:tav>
                                        <p:tav tm="100000">
                                          <p:val>
                                            <p:strVal val="#ppt_x"/>
                                          </p:val>
                                        </p:tav>
                                      </p:tavLst>
                                    </p:anim>
                                    <p:anim calcmode="lin" valueType="num">
                                      <p:cBhvr>
                                        <p:cTn id="60" dur="5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Lst>
  </p:timing>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662741C-7CCC-4362-A9E1-21C15705096F}"/>
              </a:ext>
            </a:extLst>
          </p:cNvPr>
          <p:cNvSpPr>
            <a:spLocks noGrp="1"/>
          </p:cNvSpPr>
          <p:nvPr>
            <p:ph type="title"/>
          </p:nvPr>
        </p:nvSpPr>
        <p:spPr/>
        <p:txBody>
          <a:bodyPr/>
          <a:lstStyle/>
          <a:p>
            <a:r>
              <a:rPr lang="et-EE" dirty="0" err="1"/>
              <a:t>Students</a:t>
            </a:r>
            <a:endParaRPr lang="et-EE" dirty="0"/>
          </a:p>
        </p:txBody>
      </p:sp>
      <p:graphicFrame>
        <p:nvGraphicFramePr>
          <p:cNvPr id="5" name="Sisu kohatäide 6">
            <a:extLst>
              <a:ext uri="{FF2B5EF4-FFF2-40B4-BE49-F238E27FC236}">
                <a16:creationId xmlns:a16="http://schemas.microsoft.com/office/drawing/2014/main" id="{395F14C6-A0DC-4386-94EE-1E0B43519CA9}"/>
              </a:ext>
            </a:extLst>
          </p:cNvPr>
          <p:cNvGraphicFramePr>
            <a:graphicFrameLocks noGrp="1"/>
          </p:cNvGraphicFramePr>
          <p:nvPr>
            <p:ph sz="half" idx="4294967295"/>
            <p:extLst>
              <p:ext uri="{D42A27DB-BD31-4B8C-83A1-F6EECF244321}">
                <p14:modId xmlns:p14="http://schemas.microsoft.com/office/powerpoint/2010/main" val="2690690872"/>
              </p:ext>
            </p:extLst>
          </p:nvPr>
        </p:nvGraphicFramePr>
        <p:xfrm>
          <a:off x="623888" y="1739900"/>
          <a:ext cx="10944225" cy="4762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995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lt 10">
            <a:extLst>
              <a:ext uri="{FF2B5EF4-FFF2-40B4-BE49-F238E27FC236}">
                <a16:creationId xmlns:a16="http://schemas.microsoft.com/office/drawing/2014/main" id="{D163533D-85D3-3AB0-7A0B-9E21FECE524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28"/>
          <a:stretch/>
        </p:blipFill>
        <p:spPr>
          <a:xfrm>
            <a:off x="-27781" y="1"/>
            <a:ext cx="12247562" cy="6858000"/>
          </a:xfrm>
          <a:prstGeom prst="rect">
            <a:avLst/>
          </a:prstGeom>
        </p:spPr>
      </p:pic>
      <p:sp>
        <p:nvSpPr>
          <p:cNvPr id="12" name="Ristkülik 11">
            <a:extLst>
              <a:ext uri="{FF2B5EF4-FFF2-40B4-BE49-F238E27FC236}">
                <a16:creationId xmlns:a16="http://schemas.microsoft.com/office/drawing/2014/main" id="{E45B5AF7-7820-D6A7-BFCE-F810DD13D509}"/>
              </a:ext>
            </a:extLst>
          </p:cNvPr>
          <p:cNvSpPr/>
          <p:nvPr/>
        </p:nvSpPr>
        <p:spPr>
          <a:xfrm>
            <a:off x="-27781" y="-35719"/>
            <a:ext cx="12270185" cy="6929437"/>
          </a:xfrm>
          <a:prstGeom prst="rect">
            <a:avLst/>
          </a:prstGeom>
          <a:gradFill flip="none" rotWithShape="1">
            <a:gsLst>
              <a:gs pos="37000">
                <a:schemeClr val="accent1">
                  <a:alpha val="0"/>
                  <a:lumMod val="81000"/>
                  <a:lumOff val="19000"/>
                </a:schemeClr>
              </a:gs>
              <a:gs pos="97000">
                <a:schemeClr val="accent1">
                  <a:alpha val="71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dirty="0"/>
          </a:p>
        </p:txBody>
      </p:sp>
      <p:sp>
        <p:nvSpPr>
          <p:cNvPr id="13" name="Ristkülik 12">
            <a:extLst>
              <a:ext uri="{FF2B5EF4-FFF2-40B4-BE49-F238E27FC236}">
                <a16:creationId xmlns:a16="http://schemas.microsoft.com/office/drawing/2014/main" id="{1469419B-49CC-36CC-DEB8-EF5C1EB63956}"/>
              </a:ext>
            </a:extLst>
          </p:cNvPr>
          <p:cNvSpPr/>
          <p:nvPr/>
        </p:nvSpPr>
        <p:spPr>
          <a:xfrm>
            <a:off x="-39093" y="0"/>
            <a:ext cx="12270185" cy="6929437"/>
          </a:xfrm>
          <a:prstGeom prst="rect">
            <a:avLst/>
          </a:prstGeom>
          <a:gradFill flip="none" rotWithShape="1">
            <a:gsLst>
              <a:gs pos="37000">
                <a:schemeClr val="accent1">
                  <a:lumMod val="81000"/>
                  <a:lumOff val="19000"/>
                  <a:alpha val="0"/>
                </a:schemeClr>
              </a:gs>
              <a:gs pos="75000">
                <a:schemeClr val="accent1">
                  <a:alpha val="57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dirty="0"/>
          </a:p>
        </p:txBody>
      </p:sp>
      <p:sp>
        <p:nvSpPr>
          <p:cNvPr id="7" name="Pealkiri 6">
            <a:extLst>
              <a:ext uri="{FF2B5EF4-FFF2-40B4-BE49-F238E27FC236}">
                <a16:creationId xmlns:a16="http://schemas.microsoft.com/office/drawing/2014/main" id="{282FD7D8-032D-BA65-941B-5845E52B9D10}"/>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Quality assessment</a:t>
            </a:r>
            <a:endParaRPr lang="et-EE" dirty="0">
              <a:effectLst>
                <a:outerShdw blurRad="38100" dist="38100" dir="2700000" algn="tl">
                  <a:srgbClr val="000000">
                    <a:alpha val="43137"/>
                  </a:srgbClr>
                </a:outerShdw>
              </a:effectLst>
            </a:endParaRPr>
          </a:p>
        </p:txBody>
      </p:sp>
      <p:sp>
        <p:nvSpPr>
          <p:cNvPr id="8" name="Teksti kohatäide 7">
            <a:extLst>
              <a:ext uri="{FF2B5EF4-FFF2-40B4-BE49-F238E27FC236}">
                <a16:creationId xmlns:a16="http://schemas.microsoft.com/office/drawing/2014/main" id="{82EAB01A-57B3-9E25-17E0-0696EF3198E1}"/>
              </a:ext>
            </a:extLst>
          </p:cNvPr>
          <p:cNvSpPr>
            <a:spLocks noGrp="1"/>
          </p:cNvSpPr>
          <p:nvPr>
            <p:ph type="body" sz="quarter" idx="11"/>
          </p:nvPr>
        </p:nvSpPr>
        <p:spPr/>
        <p:txBody>
          <a:bodyPr/>
          <a:lstStyle/>
          <a:p>
            <a:endParaRPr lang="et-EE" dirty="0"/>
          </a:p>
        </p:txBody>
      </p:sp>
      <p:sp>
        <p:nvSpPr>
          <p:cNvPr id="9" name="Teksti kohatäide 8">
            <a:extLst>
              <a:ext uri="{FF2B5EF4-FFF2-40B4-BE49-F238E27FC236}">
                <a16:creationId xmlns:a16="http://schemas.microsoft.com/office/drawing/2014/main" id="{EE6C2504-41BE-33E5-99C3-F346ED1B803B}"/>
              </a:ext>
            </a:extLst>
          </p:cNvPr>
          <p:cNvSpPr>
            <a:spLocks noGrp="1"/>
          </p:cNvSpPr>
          <p:nvPr>
            <p:ph type="body" sz="quarter" idx="12"/>
          </p:nvPr>
        </p:nvSpPr>
        <p:spPr/>
        <p:txBody>
          <a:bodyPr/>
          <a:lstStyle/>
          <a:p>
            <a:r>
              <a:rPr lang="en-US" dirty="0">
                <a:effectLst>
                  <a:outerShdw blurRad="38100" dist="38100" dir="2700000" algn="tl">
                    <a:srgbClr val="000000">
                      <a:alpha val="43137"/>
                    </a:srgbClr>
                  </a:outerShdw>
                </a:effectLst>
              </a:rPr>
              <a:t>Internal evaluations for quality control and improvement</a:t>
            </a:r>
          </a:p>
          <a:p>
            <a:r>
              <a:rPr lang="en-US" dirty="0">
                <a:effectLst>
                  <a:outerShdw blurRad="38100" dist="38100" dir="2700000" algn="tl">
                    <a:srgbClr val="000000">
                      <a:alpha val="43137"/>
                    </a:srgbClr>
                  </a:outerShdw>
                </a:effectLst>
              </a:rPr>
              <a:t>External evaluations to align with national educational standards</a:t>
            </a:r>
          </a:p>
          <a:p>
            <a:r>
              <a:rPr lang="en-US" dirty="0">
                <a:effectLst>
                  <a:outerShdw blurRad="38100" dist="38100" dir="2700000" algn="tl">
                    <a:srgbClr val="000000">
                      <a:alpha val="43137"/>
                    </a:srgbClr>
                  </a:outerShdw>
                </a:effectLst>
              </a:rPr>
              <a:t>Incorporating feedback from students and employers for curriculum development</a:t>
            </a:r>
            <a:endParaRPr lang="et-E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24511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a:t>Meeting </a:t>
            </a:r>
            <a:r>
              <a:rPr lang="et-EE" dirty="0" err="1"/>
              <a:t>the</a:t>
            </a:r>
            <a:r>
              <a:rPr lang="et-EE" dirty="0"/>
              <a:t> </a:t>
            </a:r>
            <a:r>
              <a:rPr lang="et-EE" dirty="0" err="1"/>
              <a:t>needs</a:t>
            </a:r>
            <a:r>
              <a:rPr lang="et-EE" dirty="0"/>
              <a:t> of </a:t>
            </a:r>
            <a:r>
              <a:rPr lang="et-EE" dirty="0" err="1"/>
              <a:t>labour</a:t>
            </a:r>
            <a:r>
              <a:rPr lang="et-EE" dirty="0"/>
              <a:t> market</a:t>
            </a:r>
          </a:p>
        </p:txBody>
      </p:sp>
      <p:sp>
        <p:nvSpPr>
          <p:cNvPr id="3" name="Sisu kohatäide 2"/>
          <p:cNvSpPr>
            <a:spLocks noGrp="1"/>
          </p:cNvSpPr>
          <p:nvPr>
            <p:ph type="body" sz="quarter" idx="12"/>
          </p:nvPr>
        </p:nvSpPr>
        <p:spPr/>
        <p:txBody>
          <a:bodyPr/>
          <a:lstStyle/>
          <a:p>
            <a:r>
              <a:rPr lang="et-EE" dirty="0" err="1"/>
              <a:t>Workplace</a:t>
            </a:r>
            <a:r>
              <a:rPr lang="et-EE" dirty="0"/>
              <a:t> </a:t>
            </a:r>
            <a:r>
              <a:rPr lang="et-EE" dirty="0" err="1"/>
              <a:t>based</a:t>
            </a:r>
            <a:r>
              <a:rPr lang="et-EE" dirty="0"/>
              <a:t> </a:t>
            </a:r>
            <a:r>
              <a:rPr lang="et-EE" dirty="0" err="1"/>
              <a:t>studies</a:t>
            </a:r>
            <a:endParaRPr lang="et-EE" dirty="0"/>
          </a:p>
          <a:p>
            <a:pPr lvl="1"/>
            <a:r>
              <a:rPr lang="et-EE" dirty="0"/>
              <a:t>At </a:t>
            </a:r>
            <a:r>
              <a:rPr lang="et-EE" dirty="0" err="1"/>
              <a:t>least</a:t>
            </a:r>
            <a:r>
              <a:rPr lang="et-EE" dirty="0"/>
              <a:t> 2/3 of </a:t>
            </a:r>
            <a:r>
              <a:rPr lang="et-EE" dirty="0" err="1"/>
              <a:t>the</a:t>
            </a:r>
            <a:r>
              <a:rPr lang="et-EE" dirty="0"/>
              <a:t> </a:t>
            </a:r>
            <a:r>
              <a:rPr lang="et-EE" dirty="0" err="1"/>
              <a:t>curriculum</a:t>
            </a:r>
            <a:r>
              <a:rPr lang="et-EE" dirty="0"/>
              <a:t> </a:t>
            </a:r>
            <a:r>
              <a:rPr lang="et-EE" dirty="0" err="1"/>
              <a:t>is</a:t>
            </a:r>
            <a:r>
              <a:rPr lang="et-EE" dirty="0"/>
              <a:t> </a:t>
            </a:r>
            <a:r>
              <a:rPr lang="et-EE" dirty="0" err="1"/>
              <a:t>practical</a:t>
            </a:r>
            <a:r>
              <a:rPr lang="et-EE" dirty="0"/>
              <a:t> </a:t>
            </a:r>
            <a:r>
              <a:rPr lang="et-EE" dirty="0" err="1"/>
              <a:t>assignments</a:t>
            </a:r>
            <a:r>
              <a:rPr lang="et-EE" dirty="0"/>
              <a:t> in </a:t>
            </a:r>
            <a:r>
              <a:rPr lang="et-EE" dirty="0" err="1"/>
              <a:t>companies</a:t>
            </a:r>
            <a:endParaRPr lang="et-EE" dirty="0"/>
          </a:p>
          <a:p>
            <a:pPr lvl="1"/>
            <a:r>
              <a:rPr lang="et-EE" dirty="0"/>
              <a:t>Intern </a:t>
            </a:r>
            <a:r>
              <a:rPr lang="et-EE" dirty="0" err="1"/>
              <a:t>contract</a:t>
            </a:r>
            <a:r>
              <a:rPr lang="et-EE" dirty="0"/>
              <a:t> </a:t>
            </a:r>
            <a:r>
              <a:rPr lang="et-EE" dirty="0" err="1"/>
              <a:t>between</a:t>
            </a:r>
            <a:r>
              <a:rPr lang="et-EE" dirty="0"/>
              <a:t> </a:t>
            </a:r>
            <a:r>
              <a:rPr lang="et-EE" dirty="0" err="1"/>
              <a:t>the</a:t>
            </a:r>
            <a:r>
              <a:rPr lang="et-EE" dirty="0"/>
              <a:t> </a:t>
            </a:r>
            <a:r>
              <a:rPr lang="et-EE" dirty="0" err="1"/>
              <a:t>school</a:t>
            </a:r>
            <a:r>
              <a:rPr lang="et-EE" dirty="0"/>
              <a:t>, </a:t>
            </a:r>
            <a:r>
              <a:rPr lang="et-EE" dirty="0" err="1"/>
              <a:t>student</a:t>
            </a:r>
            <a:r>
              <a:rPr lang="et-EE" dirty="0"/>
              <a:t> and </a:t>
            </a:r>
            <a:r>
              <a:rPr lang="et-EE" dirty="0" err="1"/>
              <a:t>employee</a:t>
            </a:r>
            <a:endParaRPr lang="et-EE" dirty="0"/>
          </a:p>
          <a:p>
            <a:pPr lvl="1"/>
            <a:r>
              <a:rPr lang="et-EE" dirty="0"/>
              <a:t>The </a:t>
            </a:r>
            <a:r>
              <a:rPr lang="et-EE" dirty="0" err="1"/>
              <a:t>employee</a:t>
            </a:r>
            <a:r>
              <a:rPr lang="et-EE" dirty="0"/>
              <a:t> </a:t>
            </a:r>
            <a:r>
              <a:rPr lang="et-EE" dirty="0" err="1"/>
              <a:t>has</a:t>
            </a:r>
            <a:r>
              <a:rPr lang="et-EE" dirty="0"/>
              <a:t> </a:t>
            </a:r>
            <a:r>
              <a:rPr lang="et-EE" dirty="0" err="1"/>
              <a:t>to</a:t>
            </a:r>
            <a:r>
              <a:rPr lang="et-EE" dirty="0"/>
              <a:t> </a:t>
            </a:r>
            <a:r>
              <a:rPr lang="et-EE" dirty="0" err="1"/>
              <a:t>recompense</a:t>
            </a:r>
            <a:r>
              <a:rPr lang="et-EE" dirty="0"/>
              <a:t> </a:t>
            </a:r>
            <a:r>
              <a:rPr lang="et-EE" dirty="0" err="1"/>
              <a:t>the</a:t>
            </a:r>
            <a:r>
              <a:rPr lang="et-EE" dirty="0"/>
              <a:t> </a:t>
            </a:r>
            <a:r>
              <a:rPr lang="et-EE" dirty="0" err="1"/>
              <a:t>student</a:t>
            </a:r>
            <a:r>
              <a:rPr lang="et-EE" dirty="0"/>
              <a:t> </a:t>
            </a:r>
            <a:r>
              <a:rPr lang="et-EE" dirty="0" err="1"/>
              <a:t>for</a:t>
            </a:r>
            <a:r>
              <a:rPr lang="et-EE" dirty="0"/>
              <a:t> </a:t>
            </a:r>
            <a:r>
              <a:rPr lang="et-EE" dirty="0" err="1"/>
              <a:t>tasks</a:t>
            </a:r>
            <a:r>
              <a:rPr lang="et-EE" dirty="0"/>
              <a:t> </a:t>
            </a:r>
            <a:r>
              <a:rPr lang="et-EE" dirty="0" err="1"/>
              <a:t>performed</a:t>
            </a:r>
            <a:r>
              <a:rPr lang="et-EE" dirty="0"/>
              <a:t>. The </a:t>
            </a:r>
            <a:r>
              <a:rPr lang="et-EE" dirty="0" err="1"/>
              <a:t>wage</a:t>
            </a:r>
            <a:r>
              <a:rPr lang="et-EE" dirty="0"/>
              <a:t> must </a:t>
            </a:r>
            <a:r>
              <a:rPr lang="et-EE" dirty="0" err="1"/>
              <a:t>not</a:t>
            </a:r>
            <a:r>
              <a:rPr lang="et-EE" dirty="0"/>
              <a:t> </a:t>
            </a:r>
            <a:r>
              <a:rPr lang="et-EE" dirty="0" err="1"/>
              <a:t>be</a:t>
            </a:r>
            <a:r>
              <a:rPr lang="et-EE" dirty="0"/>
              <a:t> </a:t>
            </a:r>
            <a:r>
              <a:rPr lang="et-EE" dirty="0" err="1"/>
              <a:t>less</a:t>
            </a:r>
            <a:r>
              <a:rPr lang="et-EE" dirty="0"/>
              <a:t> </a:t>
            </a:r>
            <a:r>
              <a:rPr lang="et-EE" dirty="0" err="1"/>
              <a:t>than</a:t>
            </a:r>
            <a:r>
              <a:rPr lang="et-EE" dirty="0"/>
              <a:t> </a:t>
            </a:r>
            <a:r>
              <a:rPr lang="et-EE" dirty="0" err="1"/>
              <a:t>the</a:t>
            </a:r>
            <a:r>
              <a:rPr lang="et-EE" dirty="0"/>
              <a:t> </a:t>
            </a:r>
            <a:r>
              <a:rPr lang="et-EE" dirty="0" err="1"/>
              <a:t>statutory</a:t>
            </a:r>
            <a:r>
              <a:rPr lang="et-EE" dirty="0"/>
              <a:t> </a:t>
            </a:r>
            <a:r>
              <a:rPr lang="et-EE" dirty="0" err="1"/>
              <a:t>minimum</a:t>
            </a:r>
            <a:r>
              <a:rPr lang="et-EE" dirty="0"/>
              <a:t> </a:t>
            </a:r>
            <a:r>
              <a:rPr lang="et-EE" dirty="0" err="1"/>
              <a:t>wage</a:t>
            </a:r>
            <a:endParaRPr lang="et-EE" dirty="0"/>
          </a:p>
        </p:txBody>
      </p:sp>
    </p:spTree>
    <p:extLst>
      <p:ext uri="{BB962C8B-B14F-4D97-AF65-F5344CB8AC3E}">
        <p14:creationId xmlns:p14="http://schemas.microsoft.com/office/powerpoint/2010/main" val="24799423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lt 7" descr="Pilt, millel on kujutatud isik, siseruumis, tööriist&#10;&#10;Kirjeldus on genereeritud automaatselt">
            <a:extLst>
              <a:ext uri="{FF2B5EF4-FFF2-40B4-BE49-F238E27FC236}">
                <a16:creationId xmlns:a16="http://schemas.microsoft.com/office/drawing/2014/main" id="{2F216846-A7AE-A8A5-9D30-ED50370F1FCF}"/>
              </a:ext>
            </a:extLst>
          </p:cNvPr>
          <p:cNvPicPr>
            <a:picLocks noChangeAspect="1"/>
          </p:cNvPicPr>
          <p:nvPr/>
        </p:nvPicPr>
        <p:blipFill>
          <a:blip r:embed="rId2"/>
          <a:stretch>
            <a:fillRect/>
          </a:stretch>
        </p:blipFill>
        <p:spPr>
          <a:xfrm>
            <a:off x="1900980" y="0"/>
            <a:ext cx="10291020" cy="6858000"/>
          </a:xfrm>
          <a:prstGeom prst="rect">
            <a:avLst/>
          </a:prstGeom>
        </p:spPr>
      </p:pic>
      <p:sp>
        <p:nvSpPr>
          <p:cNvPr id="9" name="CustomShape 1">
            <a:extLst>
              <a:ext uri="{FF2B5EF4-FFF2-40B4-BE49-F238E27FC236}">
                <a16:creationId xmlns:a16="http://schemas.microsoft.com/office/drawing/2014/main" id="{789B12EC-2F75-122C-441D-CC38E39378CC}"/>
              </a:ext>
            </a:extLst>
          </p:cNvPr>
          <p:cNvSpPr/>
          <p:nvPr/>
        </p:nvSpPr>
        <p:spPr>
          <a:xfrm>
            <a:off x="1801090" y="-186858"/>
            <a:ext cx="10390909" cy="7044858"/>
          </a:xfrm>
          <a:prstGeom prst="rect">
            <a:avLst/>
          </a:prstGeom>
          <a:gradFill rotWithShape="0">
            <a:gsLst>
              <a:gs pos="39000">
                <a:schemeClr val="bg1">
                  <a:alpha val="0"/>
                </a:schemeClr>
              </a:gs>
              <a:gs pos="70000">
                <a:schemeClr val="bg1"/>
              </a:gs>
            </a:gsLst>
            <a:lin ang="126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dirty="0"/>
          </a:p>
        </p:txBody>
      </p:sp>
      <p:sp>
        <p:nvSpPr>
          <p:cNvPr id="29698" name="Pealkiri 1"/>
          <p:cNvSpPr>
            <a:spLocks noGrp="1"/>
          </p:cNvSpPr>
          <p:nvPr>
            <p:ph type="title"/>
          </p:nvPr>
        </p:nvSpPr>
        <p:spPr>
          <a:xfrm>
            <a:off x="623887" y="658801"/>
            <a:ext cx="5472113" cy="1617674"/>
          </a:xfrm>
        </p:spPr>
        <p:txBody>
          <a:bodyPr/>
          <a:lstStyle/>
          <a:p>
            <a:r>
              <a:rPr lang="et-EE" altLang="et-EE" dirty="0"/>
              <a:t>OSKA</a:t>
            </a:r>
            <a:br>
              <a:rPr lang="et-EE" altLang="et-EE" dirty="0"/>
            </a:br>
            <a:r>
              <a:rPr lang="et-EE" sz="2400" dirty="0">
                <a:latin typeface="+mn-lt"/>
                <a:ea typeface="+mn-ea"/>
                <a:cs typeface="+mn-cs"/>
              </a:rPr>
              <a:t>C</a:t>
            </a:r>
            <a:r>
              <a:rPr lang="en-GB" sz="2400" dirty="0" err="1">
                <a:latin typeface="+mn-lt"/>
                <a:ea typeface="+mn-ea"/>
                <a:cs typeface="+mn-cs"/>
              </a:rPr>
              <a:t>oordination</a:t>
            </a:r>
            <a:r>
              <a:rPr lang="en-GB" sz="2400" dirty="0">
                <a:latin typeface="+mn-lt"/>
                <a:ea typeface="+mn-ea"/>
                <a:cs typeface="+mn-cs"/>
              </a:rPr>
              <a:t> system for the monitoring and forecasting of the labour market needs</a:t>
            </a:r>
            <a:endParaRPr lang="et-EE" altLang="et-EE" dirty="0"/>
          </a:p>
        </p:txBody>
      </p:sp>
      <p:sp>
        <p:nvSpPr>
          <p:cNvPr id="3" name="Sisu kohatäide 2"/>
          <p:cNvSpPr>
            <a:spLocks noGrp="1"/>
          </p:cNvSpPr>
          <p:nvPr>
            <p:ph type="body" sz="quarter" idx="12"/>
          </p:nvPr>
        </p:nvSpPr>
        <p:spPr>
          <a:xfrm>
            <a:off x="623888" y="2276475"/>
            <a:ext cx="5098040" cy="3960813"/>
          </a:xfrm>
        </p:spPr>
        <p:txBody>
          <a:bodyPr/>
          <a:lstStyle/>
          <a:p>
            <a:pPr marL="0" indent="0">
              <a:buNone/>
            </a:pPr>
            <a:r>
              <a:rPr lang="et-EE" dirty="0" err="1"/>
              <a:t>Answers</a:t>
            </a:r>
            <a:r>
              <a:rPr lang="et-EE" dirty="0"/>
              <a:t> </a:t>
            </a:r>
            <a:r>
              <a:rPr lang="et-EE" dirty="0" err="1"/>
              <a:t>to</a:t>
            </a:r>
            <a:r>
              <a:rPr lang="et-EE" dirty="0"/>
              <a:t> </a:t>
            </a:r>
            <a:r>
              <a:rPr lang="et-EE" dirty="0" err="1"/>
              <a:t>the</a:t>
            </a:r>
            <a:r>
              <a:rPr lang="et-EE" dirty="0"/>
              <a:t> </a:t>
            </a:r>
            <a:r>
              <a:rPr lang="et-EE" dirty="0" err="1"/>
              <a:t>following</a:t>
            </a:r>
            <a:r>
              <a:rPr lang="et-EE" dirty="0"/>
              <a:t> </a:t>
            </a:r>
            <a:r>
              <a:rPr lang="et-EE" dirty="0" err="1"/>
              <a:t>questions</a:t>
            </a:r>
            <a:r>
              <a:rPr lang="et-EE" dirty="0"/>
              <a:t>:</a:t>
            </a:r>
          </a:p>
          <a:p>
            <a:r>
              <a:rPr lang="et-EE" dirty="0" err="1"/>
              <a:t>How</a:t>
            </a:r>
            <a:r>
              <a:rPr lang="et-EE" dirty="0"/>
              <a:t> </a:t>
            </a:r>
            <a:r>
              <a:rPr lang="et-EE" dirty="0" err="1"/>
              <a:t>many</a:t>
            </a:r>
            <a:r>
              <a:rPr lang="et-EE" dirty="0"/>
              <a:t> </a:t>
            </a:r>
            <a:r>
              <a:rPr lang="et-EE" dirty="0" err="1"/>
              <a:t>people</a:t>
            </a:r>
            <a:r>
              <a:rPr lang="et-EE" dirty="0"/>
              <a:t> and </a:t>
            </a:r>
            <a:r>
              <a:rPr lang="et-EE" dirty="0" err="1"/>
              <a:t>which</a:t>
            </a:r>
            <a:r>
              <a:rPr lang="et-EE" dirty="0"/>
              <a:t> </a:t>
            </a:r>
            <a:r>
              <a:rPr lang="et-EE" dirty="0" err="1"/>
              <a:t>skills</a:t>
            </a:r>
            <a:r>
              <a:rPr lang="et-EE" dirty="0"/>
              <a:t> are </a:t>
            </a:r>
            <a:r>
              <a:rPr lang="et-EE" dirty="0" err="1"/>
              <a:t>needed</a:t>
            </a:r>
            <a:r>
              <a:rPr lang="et-EE" dirty="0"/>
              <a:t> in </a:t>
            </a:r>
            <a:r>
              <a:rPr lang="et-EE" dirty="0" err="1"/>
              <a:t>our</a:t>
            </a:r>
            <a:r>
              <a:rPr lang="et-EE" dirty="0"/>
              <a:t> </a:t>
            </a:r>
            <a:r>
              <a:rPr lang="et-EE" dirty="0" err="1"/>
              <a:t>labour</a:t>
            </a:r>
            <a:r>
              <a:rPr lang="et-EE" dirty="0"/>
              <a:t> market </a:t>
            </a:r>
            <a:r>
              <a:rPr lang="et-EE" dirty="0" err="1"/>
              <a:t>today</a:t>
            </a:r>
            <a:r>
              <a:rPr lang="et-EE" dirty="0"/>
              <a:t> and </a:t>
            </a:r>
            <a:r>
              <a:rPr lang="et-EE" dirty="0" err="1"/>
              <a:t>tomorrow</a:t>
            </a:r>
            <a:r>
              <a:rPr lang="et-EE" dirty="0"/>
              <a:t>?</a:t>
            </a:r>
          </a:p>
          <a:p>
            <a:r>
              <a:rPr lang="et-EE" dirty="0" err="1"/>
              <a:t>Where</a:t>
            </a:r>
            <a:r>
              <a:rPr lang="et-EE" dirty="0"/>
              <a:t> and </a:t>
            </a:r>
            <a:r>
              <a:rPr lang="et-EE" dirty="0" err="1"/>
              <a:t>how</a:t>
            </a:r>
            <a:r>
              <a:rPr lang="et-EE" dirty="0"/>
              <a:t> </a:t>
            </a:r>
            <a:r>
              <a:rPr lang="et-EE" dirty="0" err="1"/>
              <a:t>to</a:t>
            </a:r>
            <a:r>
              <a:rPr lang="et-EE" dirty="0"/>
              <a:t> </a:t>
            </a:r>
            <a:r>
              <a:rPr lang="et-EE" dirty="0" err="1"/>
              <a:t>aquire</a:t>
            </a:r>
            <a:r>
              <a:rPr lang="et-EE" dirty="0"/>
              <a:t> </a:t>
            </a:r>
            <a:r>
              <a:rPr lang="et-EE" dirty="0" err="1"/>
              <a:t>those</a:t>
            </a:r>
            <a:r>
              <a:rPr lang="et-EE" dirty="0"/>
              <a:t> </a:t>
            </a:r>
            <a:r>
              <a:rPr lang="et-EE" dirty="0" err="1"/>
              <a:t>skills</a:t>
            </a:r>
            <a:r>
              <a:rPr lang="et-EE" dirty="0"/>
              <a:t>?</a:t>
            </a:r>
          </a:p>
          <a:p>
            <a:r>
              <a:rPr lang="et-EE" dirty="0" err="1"/>
              <a:t>What</a:t>
            </a:r>
            <a:r>
              <a:rPr lang="et-EE" dirty="0"/>
              <a:t> </a:t>
            </a:r>
            <a:r>
              <a:rPr lang="et-EE" dirty="0" err="1"/>
              <a:t>should</a:t>
            </a:r>
            <a:r>
              <a:rPr lang="et-EE" dirty="0"/>
              <a:t> </a:t>
            </a:r>
            <a:r>
              <a:rPr lang="et-EE" dirty="0" err="1"/>
              <a:t>be</a:t>
            </a:r>
            <a:r>
              <a:rPr lang="et-EE" dirty="0"/>
              <a:t> </a:t>
            </a:r>
            <a:r>
              <a:rPr lang="et-EE" dirty="0" err="1"/>
              <a:t>changed</a:t>
            </a:r>
            <a:r>
              <a:rPr lang="et-EE" dirty="0"/>
              <a:t> in </a:t>
            </a:r>
            <a:r>
              <a:rPr lang="et-EE" dirty="0" err="1"/>
              <a:t>today’s</a:t>
            </a:r>
            <a:r>
              <a:rPr lang="et-EE" dirty="0"/>
              <a:t> </a:t>
            </a:r>
            <a:r>
              <a:rPr lang="et-EE" dirty="0" err="1"/>
              <a:t>educational</a:t>
            </a:r>
            <a:r>
              <a:rPr lang="et-EE" dirty="0"/>
              <a:t> </a:t>
            </a:r>
            <a:r>
              <a:rPr lang="et-EE" dirty="0" err="1"/>
              <a:t>system</a:t>
            </a:r>
            <a:r>
              <a:rPr lang="et-EE" dirty="0"/>
              <a:t> and in </a:t>
            </a:r>
            <a:r>
              <a:rPr lang="et-EE" dirty="0" err="1"/>
              <a:t>lifelong</a:t>
            </a:r>
            <a:r>
              <a:rPr lang="et-EE" dirty="0"/>
              <a:t> </a:t>
            </a:r>
            <a:r>
              <a:rPr lang="et-EE" dirty="0" err="1"/>
              <a:t>learning</a:t>
            </a:r>
            <a:r>
              <a:rPr lang="et-EE" dirty="0"/>
              <a:t> </a:t>
            </a:r>
            <a:r>
              <a:rPr lang="et-EE" dirty="0" err="1"/>
              <a:t>system</a:t>
            </a:r>
            <a:r>
              <a:rPr lang="et-EE" dirty="0"/>
              <a:t> </a:t>
            </a:r>
            <a:r>
              <a:rPr lang="et-EE" dirty="0" err="1"/>
              <a:t>to</a:t>
            </a:r>
            <a:r>
              <a:rPr lang="et-EE" dirty="0"/>
              <a:t> </a:t>
            </a:r>
            <a:r>
              <a:rPr lang="et-EE" dirty="0" err="1"/>
              <a:t>meet</a:t>
            </a:r>
            <a:r>
              <a:rPr lang="et-EE" dirty="0"/>
              <a:t> </a:t>
            </a:r>
            <a:r>
              <a:rPr lang="et-EE" dirty="0" err="1"/>
              <a:t>the</a:t>
            </a:r>
            <a:r>
              <a:rPr lang="et-EE" dirty="0"/>
              <a:t> </a:t>
            </a:r>
            <a:r>
              <a:rPr lang="et-EE" dirty="0" err="1"/>
              <a:t>future</a:t>
            </a:r>
            <a:r>
              <a:rPr lang="et-EE" dirty="0"/>
              <a:t> needs?</a:t>
            </a:r>
          </a:p>
        </p:txBody>
      </p:sp>
    </p:spTree>
    <p:extLst>
      <p:ext uri="{BB962C8B-B14F-4D97-AF65-F5344CB8AC3E}">
        <p14:creationId xmlns:p14="http://schemas.microsoft.com/office/powerpoint/2010/main" val="18700858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UNIQUEID" val="831"/>
</p:tagLst>
</file>

<file path=ppt/tags/tag2.xml><?xml version="1.0" encoding="utf-8"?>
<p:tagLst xmlns:a="http://schemas.openxmlformats.org/drawingml/2006/main" xmlns:r="http://schemas.openxmlformats.org/officeDocument/2006/relationships" xmlns:p="http://schemas.openxmlformats.org/presentationml/2006/main">
  <p:tag name="AS_UNIQUEID" val="831"/>
</p:tagLst>
</file>

<file path=ppt/theme/theme1.xml><?xml version="1.0" encoding="utf-8"?>
<a:theme xmlns:a="http://schemas.openxmlformats.org/drawingml/2006/main" name="Manual_Master">
  <a:themeElements>
    <a:clrScheme name="BrandEstonia">
      <a:dk1>
        <a:srgbClr val="575A5D"/>
      </a:dk1>
      <a:lt1>
        <a:srgbClr val="FFFFFF"/>
      </a:lt1>
      <a:dk2>
        <a:srgbClr val="0000F0"/>
      </a:dk2>
      <a:lt2>
        <a:srgbClr val="BAE6E8"/>
      </a:lt2>
      <a:accent1>
        <a:srgbClr val="000096"/>
      </a:accent1>
      <a:accent2>
        <a:srgbClr val="2E6347"/>
      </a:accent2>
      <a:accent3>
        <a:srgbClr val="FF2DB4"/>
      </a:accent3>
      <a:accent4>
        <a:srgbClr val="964542"/>
      </a:accent4>
      <a:accent5>
        <a:srgbClr val="C1BC76"/>
      </a:accent5>
      <a:accent6>
        <a:srgbClr val="FF4800"/>
      </a:accent6>
      <a:hlink>
        <a:srgbClr val="0000F0"/>
      </a:hlink>
      <a:folHlink>
        <a:srgbClr val="0000F0"/>
      </a:folHlink>
    </a:clrScheme>
    <a:fontScheme name="Aino">
      <a:majorFont>
        <a:latin typeface="Aino Headline"/>
        <a:ea typeface=""/>
        <a:cs typeface=""/>
      </a:majorFont>
      <a:minorFont>
        <a:latin typeface="Ain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F0"/>
      </a:dk2>
      <a:lt2>
        <a:srgbClr val="BAE6E8"/>
      </a:lt2>
      <a:accent1>
        <a:srgbClr val="0000F0"/>
      </a:accent1>
      <a:accent2>
        <a:srgbClr val="2E6347"/>
      </a:accent2>
      <a:accent3>
        <a:srgbClr val="FF2DB4"/>
      </a:accent3>
      <a:accent4>
        <a:srgbClr val="964542"/>
      </a:accent4>
      <a:accent5>
        <a:srgbClr val="C1BC76"/>
      </a:accent5>
      <a:accent6>
        <a:srgbClr val="FF4800"/>
      </a:accent6>
      <a:hlink>
        <a:srgbClr val="0000F0"/>
      </a:hlink>
      <a:folHlink>
        <a:srgbClr val="0000F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84D338B25BE840A60C576DAB63411D" ma:contentTypeVersion="13" ma:contentTypeDescription="Create a new document." ma:contentTypeScope="" ma:versionID="2cc201a51fcf9538c13e9b33bbafa098">
  <xsd:schema xmlns:xsd="http://www.w3.org/2001/XMLSchema" xmlns:xs="http://www.w3.org/2001/XMLSchema" xmlns:p="http://schemas.microsoft.com/office/2006/metadata/properties" xmlns:ns3="f528634e-1f2b-485b-87ff-f65e308745fe" xmlns:ns4="6a0d3001-f57b-4e1f-a759-4f20e43b3fa5" targetNamespace="http://schemas.microsoft.com/office/2006/metadata/properties" ma:root="true" ma:fieldsID="eb7a757cf15926d70709643390d504d9" ns3:_="" ns4:_="">
    <xsd:import namespace="f528634e-1f2b-485b-87ff-f65e308745fe"/>
    <xsd:import namespace="6a0d3001-f57b-4e1f-a759-4f20e43b3fa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28634e-1f2b-485b-87ff-f65e30874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a0d3001-f57b-4e1f-a759-4f20e43b3f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A70544-5E86-4517-B8CD-FD2F99EE834F}">
  <ds:schemaRefs>
    <ds:schemaRef ds:uri="6a0d3001-f57b-4e1f-a759-4f20e43b3fa5"/>
    <ds:schemaRef ds:uri="f528634e-1f2b-485b-87ff-f65e308745f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CF1C0B2-D16F-4659-8BC4-0BF34B5971DD}">
  <ds:schemaRefs>
    <ds:schemaRef ds:uri="http://schemas.microsoft.com/sharepoint/v3/contenttype/forms"/>
  </ds:schemaRefs>
</ds:datastoreItem>
</file>

<file path=customXml/itemProps3.xml><?xml version="1.0" encoding="utf-8"?>
<ds:datastoreItem xmlns:ds="http://schemas.openxmlformats.org/officeDocument/2006/customXml" ds:itemID="{0617BB47-F83E-4C9A-9EA2-FD5AFABF233C}">
  <ds:schemaRefs>
    <ds:schemaRef ds:uri="6a0d3001-f57b-4e1f-a759-4f20e43b3fa5"/>
    <ds:schemaRef ds:uri="f528634e-1f2b-485b-87ff-f65e308745f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17788</TotalTime>
  <Words>804</Words>
  <Application>Microsoft Office PowerPoint</Application>
  <PresentationFormat>Laiekraan</PresentationFormat>
  <Paragraphs>84</Paragraphs>
  <Slides>13</Slides>
  <Notes>9</Notes>
  <HiddenSlides>1</HiddenSlides>
  <MMClips>0</MMClips>
  <ScaleCrop>false</ScaleCrop>
  <HeadingPairs>
    <vt:vector size="6" baseType="variant">
      <vt:variant>
        <vt:lpstr>Kasutatud fondid</vt:lpstr>
      </vt:variant>
      <vt:variant>
        <vt:i4>6</vt:i4>
      </vt:variant>
      <vt:variant>
        <vt:lpstr>Kujundus</vt:lpstr>
      </vt:variant>
      <vt:variant>
        <vt:i4>1</vt:i4>
      </vt:variant>
      <vt:variant>
        <vt:lpstr>Slaidipealkirjad</vt:lpstr>
      </vt:variant>
      <vt:variant>
        <vt:i4>13</vt:i4>
      </vt:variant>
    </vt:vector>
  </HeadingPairs>
  <TitlesOfParts>
    <vt:vector size="20" baseType="lpstr">
      <vt:lpstr>Aino</vt:lpstr>
      <vt:lpstr>Aino Headline</vt:lpstr>
      <vt:lpstr>Arial</vt:lpstr>
      <vt:lpstr>Calibri</vt:lpstr>
      <vt:lpstr>Corbel</vt:lpstr>
      <vt:lpstr>Söhne</vt:lpstr>
      <vt:lpstr>Manual_Master</vt:lpstr>
      <vt:lpstr>Vocational Education  in Estonia</vt:lpstr>
      <vt:lpstr>Characteristics</vt:lpstr>
      <vt:lpstr>PowerPointi esitlus</vt:lpstr>
      <vt:lpstr>Qualification framework </vt:lpstr>
      <vt:lpstr>Vocational Education and training in Estonia</vt:lpstr>
      <vt:lpstr>Students</vt:lpstr>
      <vt:lpstr>Quality assessment</vt:lpstr>
      <vt:lpstr>Meeting the needs of labour market</vt:lpstr>
      <vt:lpstr>OSKA Coordination system for the monitoring and forecasting of the labour market needs</vt:lpstr>
      <vt:lpstr>OSKA</vt:lpstr>
      <vt:lpstr>Contests for  skill-building</vt:lpstr>
      <vt:lpstr>Aitäh!</vt:lpstr>
      <vt:lpstr>Read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Estonia. Smart Solutions</dc:title>
  <dc:creator>Eva Toome</dc:creator>
  <cp:lastModifiedBy>Eva Toome</cp:lastModifiedBy>
  <cp:revision>8</cp:revision>
  <dcterms:created xsi:type="dcterms:W3CDTF">2021-03-18T16:27:43Z</dcterms:created>
  <dcterms:modified xsi:type="dcterms:W3CDTF">2023-10-26T11:36:46Z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0x010100EF84D338B25BE840A60C576DAB63411D</vt:lpwstr>
  </property>
</Properties>
</file>