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7" r:id="rId4"/>
    <p:sldMasterId id="2147483648" r:id="rId5"/>
  </p:sldMasterIdLst>
  <p:notesMasterIdLst>
    <p:notesMasterId r:id="rId20"/>
  </p:notesMasterIdLst>
  <p:handoutMasterIdLst>
    <p:handoutMasterId r:id="rId21"/>
  </p:handoutMasterIdLst>
  <p:sldIdLst>
    <p:sldId id="597" r:id="rId6"/>
    <p:sldId id="580" r:id="rId7"/>
    <p:sldId id="601" r:id="rId8"/>
    <p:sldId id="604" r:id="rId9"/>
    <p:sldId id="590" r:id="rId10"/>
    <p:sldId id="594" r:id="rId11"/>
    <p:sldId id="587" r:id="rId12"/>
    <p:sldId id="610" r:id="rId13"/>
    <p:sldId id="598" r:id="rId14"/>
    <p:sldId id="612" r:id="rId15"/>
    <p:sldId id="593" r:id="rId16"/>
    <p:sldId id="620" r:id="rId17"/>
    <p:sldId id="596" r:id="rId18"/>
    <p:sldId id="420" r:id="rId19"/>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3B8E22-F800-8357-4717-63301978492F}" name="Tormi Kotkas" initials="" userId="S::Tormi.Kotkas@hm.ee::213eaa2d-b060-4e42-bbf9-f4f414c7cd80" providerId="AD"/>
  <p188:author id="{175E0D28-0538-1216-C2DD-3A7977370E53}" name="Martti Martinson" initials="MM" userId="S::martti.martinson@hm.ee::15de46a7-5f0b-482e-ae74-19a047eec5c0" providerId="AD"/>
  <p188:author id="{B89E127B-106F-9F10-54A1-0BE2FDBD0FFE}" name="Eva Toome" initials="ET" userId="S::e.toome@harno.ee::65131506-3e0f-46b6-9df2-d52bf8eb10d0" providerId="AD"/>
  <p188:author id="{8EF53DC9-C2AF-2F6E-444E-6B6B9AD09950}" name="Tormi Kotkas" initials="TK" userId="S::tormi.kotkas@hm.ee::213eaa2d-b060-4e42-bbf9-f4f414c7cd8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utor" initials="A" lastIdx="6" clrIdx="0"/>
  <p:cmAuthor id="1" name="Eva Toome" initials="ET" lastIdx="46" clrIdx="1">
    <p:extLst>
      <p:ext uri="{19B8F6BF-5375-455C-9EA6-DF929625EA0E}">
        <p15:presenceInfo xmlns:p15="http://schemas.microsoft.com/office/powerpoint/2012/main" userId="S::e.toome@harno.ee::65131506-3e0f-46b6-9df2-d52bf8eb10d0" providerId="AD"/>
      </p:ext>
    </p:extLst>
  </p:cmAuthor>
  <p:cmAuthor id="2" name="Kristel Mõistus" initials="KM" lastIdx="22" clrIdx="2">
    <p:extLst>
      <p:ext uri="{19B8F6BF-5375-455C-9EA6-DF929625EA0E}">
        <p15:presenceInfo xmlns:p15="http://schemas.microsoft.com/office/powerpoint/2012/main" userId="S::kristel.moistus@harno.ee::26b329dc-e2d2-45aa-b4a7-1e8e897805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BC1"/>
    <a:srgbClr val="FCEDC5"/>
    <a:srgbClr val="0078FF"/>
    <a:srgbClr val="FF4800"/>
    <a:srgbClr val="F321BC"/>
    <a:srgbClr val="FFCA9F"/>
    <a:srgbClr val="D2C3D4"/>
    <a:srgbClr val="2B7AA1"/>
    <a:srgbClr val="0000F0"/>
    <a:srgbClr val="3C0078"/>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6B17D3-A17D-4820-AFDE-C3AB99059BEB}" v="25" dt="2026-01-02T14:45:45.1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60" y="264"/>
      </p:cViewPr>
      <p:guideLst>
        <p:guide orient="horz" pos="2092"/>
        <p:guide pos="3840"/>
      </p:guideLst>
    </p:cSldViewPr>
  </p:slideViewPr>
  <p:notesTextViewPr>
    <p:cViewPr>
      <p:scale>
        <a:sx n="3" d="2"/>
        <a:sy n="3" d="2"/>
      </p:scale>
      <p:origin x="0" y="0"/>
    </p:cViewPr>
  </p:notesTextViewPr>
  <p:notesViewPr>
    <p:cSldViewPr snapToGrid="0">
      <p:cViewPr>
        <p:scale>
          <a:sx n="1" d="2"/>
          <a:sy n="1" d="2"/>
        </p:scale>
        <p:origin x="1732" y="-1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Toome - HARNO" userId="6c619b09-8475-42ef-8967-e4b7ee9be560" providerId="ADAL" clId="{DC1279D7-F45D-4A1C-B49D-AC44E0DFD38D}"/>
    <pc:docChg chg="undo custSel modSld">
      <pc:chgData name="Eva Toome - HARNO" userId="6c619b09-8475-42ef-8967-e4b7ee9be560" providerId="ADAL" clId="{DC1279D7-F45D-4A1C-B49D-AC44E0DFD38D}" dt="2026-01-02T14:43:46.157" v="325" actId="20577"/>
      <pc:docMkLst>
        <pc:docMk/>
      </pc:docMkLst>
      <pc:sldChg chg="modSp mod">
        <pc:chgData name="Eva Toome - HARNO" userId="6c619b09-8475-42ef-8967-e4b7ee9be560" providerId="ADAL" clId="{DC1279D7-F45D-4A1C-B49D-AC44E0DFD38D}" dt="2026-01-02T14:43:46.157" v="325" actId="20577"/>
        <pc:sldMkLst>
          <pc:docMk/>
          <pc:sldMk cId="3718804673" sldId="420"/>
        </pc:sldMkLst>
        <pc:spChg chg="mod">
          <ac:chgData name="Eva Toome - HARNO" userId="6c619b09-8475-42ef-8967-e4b7ee9be560" providerId="ADAL" clId="{DC1279D7-F45D-4A1C-B49D-AC44E0DFD38D}" dt="2026-01-02T14:43:46.157" v="325" actId="20577"/>
          <ac:spMkLst>
            <pc:docMk/>
            <pc:sldMk cId="3718804673" sldId="420"/>
            <ac:spMk id="3" creationId="{B9C5347F-3C00-4E8B-9822-271D7B310D89}"/>
          </ac:spMkLst>
        </pc:spChg>
        <pc:spChg chg="mod">
          <ac:chgData name="Eva Toome - HARNO" userId="6c619b09-8475-42ef-8967-e4b7ee9be560" providerId="ADAL" clId="{DC1279D7-F45D-4A1C-B49D-AC44E0DFD38D}" dt="2026-01-02T14:43:40.700" v="317" actId="20577"/>
          <ac:spMkLst>
            <pc:docMk/>
            <pc:sldMk cId="3718804673" sldId="420"/>
            <ac:spMk id="15" creationId="{82CE5E2A-81B9-46E0-8CE8-B5AD895FAB70}"/>
          </ac:spMkLst>
        </pc:spChg>
      </pc:sldChg>
      <pc:sldChg chg="modSp mod">
        <pc:chgData name="Eva Toome - HARNO" userId="6c619b09-8475-42ef-8967-e4b7ee9be560" providerId="ADAL" clId="{DC1279D7-F45D-4A1C-B49D-AC44E0DFD38D}" dt="2026-01-02T14:14:34.065" v="11" actId="20577"/>
        <pc:sldMkLst>
          <pc:docMk/>
          <pc:sldMk cId="1936236456" sldId="580"/>
        </pc:sldMkLst>
        <pc:spChg chg="mod">
          <ac:chgData name="Eva Toome - HARNO" userId="6c619b09-8475-42ef-8967-e4b7ee9be560" providerId="ADAL" clId="{DC1279D7-F45D-4A1C-B49D-AC44E0DFD38D}" dt="2026-01-02T14:13:43.431" v="1" actId="20577"/>
          <ac:spMkLst>
            <pc:docMk/>
            <pc:sldMk cId="1936236456" sldId="580"/>
            <ac:spMk id="26" creationId="{E7CD9C16-2A9F-A619-1B8D-39EFE7C772DE}"/>
          </ac:spMkLst>
        </pc:spChg>
        <pc:spChg chg="mod">
          <ac:chgData name="Eva Toome - HARNO" userId="6c619b09-8475-42ef-8967-e4b7ee9be560" providerId="ADAL" clId="{DC1279D7-F45D-4A1C-B49D-AC44E0DFD38D}" dt="2026-01-02T14:14:05.198" v="7" actId="20577"/>
          <ac:spMkLst>
            <pc:docMk/>
            <pc:sldMk cId="1936236456" sldId="580"/>
            <ac:spMk id="27" creationId="{54451D3E-758F-9500-FC86-327FF30A6D46}"/>
          </ac:spMkLst>
        </pc:spChg>
        <pc:spChg chg="mod">
          <ac:chgData name="Eva Toome - HARNO" userId="6c619b09-8475-42ef-8967-e4b7ee9be560" providerId="ADAL" clId="{DC1279D7-F45D-4A1C-B49D-AC44E0DFD38D}" dt="2026-01-02T14:14:30.008" v="9" actId="20577"/>
          <ac:spMkLst>
            <pc:docMk/>
            <pc:sldMk cId="1936236456" sldId="580"/>
            <ac:spMk id="39" creationId="{3E6C5947-B6E7-2BB0-6573-E7CDED9C7B50}"/>
          </ac:spMkLst>
        </pc:spChg>
        <pc:spChg chg="mod">
          <ac:chgData name="Eva Toome - HARNO" userId="6c619b09-8475-42ef-8967-e4b7ee9be560" providerId="ADAL" clId="{DC1279D7-F45D-4A1C-B49D-AC44E0DFD38D}" dt="2026-01-02T14:14:34.065" v="11" actId="20577"/>
          <ac:spMkLst>
            <pc:docMk/>
            <pc:sldMk cId="1936236456" sldId="580"/>
            <ac:spMk id="43" creationId="{FFDF1D31-F4EC-4873-4859-DD4ED6B2C4B7}"/>
          </ac:spMkLst>
        </pc:spChg>
      </pc:sldChg>
      <pc:sldChg chg="modSp">
        <pc:chgData name="Eva Toome - HARNO" userId="6c619b09-8475-42ef-8967-e4b7ee9be560" providerId="ADAL" clId="{DC1279D7-F45D-4A1C-B49D-AC44E0DFD38D}" dt="2026-01-02T14:30:03.989" v="72"/>
        <pc:sldMkLst>
          <pc:docMk/>
          <pc:sldMk cId="1620819712" sldId="587"/>
        </pc:sldMkLst>
        <pc:spChg chg="mod">
          <ac:chgData name="Eva Toome - HARNO" userId="6c619b09-8475-42ef-8967-e4b7ee9be560" providerId="ADAL" clId="{DC1279D7-F45D-4A1C-B49D-AC44E0DFD38D}" dt="2026-01-02T14:30:03.989" v="72"/>
          <ac:spMkLst>
            <pc:docMk/>
            <pc:sldMk cId="1620819712" sldId="587"/>
            <ac:spMk id="2" creationId="{F6C58B58-25C2-2357-EE96-7B93B2C0788A}"/>
          </ac:spMkLst>
        </pc:spChg>
      </pc:sldChg>
      <pc:sldChg chg="addSp delSp modSp mod modAnim">
        <pc:chgData name="Eva Toome - HARNO" userId="6c619b09-8475-42ef-8967-e4b7ee9be560" providerId="ADAL" clId="{DC1279D7-F45D-4A1C-B49D-AC44E0DFD38D}" dt="2026-01-02T14:29:14.577" v="70" actId="207"/>
        <pc:sldMkLst>
          <pc:docMk/>
          <pc:sldMk cId="1228422662" sldId="590"/>
        </pc:sldMkLst>
        <pc:spChg chg="mod">
          <ac:chgData name="Eva Toome - HARNO" userId="6c619b09-8475-42ef-8967-e4b7ee9be560" providerId="ADAL" clId="{DC1279D7-F45D-4A1C-B49D-AC44E0DFD38D}" dt="2026-01-02T14:28:48.909" v="68" actId="34135"/>
          <ac:spMkLst>
            <pc:docMk/>
            <pc:sldMk cId="1228422662" sldId="590"/>
            <ac:spMk id="7" creationId="{B58295BD-52B3-E314-AB31-5033F6ED981D}"/>
          </ac:spMkLst>
        </pc:spChg>
        <pc:spChg chg="mod">
          <ac:chgData name="Eva Toome - HARNO" userId="6c619b09-8475-42ef-8967-e4b7ee9be560" providerId="ADAL" clId="{DC1279D7-F45D-4A1C-B49D-AC44E0DFD38D}" dt="2026-01-02T14:29:14.577" v="70" actId="207"/>
          <ac:spMkLst>
            <pc:docMk/>
            <pc:sldMk cId="1228422662" sldId="590"/>
            <ac:spMk id="20" creationId="{0F92D0C3-94BA-5F78-E73E-2124EB33F934}"/>
          </ac:spMkLst>
        </pc:spChg>
        <pc:spChg chg="mod">
          <ac:chgData name="Eva Toome - HARNO" userId="6c619b09-8475-42ef-8967-e4b7ee9be560" providerId="ADAL" clId="{DC1279D7-F45D-4A1C-B49D-AC44E0DFD38D}" dt="2026-01-02T14:28:48.909" v="68" actId="34135"/>
          <ac:spMkLst>
            <pc:docMk/>
            <pc:sldMk cId="1228422662" sldId="590"/>
            <ac:spMk id="21" creationId="{BE3839D1-6768-9959-FAC9-E70C257CBF50}"/>
          </ac:spMkLst>
        </pc:spChg>
        <pc:spChg chg="mod">
          <ac:chgData name="Eva Toome - HARNO" userId="6c619b09-8475-42ef-8967-e4b7ee9be560" providerId="ADAL" clId="{DC1279D7-F45D-4A1C-B49D-AC44E0DFD38D}" dt="2026-01-02T14:28:48.909" v="68" actId="34135"/>
          <ac:spMkLst>
            <pc:docMk/>
            <pc:sldMk cId="1228422662" sldId="590"/>
            <ac:spMk id="26" creationId="{E7CD9C16-2A9F-A619-1B8D-39EFE7C772DE}"/>
          </ac:spMkLst>
        </pc:spChg>
        <pc:spChg chg="mod">
          <ac:chgData name="Eva Toome - HARNO" userId="6c619b09-8475-42ef-8967-e4b7ee9be560" providerId="ADAL" clId="{DC1279D7-F45D-4A1C-B49D-AC44E0DFD38D}" dt="2026-01-02T14:17:26.576" v="12" actId="20577"/>
          <ac:spMkLst>
            <pc:docMk/>
            <pc:sldMk cId="1228422662" sldId="590"/>
            <ac:spMk id="38" creationId="{BA8D02F1-A962-9504-3D9D-72B1F9CC7755}"/>
          </ac:spMkLst>
        </pc:spChg>
        <pc:spChg chg="mod">
          <ac:chgData name="Eva Toome - HARNO" userId="6c619b09-8475-42ef-8967-e4b7ee9be560" providerId="ADAL" clId="{DC1279D7-F45D-4A1C-B49D-AC44E0DFD38D}" dt="2026-01-02T14:28:48.909" v="68" actId="34135"/>
          <ac:spMkLst>
            <pc:docMk/>
            <pc:sldMk cId="1228422662" sldId="590"/>
            <ac:spMk id="49" creationId="{5B29E546-FDA9-DB73-0B4E-FE24DB8C66E2}"/>
          </ac:spMkLst>
        </pc:spChg>
        <pc:spChg chg="mod">
          <ac:chgData name="Eva Toome - HARNO" userId="6c619b09-8475-42ef-8967-e4b7ee9be560" providerId="ADAL" clId="{DC1279D7-F45D-4A1C-B49D-AC44E0DFD38D}" dt="2026-01-02T14:28:48.909" v="68" actId="34135"/>
          <ac:spMkLst>
            <pc:docMk/>
            <pc:sldMk cId="1228422662" sldId="590"/>
            <ac:spMk id="51" creationId="{025BC15E-356C-9B06-F7ED-582C70A80FC2}"/>
          </ac:spMkLst>
        </pc:spChg>
        <pc:spChg chg="mod">
          <ac:chgData name="Eva Toome - HARNO" userId="6c619b09-8475-42ef-8967-e4b7ee9be560" providerId="ADAL" clId="{DC1279D7-F45D-4A1C-B49D-AC44E0DFD38D}" dt="2026-01-02T14:28:48.909" v="68" actId="34135"/>
          <ac:spMkLst>
            <pc:docMk/>
            <pc:sldMk cId="1228422662" sldId="590"/>
            <ac:spMk id="56" creationId="{58EFE49F-70AB-444D-0742-46EFF29C0E21}"/>
          </ac:spMkLst>
        </pc:spChg>
        <pc:spChg chg="mod">
          <ac:chgData name="Eva Toome - HARNO" userId="6c619b09-8475-42ef-8967-e4b7ee9be560" providerId="ADAL" clId="{DC1279D7-F45D-4A1C-B49D-AC44E0DFD38D}" dt="2026-01-02T14:28:48.909" v="68" actId="34135"/>
          <ac:spMkLst>
            <pc:docMk/>
            <pc:sldMk cId="1228422662" sldId="590"/>
            <ac:spMk id="57" creationId="{7349A347-A056-3A7C-C34E-BF109FFA15AE}"/>
          </ac:spMkLst>
        </pc:spChg>
        <pc:spChg chg="mod">
          <ac:chgData name="Eva Toome - HARNO" userId="6c619b09-8475-42ef-8967-e4b7ee9be560" providerId="ADAL" clId="{DC1279D7-F45D-4A1C-B49D-AC44E0DFD38D}" dt="2026-01-02T14:19:35.894" v="27" actId="20577"/>
          <ac:spMkLst>
            <pc:docMk/>
            <pc:sldMk cId="1228422662" sldId="590"/>
            <ac:spMk id="59" creationId="{E63B6F68-B1B7-6839-B963-124F441CE703}"/>
          </ac:spMkLst>
        </pc:spChg>
        <pc:spChg chg="mod">
          <ac:chgData name="Eva Toome - HARNO" userId="6c619b09-8475-42ef-8967-e4b7ee9be560" providerId="ADAL" clId="{DC1279D7-F45D-4A1C-B49D-AC44E0DFD38D}" dt="2026-01-02T14:28:48.909" v="68" actId="34135"/>
          <ac:spMkLst>
            <pc:docMk/>
            <pc:sldMk cId="1228422662" sldId="590"/>
            <ac:spMk id="62" creationId="{9860B0DB-3A4F-6B2B-4EEB-3438873C62C4}"/>
          </ac:spMkLst>
        </pc:spChg>
        <pc:spChg chg="mod">
          <ac:chgData name="Eva Toome - HARNO" userId="6c619b09-8475-42ef-8967-e4b7ee9be560" providerId="ADAL" clId="{DC1279D7-F45D-4A1C-B49D-AC44E0DFD38D}" dt="2026-01-02T14:22:29.447" v="51" actId="20577"/>
          <ac:spMkLst>
            <pc:docMk/>
            <pc:sldMk cId="1228422662" sldId="590"/>
            <ac:spMk id="66" creationId="{504CD9E5-1538-9D7A-2F8F-14B09CD6EBF6}"/>
          </ac:spMkLst>
        </pc:spChg>
        <pc:spChg chg="mod">
          <ac:chgData name="Eva Toome - HARNO" userId="6c619b09-8475-42ef-8967-e4b7ee9be560" providerId="ADAL" clId="{DC1279D7-F45D-4A1C-B49D-AC44E0DFD38D}" dt="2026-01-02T14:28:48.909" v="68" actId="34135"/>
          <ac:spMkLst>
            <pc:docMk/>
            <pc:sldMk cId="1228422662" sldId="590"/>
            <ac:spMk id="67" creationId="{5CB1B9DC-AF6C-3FCB-DDDD-F75E6CFF9BB1}"/>
          </ac:spMkLst>
        </pc:spChg>
        <pc:spChg chg="mod">
          <ac:chgData name="Eva Toome - HARNO" userId="6c619b09-8475-42ef-8967-e4b7ee9be560" providerId="ADAL" clId="{DC1279D7-F45D-4A1C-B49D-AC44E0DFD38D}" dt="2026-01-02T14:26:41.248" v="57" actId="34136"/>
          <ac:spMkLst>
            <pc:docMk/>
            <pc:sldMk cId="1228422662" sldId="590"/>
            <ac:spMk id="69" creationId="{6E357FD5-66A3-14ED-46ED-CE6347098C5C}"/>
          </ac:spMkLst>
        </pc:spChg>
        <pc:spChg chg="mod">
          <ac:chgData name="Eva Toome - HARNO" userId="6c619b09-8475-42ef-8967-e4b7ee9be560" providerId="ADAL" clId="{DC1279D7-F45D-4A1C-B49D-AC44E0DFD38D}" dt="2026-01-02T14:28:48.909" v="68" actId="34135"/>
          <ac:spMkLst>
            <pc:docMk/>
            <pc:sldMk cId="1228422662" sldId="590"/>
            <ac:spMk id="70" creationId="{64B093D4-61C3-075C-6ECA-320F34AD5287}"/>
          </ac:spMkLst>
        </pc:spChg>
        <pc:grpChg chg="add mod">
          <ac:chgData name="Eva Toome - HARNO" userId="6c619b09-8475-42ef-8967-e4b7ee9be560" providerId="ADAL" clId="{DC1279D7-F45D-4A1C-B49D-AC44E0DFD38D}" dt="2026-01-02T14:26:45.167" v="58" actId="164"/>
          <ac:grpSpMkLst>
            <pc:docMk/>
            <pc:sldMk cId="1228422662" sldId="590"/>
            <ac:grpSpMk id="2" creationId="{0A9482A7-FB78-D88C-E6A4-0C2F5D412707}"/>
          </ac:grpSpMkLst>
        </pc:grpChg>
        <pc:grpChg chg="mod">
          <ac:chgData name="Eva Toome - HARNO" userId="6c619b09-8475-42ef-8967-e4b7ee9be560" providerId="ADAL" clId="{DC1279D7-F45D-4A1C-B49D-AC44E0DFD38D}" dt="2026-01-02T14:22:34.688" v="52" actId="14100"/>
          <ac:grpSpMkLst>
            <pc:docMk/>
            <pc:sldMk cId="1228422662" sldId="590"/>
            <ac:grpSpMk id="27" creationId="{F74D9DA0-0CA4-DA64-FC3F-06ECC6A77D67}"/>
          </ac:grpSpMkLst>
        </pc:grpChg>
        <pc:grpChg chg="del mod">
          <ac:chgData name="Eva Toome - HARNO" userId="6c619b09-8475-42ef-8967-e4b7ee9be560" providerId="ADAL" clId="{DC1279D7-F45D-4A1C-B49D-AC44E0DFD38D}" dt="2026-01-02T14:22:08.324" v="39" actId="165"/>
          <ac:grpSpMkLst>
            <pc:docMk/>
            <pc:sldMk cId="1228422662" sldId="590"/>
            <ac:grpSpMk id="29" creationId="{E21279C4-2DDA-47CA-67F5-EAFAC9DA6D9D}"/>
          </ac:grpSpMkLst>
        </pc:grpChg>
        <pc:grpChg chg="mod">
          <ac:chgData name="Eva Toome - HARNO" userId="6c619b09-8475-42ef-8967-e4b7ee9be560" providerId="ADAL" clId="{DC1279D7-F45D-4A1C-B49D-AC44E0DFD38D}" dt="2026-01-02T14:19:51.812" v="28" actId="34136"/>
          <ac:grpSpMkLst>
            <pc:docMk/>
            <pc:sldMk cId="1228422662" sldId="590"/>
            <ac:grpSpMk id="65" creationId="{96953C5C-3320-E26D-A8E0-16F6347C3D18}"/>
          </ac:grpSpMkLst>
        </pc:grpChg>
        <pc:grpChg chg="mod topLvl">
          <ac:chgData name="Eva Toome - HARNO" userId="6c619b09-8475-42ef-8967-e4b7ee9be560" providerId="ADAL" clId="{DC1279D7-F45D-4A1C-B49D-AC44E0DFD38D}" dt="2026-01-02T14:26:45.167" v="58" actId="164"/>
          <ac:grpSpMkLst>
            <pc:docMk/>
            <pc:sldMk cId="1228422662" sldId="590"/>
            <ac:grpSpMk id="68" creationId="{AA5A479A-62E6-399F-719B-8A6393D8FB07}"/>
          </ac:grpSpMkLst>
        </pc:grpChg>
        <pc:picChg chg="mod">
          <ac:chgData name="Eva Toome - HARNO" userId="6c619b09-8475-42ef-8967-e4b7ee9be560" providerId="ADAL" clId="{DC1279D7-F45D-4A1C-B49D-AC44E0DFD38D}" dt="2026-01-02T14:28:33.091" v="67" actId="14100"/>
          <ac:picMkLst>
            <pc:docMk/>
            <pc:sldMk cId="1228422662" sldId="590"/>
            <ac:picMk id="3" creationId="{2F95C672-DD40-E54D-4E0C-953627864376}"/>
          </ac:picMkLst>
        </pc:picChg>
        <pc:picChg chg="mod topLvl">
          <ac:chgData name="Eva Toome - HARNO" userId="6c619b09-8475-42ef-8967-e4b7ee9be560" providerId="ADAL" clId="{DC1279D7-F45D-4A1C-B49D-AC44E0DFD38D}" dt="2026-01-02T14:26:45.167" v="58" actId="164"/>
          <ac:picMkLst>
            <pc:docMk/>
            <pc:sldMk cId="1228422662" sldId="590"/>
            <ac:picMk id="15" creationId="{D598DC12-DE2B-3889-49B1-429328A0458E}"/>
          </ac:picMkLst>
        </pc:picChg>
        <pc:picChg chg="mod">
          <ac:chgData name="Eva Toome - HARNO" userId="6c619b09-8475-42ef-8967-e4b7ee9be560" providerId="ADAL" clId="{DC1279D7-F45D-4A1C-B49D-AC44E0DFD38D}" dt="2026-01-02T14:17:37.035" v="14" actId="14100"/>
          <ac:picMkLst>
            <pc:docMk/>
            <pc:sldMk cId="1228422662" sldId="590"/>
            <ac:picMk id="22" creationId="{24D31E22-2A21-F637-DE10-319D6CE0F4B8}"/>
          </ac:picMkLst>
        </pc:picChg>
      </pc:sldChg>
      <pc:sldChg chg="delSp mod">
        <pc:chgData name="Eva Toome - HARNO" userId="6c619b09-8475-42ef-8967-e4b7ee9be560" providerId="ADAL" clId="{DC1279D7-F45D-4A1C-B49D-AC44E0DFD38D}" dt="2026-01-02T14:38:43.953" v="112" actId="478"/>
        <pc:sldMkLst>
          <pc:docMk/>
          <pc:sldMk cId="610378190" sldId="596"/>
        </pc:sldMkLst>
        <pc:spChg chg="del">
          <ac:chgData name="Eva Toome - HARNO" userId="6c619b09-8475-42ef-8967-e4b7ee9be560" providerId="ADAL" clId="{DC1279D7-F45D-4A1C-B49D-AC44E0DFD38D}" dt="2026-01-02T14:38:43.953" v="112" actId="478"/>
          <ac:spMkLst>
            <pc:docMk/>
            <pc:sldMk cId="610378190" sldId="596"/>
            <ac:spMk id="261" creationId="{2A3F1AA6-D5D4-A9D8-AD5B-417A472BE33B}"/>
          </ac:spMkLst>
        </pc:spChg>
      </pc:sldChg>
      <pc:sldChg chg="modNotesTx">
        <pc:chgData name="Eva Toome - HARNO" userId="6c619b09-8475-42ef-8967-e4b7ee9be560" providerId="ADAL" clId="{DC1279D7-F45D-4A1C-B49D-AC44E0DFD38D}" dt="2026-01-02T14:40:43.764" v="113" actId="20577"/>
        <pc:sldMkLst>
          <pc:docMk/>
          <pc:sldMk cId="336043291" sldId="604"/>
        </pc:sldMkLst>
      </pc:sldChg>
      <pc:sldChg chg="addSp delSp modSp mod">
        <pc:chgData name="Eva Toome - HARNO" userId="6c619b09-8475-42ef-8967-e4b7ee9be560" providerId="ADAL" clId="{DC1279D7-F45D-4A1C-B49D-AC44E0DFD38D}" dt="2026-01-02T14:37:49.158" v="111" actId="34135"/>
        <pc:sldMkLst>
          <pc:docMk/>
          <pc:sldMk cId="1033698744" sldId="612"/>
        </pc:sldMkLst>
        <pc:spChg chg="add mod">
          <ac:chgData name="Eva Toome - HARNO" userId="6c619b09-8475-42ef-8967-e4b7ee9be560" providerId="ADAL" clId="{DC1279D7-F45D-4A1C-B49D-AC44E0DFD38D}" dt="2026-01-02T14:32:10.660" v="77"/>
          <ac:spMkLst>
            <pc:docMk/>
            <pc:sldMk cId="1033698744" sldId="612"/>
            <ac:spMk id="2" creationId="{32939B0F-1820-CFDD-C1F3-9E37EDCACB0E}"/>
          </ac:spMkLst>
        </pc:spChg>
        <pc:spChg chg="add mod">
          <ac:chgData name="Eva Toome - HARNO" userId="6c619b09-8475-42ef-8967-e4b7ee9be560" providerId="ADAL" clId="{DC1279D7-F45D-4A1C-B49D-AC44E0DFD38D}" dt="2026-01-02T14:37:49.158" v="111" actId="34135"/>
          <ac:spMkLst>
            <pc:docMk/>
            <pc:sldMk cId="1033698744" sldId="612"/>
            <ac:spMk id="3" creationId="{E8BB4C05-A1D3-D1EB-F8DE-D8639F65B00C}"/>
          </ac:spMkLst>
        </pc:spChg>
        <pc:spChg chg="add mod">
          <ac:chgData name="Eva Toome - HARNO" userId="6c619b09-8475-42ef-8967-e4b7ee9be560" providerId="ADAL" clId="{DC1279D7-F45D-4A1C-B49D-AC44E0DFD38D}" dt="2026-01-02T14:32:26.369" v="81"/>
          <ac:spMkLst>
            <pc:docMk/>
            <pc:sldMk cId="1033698744" sldId="612"/>
            <ac:spMk id="4" creationId="{138F6091-C14E-0EC9-9730-BA0A5C3FCBC3}"/>
          </ac:spMkLst>
        </pc:spChg>
        <pc:spChg chg="mod">
          <ac:chgData name="Eva Toome - HARNO" userId="6c619b09-8475-42ef-8967-e4b7ee9be560" providerId="ADAL" clId="{DC1279D7-F45D-4A1C-B49D-AC44E0DFD38D}" dt="2026-01-02T14:37:49.158" v="111" actId="34135"/>
          <ac:spMkLst>
            <pc:docMk/>
            <pc:sldMk cId="1033698744" sldId="612"/>
            <ac:spMk id="5" creationId="{4C48D14C-C9A6-514A-4ECA-82E05188F143}"/>
          </ac:spMkLst>
        </pc:spChg>
        <pc:spChg chg="mod">
          <ac:chgData name="Eva Toome - HARNO" userId="6c619b09-8475-42ef-8967-e4b7ee9be560" providerId="ADAL" clId="{DC1279D7-F45D-4A1C-B49D-AC44E0DFD38D}" dt="2026-01-02T14:37:49.158" v="111" actId="34135"/>
          <ac:spMkLst>
            <pc:docMk/>
            <pc:sldMk cId="1033698744" sldId="612"/>
            <ac:spMk id="6" creationId="{46E2EEFF-FE7C-5745-AA04-E646E41B25DB}"/>
          </ac:spMkLst>
        </pc:spChg>
        <pc:spChg chg="mod">
          <ac:chgData name="Eva Toome - HARNO" userId="6c619b09-8475-42ef-8967-e4b7ee9be560" providerId="ADAL" clId="{DC1279D7-F45D-4A1C-B49D-AC44E0DFD38D}" dt="2026-01-02T14:37:49.158" v="111" actId="34135"/>
          <ac:spMkLst>
            <pc:docMk/>
            <pc:sldMk cId="1033698744" sldId="612"/>
            <ac:spMk id="7" creationId="{7D6AFFF2-720A-6D67-24D7-84BE9872F1DD}"/>
          </ac:spMkLst>
        </pc:spChg>
        <pc:spChg chg="mod">
          <ac:chgData name="Eva Toome - HARNO" userId="6c619b09-8475-42ef-8967-e4b7ee9be560" providerId="ADAL" clId="{DC1279D7-F45D-4A1C-B49D-AC44E0DFD38D}" dt="2026-01-02T14:37:49.158" v="111" actId="34135"/>
          <ac:spMkLst>
            <pc:docMk/>
            <pc:sldMk cId="1033698744" sldId="612"/>
            <ac:spMk id="16" creationId="{587BD73E-5214-08CF-AB27-BFBFCE843435}"/>
          </ac:spMkLst>
        </pc:spChg>
        <pc:spChg chg="del mod">
          <ac:chgData name="Eva Toome - HARNO" userId="6c619b09-8475-42ef-8967-e4b7ee9be560" providerId="ADAL" clId="{DC1279D7-F45D-4A1C-B49D-AC44E0DFD38D}" dt="2026-01-02T14:34:00.701" v="86" actId="478"/>
          <ac:spMkLst>
            <pc:docMk/>
            <pc:sldMk cId="1033698744" sldId="612"/>
            <ac:spMk id="23" creationId="{905E8A00-CBD9-71AA-D07E-CADB67925293}"/>
          </ac:spMkLst>
        </pc:spChg>
        <pc:picChg chg="add del mod">
          <ac:chgData name="Eva Toome - HARNO" userId="6c619b09-8475-42ef-8967-e4b7ee9be560" providerId="ADAL" clId="{DC1279D7-F45D-4A1C-B49D-AC44E0DFD38D}" dt="2026-01-02T14:37:01.209" v="103" actId="478"/>
          <ac:picMkLst>
            <pc:docMk/>
            <pc:sldMk cId="1033698744" sldId="612"/>
            <ac:picMk id="9" creationId="{0F094356-7BDB-B6B3-165E-344B2FB4822D}"/>
          </ac:picMkLst>
        </pc:picChg>
        <pc:picChg chg="add mod">
          <ac:chgData name="Eva Toome - HARNO" userId="6c619b09-8475-42ef-8967-e4b7ee9be560" providerId="ADAL" clId="{DC1279D7-F45D-4A1C-B49D-AC44E0DFD38D}" dt="2026-01-02T14:37:49.158" v="111" actId="34135"/>
          <ac:picMkLst>
            <pc:docMk/>
            <pc:sldMk cId="1033698744" sldId="612"/>
            <ac:picMk id="11" creationId="{C7C4D36D-A9EF-7CD1-27C9-53C30AD82E7F}"/>
          </ac:picMkLst>
        </pc:picChg>
        <pc:picChg chg="mod">
          <ac:chgData name="Eva Toome - HARNO" userId="6c619b09-8475-42ef-8967-e4b7ee9be560" providerId="ADAL" clId="{DC1279D7-F45D-4A1C-B49D-AC44E0DFD38D}" dt="2026-01-02T14:37:49.158" v="111" actId="34135"/>
          <ac:picMkLst>
            <pc:docMk/>
            <pc:sldMk cId="1033698744" sldId="612"/>
            <ac:picMk id="18" creationId="{C0124F3D-CF56-35D7-B634-9953A4941AE7}"/>
          </ac:picMkLst>
        </pc:picChg>
        <pc:picChg chg="mod">
          <ac:chgData name="Eva Toome - HARNO" userId="6c619b09-8475-42ef-8967-e4b7ee9be560" providerId="ADAL" clId="{DC1279D7-F45D-4A1C-B49D-AC44E0DFD38D}" dt="2026-01-02T14:37:49.158" v="111" actId="34135"/>
          <ac:picMkLst>
            <pc:docMk/>
            <pc:sldMk cId="1033698744" sldId="612"/>
            <ac:picMk id="22" creationId="{0EECAF60-F27A-3C3D-8522-24CC2C26845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0420767716537"/>
          <c:y val="3.5156247837337118E-2"/>
          <c:w val="0.63229170767716536"/>
          <c:h val="0.94843750317190556"/>
        </c:manualLayout>
      </c:layout>
      <c:doughnutChart>
        <c:varyColors val="1"/>
        <c:ser>
          <c:idx val="0"/>
          <c:order val="0"/>
          <c:tx>
            <c:strRef>
              <c:f>Leht1!$B$1</c:f>
              <c:strCache>
                <c:ptCount val="1"/>
                <c:pt idx="0">
                  <c:v>Veerg1</c:v>
                </c:pt>
              </c:strCache>
            </c:strRef>
          </c:tx>
          <c:dPt>
            <c:idx val="0"/>
            <c:bubble3D val="0"/>
            <c:spPr>
              <a:solidFill>
                <a:srgbClr val="F321BC"/>
              </a:solidFill>
              <a:ln w="19050">
                <a:solidFill>
                  <a:schemeClr val="lt1"/>
                </a:solidFill>
              </a:ln>
              <a:effectLst/>
            </c:spPr>
            <c:extLst>
              <c:ext xmlns:c16="http://schemas.microsoft.com/office/drawing/2014/chart" uri="{C3380CC4-5D6E-409C-BE32-E72D297353CC}">
                <c16:uniqueId val="{00000002-7689-4769-84BE-C8F190C374D5}"/>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1-7689-4769-84BE-C8F190C374D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65A-4419-B795-33156B28701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65A-4419-B795-33156B287013}"/>
              </c:ext>
            </c:extLst>
          </c:dPt>
          <c:cat>
            <c:numRef>
              <c:f>Leht1!$A$2:$A$5</c:f>
              <c:numCache>
                <c:formatCode>General</c:formatCode>
                <c:ptCount val="4"/>
              </c:numCache>
            </c:numRef>
          </c:cat>
          <c:val>
            <c:numRef>
              <c:f>Leht1!$B$2:$B$5</c:f>
              <c:numCache>
                <c:formatCode>General</c:formatCode>
                <c:ptCount val="4"/>
                <c:pt idx="0">
                  <c:v>21</c:v>
                </c:pt>
                <c:pt idx="1">
                  <c:v>79</c:v>
                </c:pt>
              </c:numCache>
            </c:numRef>
          </c:val>
          <c:extLst>
            <c:ext xmlns:c16="http://schemas.microsoft.com/office/drawing/2014/chart" uri="{C3380CC4-5D6E-409C-BE32-E72D297353CC}">
              <c16:uniqueId val="{00000000-7689-4769-84BE-C8F190C374D5}"/>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t-E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a:extLst>
              <a:ext uri="{FF2B5EF4-FFF2-40B4-BE49-F238E27FC236}">
                <a16:creationId xmlns:a16="http://schemas.microsoft.com/office/drawing/2014/main" id="{C79D11F1-4DD8-4A8E-8F51-565DE9F481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a:extLst>
              <a:ext uri="{FF2B5EF4-FFF2-40B4-BE49-F238E27FC236}">
                <a16:creationId xmlns:a16="http://schemas.microsoft.com/office/drawing/2014/main" id="{6B2C9E2A-B03C-427F-B33B-E941927F21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1837E7-0275-4007-B22A-2327F76756BE}" type="datetimeFigureOut">
              <a:rPr lang="et-EE" smtClean="0"/>
              <a:t>02.01.2026</a:t>
            </a:fld>
            <a:endParaRPr lang="et-EE"/>
          </a:p>
        </p:txBody>
      </p:sp>
      <p:sp>
        <p:nvSpPr>
          <p:cNvPr id="4" name="Jaluse kohatäide 3">
            <a:extLst>
              <a:ext uri="{FF2B5EF4-FFF2-40B4-BE49-F238E27FC236}">
                <a16:creationId xmlns:a16="http://schemas.microsoft.com/office/drawing/2014/main" id="{2CEC324F-F095-424C-8AB2-D87C50D746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5" name="Slaidinumbri kohatäide 4">
            <a:extLst>
              <a:ext uri="{FF2B5EF4-FFF2-40B4-BE49-F238E27FC236}">
                <a16:creationId xmlns:a16="http://schemas.microsoft.com/office/drawing/2014/main" id="{EE1F84CD-527C-46D4-8AA1-D5F1CDC094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4731F4-AAA6-4D5D-9352-734FDC6BBD4F}" type="slidenum">
              <a:rPr lang="et-EE" smtClean="0"/>
              <a:t>‹#›</a:t>
            </a:fld>
            <a:endParaRPr lang="et-EE"/>
          </a:p>
        </p:txBody>
      </p:sp>
    </p:spTree>
    <p:extLst>
      <p:ext uri="{BB962C8B-B14F-4D97-AF65-F5344CB8AC3E}">
        <p14:creationId xmlns:p14="http://schemas.microsoft.com/office/powerpoint/2010/main" val="32817243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36:42.794"/>
    </inkml:context>
    <inkml:brush xml:id="br0">
      <inkml:brushProperty name="width" value="0.05" units="cm"/>
      <inkml:brushProperty name="height" value="0.05" units="cm"/>
    </inkml:brush>
  </inkml:definitions>
  <inkml:trace contextRef="#ctx0" brushRef="#br0">0 6 24575,'0'-6'0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36:52.903"/>
    </inkml:context>
    <inkml:brush xml:id="br0">
      <inkml:brushProperty name="width" value="0.05" units="cm"/>
      <inkml:brushProperty name="height" value="0.05" units="cm"/>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36:53.752"/>
    </inkml:context>
    <inkml:brush xml:id="br0">
      <inkml:brushProperty name="width" value="0.05" units="cm"/>
      <inkml:brushProperty name="height" value="0.05" units="cm"/>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36:54.971"/>
    </inkml:context>
    <inkml:brush xml:id="br0">
      <inkml:brushProperty name="width" value="0.05" units="cm"/>
      <inkml:brushProperty name="height" value="0.05" units="cm"/>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8"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et-EE" sz="4400" b="0" strike="noStrike" spc="-1">
                <a:latin typeface="Calibri"/>
              </a:rPr>
              <a:t>Click to move the slide</a:t>
            </a:r>
          </a:p>
        </p:txBody>
      </p:sp>
      <p:sp>
        <p:nvSpPr>
          <p:cNvPr id="229" name="PlaceHolder 2"/>
          <p:cNvSpPr>
            <a:spLocks noGrp="1"/>
          </p:cNvSpPr>
          <p:nvPr>
            <p:ph type="body"/>
          </p:nvPr>
        </p:nvSpPr>
        <p:spPr>
          <a:xfrm>
            <a:off x="756000" y="5078520"/>
            <a:ext cx="6047640" cy="4811040"/>
          </a:xfrm>
          <a:prstGeom prst="rect">
            <a:avLst/>
          </a:prstGeom>
        </p:spPr>
        <p:txBody>
          <a:bodyPr lIns="0" tIns="0" rIns="0" bIns="0">
            <a:noAutofit/>
          </a:bodyPr>
          <a:lstStyle/>
          <a:p>
            <a:r>
              <a:rPr lang="et-EE" sz="2000" b="0" strike="noStrike" spc="-1">
                <a:latin typeface="Calibri"/>
              </a:rPr>
              <a:t>Click to edit the notes format</a:t>
            </a:r>
          </a:p>
        </p:txBody>
      </p:sp>
      <p:sp>
        <p:nvSpPr>
          <p:cNvPr id="230" name="PlaceHolder 3"/>
          <p:cNvSpPr>
            <a:spLocks noGrp="1"/>
          </p:cNvSpPr>
          <p:nvPr>
            <p:ph type="hdr"/>
          </p:nvPr>
        </p:nvSpPr>
        <p:spPr>
          <a:xfrm>
            <a:off x="0" y="0"/>
            <a:ext cx="3280680" cy="534240"/>
          </a:xfrm>
          <a:prstGeom prst="rect">
            <a:avLst/>
          </a:prstGeom>
        </p:spPr>
        <p:txBody>
          <a:bodyPr lIns="0" tIns="0" rIns="0" bIns="0">
            <a:noAutofit/>
          </a:bodyPr>
          <a:lstStyle/>
          <a:p>
            <a:r>
              <a:rPr lang="et-EE" sz="1400" b="0" strike="noStrike" spc="-1">
                <a:latin typeface="Calibri"/>
              </a:rPr>
              <a:t>&lt;header&gt;</a:t>
            </a:r>
          </a:p>
        </p:txBody>
      </p:sp>
      <p:sp>
        <p:nvSpPr>
          <p:cNvPr id="231"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t-EE" sz="1400" b="0" strike="noStrike" spc="-1">
                <a:latin typeface="Calibri"/>
              </a:rPr>
              <a:t>&lt;date/time&gt;</a:t>
            </a:r>
          </a:p>
        </p:txBody>
      </p:sp>
      <p:sp>
        <p:nvSpPr>
          <p:cNvPr id="232"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t-EE" sz="1400" b="0" strike="noStrike" spc="-1">
                <a:latin typeface="Calibri"/>
              </a:rPr>
              <a:t>&lt;footer&gt;</a:t>
            </a:r>
          </a:p>
        </p:txBody>
      </p:sp>
      <p:sp>
        <p:nvSpPr>
          <p:cNvPr id="233"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05547988-5C97-40E4-AB08-72A9B1AEC557}" type="slidenum">
              <a:rPr lang="et-EE" sz="1400" b="0" strike="noStrike" spc="-1">
                <a:latin typeface="Calibri"/>
              </a:rPr>
              <a:t>‹#›</a:t>
            </a:fld>
            <a:endParaRPr lang="et-EE" sz="1400" b="0" strike="noStrike" spc="-1">
              <a:latin typeface="Calibri"/>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pi.hp.edu.ee/sites/default/files/inline-files/Youth%20Monitoring%20and%20Analysis%20System%20Estonia.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ceHolder 1"/>
          <p:cNvSpPr>
            <a:spLocks noGrp="1" noRot="1" noChangeAspect="1"/>
          </p:cNvSpPr>
          <p:nvPr>
            <p:ph type="sldImg"/>
          </p:nvPr>
        </p:nvSpPr>
        <p:spPr>
          <a:xfrm>
            <a:off x="685800" y="1143000"/>
            <a:ext cx="5486400" cy="3086100"/>
          </a:xfrm>
          <a:prstGeom prst="rect">
            <a:avLst/>
          </a:prstGeom>
        </p:spPr>
      </p:sp>
      <p:sp>
        <p:nvSpPr>
          <p:cNvPr id="416" name="PlaceHolder 2"/>
          <p:cNvSpPr>
            <a:spLocks noGrp="1"/>
          </p:cNvSpPr>
          <p:nvPr>
            <p:ph type="body"/>
          </p:nvPr>
        </p:nvSpPr>
        <p:spPr>
          <a:xfrm>
            <a:off x="685800" y="4400640"/>
            <a:ext cx="5485680" cy="3599640"/>
          </a:xfrm>
          <a:prstGeom prst="rect">
            <a:avLst/>
          </a:prstGeom>
        </p:spPr>
        <p:txBody>
          <a:bodyPr lIns="0" tIns="0" rIns="0" bIns="0">
            <a:noAutofit/>
          </a:bodyPr>
          <a:lstStyle/>
          <a:p>
            <a:pPr>
              <a:lnSpc>
                <a:spcPct val="107000"/>
              </a:lnSpc>
              <a:spcAft>
                <a:spcPts val="799"/>
              </a:spcAft>
              <a:tabLst>
                <a:tab pos="457200" algn="l"/>
              </a:tabLst>
            </a:pPr>
            <a:endParaRPr lang="et-EE" sz="1200" b="0" strike="noStrike" spc="-1">
              <a:latin typeface="Calibri"/>
            </a:endParaRPr>
          </a:p>
        </p:txBody>
      </p:sp>
      <p:sp>
        <p:nvSpPr>
          <p:cNvPr id="417"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C89E21F-80ED-45C4-BDF5-9DA2864F28BE}" type="slidenum">
              <a:rPr lang="en-US" sz="1200" b="0" strike="noStrike" spc="-1">
                <a:latin typeface="Calibri"/>
              </a:rPr>
              <a:t>1</a:t>
            </a:fld>
            <a:endParaRPr lang="et-EE" sz="1200" b="0" strike="noStrike" spc="-1">
              <a:latin typeface="Calibri"/>
            </a:endParaRPr>
          </a:p>
        </p:txBody>
      </p:sp>
    </p:spTree>
    <p:extLst>
      <p:ext uri="{BB962C8B-B14F-4D97-AF65-F5344CB8AC3E}">
        <p14:creationId xmlns:p14="http://schemas.microsoft.com/office/powerpoint/2010/main" val="3749027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ceHolder 1"/>
          <p:cNvSpPr>
            <a:spLocks noGrp="1" noRot="1" noChangeAspect="1"/>
          </p:cNvSpPr>
          <p:nvPr>
            <p:ph type="sldImg"/>
          </p:nvPr>
        </p:nvSpPr>
        <p:spPr>
          <a:xfrm>
            <a:off x="685800" y="1143000"/>
            <a:ext cx="5486400" cy="3086100"/>
          </a:xfrm>
          <a:prstGeom prst="rect">
            <a:avLst/>
          </a:prstGeom>
        </p:spPr>
      </p:sp>
      <p:sp>
        <p:nvSpPr>
          <p:cNvPr id="416" name="PlaceHolder 2"/>
          <p:cNvSpPr>
            <a:spLocks noGrp="1"/>
          </p:cNvSpPr>
          <p:nvPr>
            <p:ph type="body"/>
          </p:nvPr>
        </p:nvSpPr>
        <p:spPr>
          <a:xfrm>
            <a:off x="685800" y="4400640"/>
            <a:ext cx="5485680" cy="3599640"/>
          </a:xfrm>
          <a:prstGeom prst="rect">
            <a:avLst/>
          </a:prstGeom>
        </p:spPr>
        <p:txBody>
          <a:bodyPr lIns="0" tIns="0" rIns="0" bIns="0">
            <a:noAutofit/>
          </a:bodyPr>
          <a:lstStyle/>
          <a:p>
            <a:pPr>
              <a:lnSpc>
                <a:spcPct val="107000"/>
              </a:lnSpc>
              <a:spcAft>
                <a:spcPts val="799"/>
              </a:spcAft>
              <a:tabLst>
                <a:tab pos="457200" algn="l"/>
              </a:tabLst>
            </a:pPr>
            <a:endParaRPr lang="et-EE" sz="1200" b="0" strike="noStrike" spc="-1">
              <a:latin typeface="Calibri"/>
            </a:endParaRPr>
          </a:p>
        </p:txBody>
      </p:sp>
      <p:sp>
        <p:nvSpPr>
          <p:cNvPr id="417"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C89E21F-80ED-45C4-BDF5-9DA2864F28BE}" type="slidenum">
              <a:rPr lang="en-US" sz="1200" b="0" strike="noStrike" spc="-1">
                <a:latin typeface="Calibri"/>
              </a:rPr>
              <a:t>13</a:t>
            </a:fld>
            <a:endParaRPr lang="et-EE" sz="1200" b="0" strike="noStrike" spc="-1">
              <a:latin typeface="Calibri"/>
            </a:endParaRPr>
          </a:p>
        </p:txBody>
      </p:sp>
    </p:spTree>
    <p:extLst>
      <p:ext uri="{BB962C8B-B14F-4D97-AF65-F5344CB8AC3E}">
        <p14:creationId xmlns:p14="http://schemas.microsoft.com/office/powerpoint/2010/main" val="1023584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14</a:t>
            </a:fld>
            <a:endParaRPr lang="et-EE" sz="1400" b="0" strike="noStrike" spc="-1">
              <a:latin typeface="Calibri"/>
            </a:endParaRPr>
          </a:p>
        </p:txBody>
      </p:sp>
    </p:spTree>
    <p:extLst>
      <p:ext uri="{BB962C8B-B14F-4D97-AF65-F5344CB8AC3E}">
        <p14:creationId xmlns:p14="http://schemas.microsoft.com/office/powerpoint/2010/main" val="381309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2</a:t>
            </a:fld>
            <a:endParaRPr lang="et-EE" sz="1400" b="0" strike="noStrike" spc="-1">
              <a:latin typeface="Calibri"/>
            </a:endParaRPr>
          </a:p>
        </p:txBody>
      </p:sp>
    </p:spTree>
    <p:extLst>
      <p:ext uri="{BB962C8B-B14F-4D97-AF65-F5344CB8AC3E}">
        <p14:creationId xmlns:p14="http://schemas.microsoft.com/office/powerpoint/2010/main" val="393894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endParaRPr lang="et-EE"/>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3</a:t>
            </a:fld>
            <a:endParaRPr lang="et-EE" sz="1400" b="0" strike="noStrike" spc="-1">
              <a:latin typeface="Calibri"/>
            </a:endParaRPr>
          </a:p>
        </p:txBody>
      </p:sp>
    </p:spTree>
    <p:extLst>
      <p:ext uri="{BB962C8B-B14F-4D97-AF65-F5344CB8AC3E}">
        <p14:creationId xmlns:p14="http://schemas.microsoft.com/office/powerpoint/2010/main" val="3680992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4</a:t>
            </a:fld>
            <a:endParaRPr lang="et-EE" sz="1400" b="0" strike="noStrike" spc="-1">
              <a:latin typeface="Calibri"/>
            </a:endParaRPr>
          </a:p>
        </p:txBody>
      </p:sp>
    </p:spTree>
    <p:extLst>
      <p:ext uri="{BB962C8B-B14F-4D97-AF65-F5344CB8AC3E}">
        <p14:creationId xmlns:p14="http://schemas.microsoft.com/office/powerpoint/2010/main" val="1285453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marL="171450" indent="-171450" algn="l">
              <a:buFont typeface="Arial" panose="020B0604020202020204" pitchFamily="34" charset="0"/>
              <a:buChar char="•"/>
            </a:pPr>
            <a:endParaRPr lang="et-EE" sz="1200" kern="1200">
              <a:solidFill>
                <a:schemeClr val="accent1"/>
              </a:solidFill>
              <a:latin typeface="+mn-lt"/>
              <a:ea typeface="+mn-ea"/>
              <a:cs typeface="+mn-cs"/>
            </a:endParaRP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5</a:t>
            </a:fld>
            <a:endParaRPr lang="et-EE" sz="1400" b="0" strike="noStrike" spc="-1">
              <a:latin typeface="Calibri"/>
            </a:endParaRPr>
          </a:p>
        </p:txBody>
      </p:sp>
    </p:spTree>
    <p:extLst>
      <p:ext uri="{BB962C8B-B14F-4D97-AF65-F5344CB8AC3E}">
        <p14:creationId xmlns:p14="http://schemas.microsoft.com/office/powerpoint/2010/main" val="3190822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r>
              <a:rPr lang="en-US" b="0" i="0">
                <a:solidFill>
                  <a:srgbClr val="374151"/>
                </a:solidFill>
                <a:effectLst/>
                <a:latin typeface="Söhne"/>
              </a:rPr>
              <a:t>The Ministry of Education and Research oversees youth policy and youth work in Estonia, implemented through the Education and Youth Board of Estonia. Local authorities, being closest to the youth, plan objectives, activities, and allocate funds at the local level. </a:t>
            </a:r>
            <a:endParaRPr lang="et-EE"/>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8</a:t>
            </a:fld>
            <a:endParaRPr lang="et-EE" sz="1400" b="0" strike="noStrike" spc="-1">
              <a:latin typeface="Calibri"/>
            </a:endParaRPr>
          </a:p>
        </p:txBody>
      </p:sp>
    </p:spTree>
    <p:extLst>
      <p:ext uri="{BB962C8B-B14F-4D97-AF65-F5344CB8AC3E}">
        <p14:creationId xmlns:p14="http://schemas.microsoft.com/office/powerpoint/2010/main" val="2051055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dirty="0">
                <a:hlinkClick r:id="rId3">
                  <a:extLst>
                    <a:ext uri="{A12FA001-AC4F-418D-AE19-62706E023703}">
                      <ahyp:hlinkClr xmlns:ahyp="http://schemas.microsoft.com/office/drawing/2018/hyperlinkcolor" val="tx"/>
                    </a:ext>
                  </a:extLst>
                </a:hlinkClick>
              </a:rPr>
              <a:t>https://api.hp.edu.ee/sites/default/files/inline-files/Youth%20Monitoring%20and%20Analysis%20System%20Estonia.pdf</a:t>
            </a:r>
            <a:endParaRPr lang="et-EE" dirty="0"/>
          </a:p>
          <a:p>
            <a:endParaRPr lang="et-EE" dirty="0"/>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9</a:t>
            </a:fld>
            <a:endParaRPr lang="et-EE" sz="1400" b="0" strike="noStrike" spc="-1">
              <a:latin typeface="Calibri"/>
            </a:endParaRPr>
          </a:p>
        </p:txBody>
      </p:sp>
    </p:spTree>
    <p:extLst>
      <p:ext uri="{BB962C8B-B14F-4D97-AF65-F5344CB8AC3E}">
        <p14:creationId xmlns:p14="http://schemas.microsoft.com/office/powerpoint/2010/main" val="139530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11</a:t>
            </a:fld>
            <a:endParaRPr lang="et-EE" sz="1400" b="0" strike="noStrike" spc="-1">
              <a:latin typeface="Calibri"/>
            </a:endParaRPr>
          </a:p>
        </p:txBody>
      </p:sp>
    </p:spTree>
    <p:extLst>
      <p:ext uri="{BB962C8B-B14F-4D97-AF65-F5344CB8AC3E}">
        <p14:creationId xmlns:p14="http://schemas.microsoft.com/office/powerpoint/2010/main" val="4114620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ceHolder 1"/>
          <p:cNvSpPr>
            <a:spLocks noGrp="1" noRot="1" noChangeAspect="1"/>
          </p:cNvSpPr>
          <p:nvPr>
            <p:ph type="sldImg"/>
          </p:nvPr>
        </p:nvSpPr>
        <p:spPr>
          <a:xfrm>
            <a:off x="685800" y="1143000"/>
            <a:ext cx="5486400" cy="3086100"/>
          </a:xfrm>
          <a:prstGeom prst="rect">
            <a:avLst/>
          </a:prstGeom>
        </p:spPr>
      </p:sp>
      <p:sp>
        <p:nvSpPr>
          <p:cNvPr id="416" name="PlaceHolder 2"/>
          <p:cNvSpPr>
            <a:spLocks noGrp="1"/>
          </p:cNvSpPr>
          <p:nvPr>
            <p:ph type="body"/>
          </p:nvPr>
        </p:nvSpPr>
        <p:spPr>
          <a:xfrm>
            <a:off x="685800" y="4400640"/>
            <a:ext cx="5485680" cy="3599640"/>
          </a:xfrm>
          <a:prstGeom prst="rect">
            <a:avLst/>
          </a:prstGeom>
        </p:spPr>
        <p:txBody>
          <a:bodyPr lIns="0" tIns="0" rIns="0" bIns="0">
            <a:noAutofit/>
          </a:bodyPr>
          <a:lstStyle/>
          <a:p>
            <a:pPr>
              <a:lnSpc>
                <a:spcPct val="107000"/>
              </a:lnSpc>
              <a:spcAft>
                <a:spcPts val="799"/>
              </a:spcAft>
              <a:tabLst>
                <a:tab pos="457200" algn="l"/>
              </a:tabLst>
            </a:pPr>
            <a:endParaRPr lang="et-EE" sz="1200" b="0" strike="noStrike" spc="-1" dirty="0">
              <a:latin typeface="Calibri"/>
            </a:endParaRPr>
          </a:p>
        </p:txBody>
      </p:sp>
      <p:sp>
        <p:nvSpPr>
          <p:cNvPr id="417"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C89E21F-80ED-45C4-BDF5-9DA2864F28BE}" type="slidenum">
              <a:rPr lang="en-US" sz="1200" b="0" strike="noStrike" spc="-1">
                <a:latin typeface="Calibri"/>
              </a:rPr>
              <a:t>12</a:t>
            </a:fld>
            <a:endParaRPr lang="et-EE" sz="1200" b="0" strike="noStrike" spc="-1">
              <a:latin typeface="Calibri"/>
            </a:endParaRPr>
          </a:p>
        </p:txBody>
      </p:sp>
    </p:spTree>
    <p:extLst>
      <p:ext uri="{BB962C8B-B14F-4D97-AF65-F5344CB8AC3E}">
        <p14:creationId xmlns:p14="http://schemas.microsoft.com/office/powerpoint/2010/main" val="2544551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2.xml"/><Relationship Id="rId1" Type="http://schemas.openxmlformats.org/officeDocument/2006/relationships/slideMaster" Target="../slideMasters/slideMaster2.xml"/><Relationship Id="rId5" Type="http://schemas.openxmlformats.org/officeDocument/2006/relationships/customXml" Target="../ink/ink4.xml"/><Relationship Id="rId4" Type="http://schemas.openxmlformats.org/officeDocument/2006/relationships/customXml" Target="../ink/ink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658801"/>
            <a:ext cx="7559676" cy="969974"/>
          </a:xfrm>
        </p:spPr>
        <p:txBody>
          <a:bodyPr/>
          <a:lstStyle>
            <a:lvl1pPr>
              <a:defRPr sz="6000" baseline="0">
                <a:solidFill>
                  <a:schemeClr val="bg1"/>
                </a:solidFill>
              </a:defRPr>
            </a:lvl1pPr>
          </a:lstStyle>
          <a:p>
            <a:r>
              <a:rPr lang="et-EE" err="1"/>
              <a:t>Title</a:t>
            </a:r>
            <a:endParaRPr lang="en-GB"/>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p:nvPr>
        </p:nvSpPr>
        <p:spPr>
          <a:xfrm>
            <a:off x="623888" y="4909050"/>
            <a:ext cx="7559676" cy="668216"/>
          </a:xfrm>
        </p:spPr>
        <p:txBody>
          <a:bodyPr wrap="square" bIns="0"/>
          <a:lstStyle>
            <a:lvl1pPr>
              <a:buClr>
                <a:schemeClr val="bg1"/>
              </a:buClr>
              <a:buNone/>
              <a:defRPr sz="2400" b="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endParaRPr lang="en-GB"/>
          </a:p>
        </p:txBody>
      </p:sp>
      <p:sp>
        <p:nvSpPr>
          <p:cNvPr id="9" name="Text Placeholder 8">
            <a:extLst>
              <a:ext uri="{FF2B5EF4-FFF2-40B4-BE49-F238E27FC236}">
                <a16:creationId xmlns:a16="http://schemas.microsoft.com/office/drawing/2014/main" id="{BCC6AD63-665D-ADB9-3D8A-8529EDFD55BE}"/>
              </a:ext>
            </a:extLst>
          </p:cNvPr>
          <p:cNvSpPr>
            <a:spLocks noGrp="1"/>
          </p:cNvSpPr>
          <p:nvPr>
            <p:ph type="body" sz="quarter" idx="16"/>
          </p:nvPr>
        </p:nvSpPr>
        <p:spPr>
          <a:xfrm>
            <a:off x="623888" y="5609924"/>
            <a:ext cx="7559676" cy="351692"/>
          </a:xfrm>
        </p:spPr>
        <p:txBody>
          <a:bodyPr wrap="square" bIns="0" anchor="t"/>
          <a:lstStyle>
            <a:lvl1pPr>
              <a:buClr>
                <a:schemeClr val="bg1"/>
              </a:buClr>
              <a:buNone/>
              <a:defRPr sz="16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endParaRPr lang="en-GB"/>
          </a:p>
        </p:txBody>
      </p:sp>
      <p:grpSp>
        <p:nvGrpSpPr>
          <p:cNvPr id="11" name="Group 5">
            <a:extLst>
              <a:ext uri="{FF2B5EF4-FFF2-40B4-BE49-F238E27FC236}">
                <a16:creationId xmlns:a16="http://schemas.microsoft.com/office/drawing/2014/main" id="{FB377AFB-24E6-379F-A6C9-CBE639CDB942}"/>
              </a:ext>
            </a:extLst>
          </p:cNvPr>
          <p:cNvGrpSpPr/>
          <p:nvPr userDrawn="1"/>
        </p:nvGrpSpPr>
        <p:grpSpPr>
          <a:xfrm>
            <a:off x="9949320" y="0"/>
            <a:ext cx="1618200" cy="1215360"/>
            <a:chOff x="9949320" y="0"/>
            <a:chExt cx="1618200" cy="1215360"/>
          </a:xfrm>
        </p:grpSpPr>
        <p:sp>
          <p:nvSpPr>
            <p:cNvPr id="12" name="CustomShape 6">
              <a:extLst>
                <a:ext uri="{FF2B5EF4-FFF2-40B4-BE49-F238E27FC236}">
                  <a16:creationId xmlns:a16="http://schemas.microsoft.com/office/drawing/2014/main" id="{DAD43082-20AB-9431-68A5-10AB9F6F7C97}"/>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13" name="CustomShape 7">
              <a:extLst>
                <a:ext uri="{FF2B5EF4-FFF2-40B4-BE49-F238E27FC236}">
                  <a16:creationId xmlns:a16="http://schemas.microsoft.com/office/drawing/2014/main" id="{BCD89C7F-ED6C-6205-464B-1C2969EB0786}"/>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4" name="CustomShape 8">
              <a:extLst>
                <a:ext uri="{FF2B5EF4-FFF2-40B4-BE49-F238E27FC236}">
                  <a16:creationId xmlns:a16="http://schemas.microsoft.com/office/drawing/2014/main" id="{C6198014-AD44-DAE8-7C9A-FF4493802E2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5" name="CustomShape 9">
              <a:extLst>
                <a:ext uri="{FF2B5EF4-FFF2-40B4-BE49-F238E27FC236}">
                  <a16:creationId xmlns:a16="http://schemas.microsoft.com/office/drawing/2014/main" id="{039D1C67-27E9-B17F-9178-35DBB4F8672B}"/>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6" name="CustomShape 10">
              <a:extLst>
                <a:ext uri="{FF2B5EF4-FFF2-40B4-BE49-F238E27FC236}">
                  <a16:creationId xmlns:a16="http://schemas.microsoft.com/office/drawing/2014/main" id="{A1328454-6F06-BE03-EFDE-E3CA0EBEC058}"/>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7" name="CustomShape 11">
              <a:extLst>
                <a:ext uri="{FF2B5EF4-FFF2-40B4-BE49-F238E27FC236}">
                  <a16:creationId xmlns:a16="http://schemas.microsoft.com/office/drawing/2014/main" id="{18ED1FA0-6440-D7E6-2C7C-9A018297F959}"/>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8" name="CustomShape 12">
              <a:extLst>
                <a:ext uri="{FF2B5EF4-FFF2-40B4-BE49-F238E27FC236}">
                  <a16:creationId xmlns:a16="http://schemas.microsoft.com/office/drawing/2014/main" id="{435F7EB6-3414-0217-82BE-46D1A8A927E8}"/>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9" name="CustomShape 13">
              <a:extLst>
                <a:ext uri="{FF2B5EF4-FFF2-40B4-BE49-F238E27FC236}">
                  <a16:creationId xmlns:a16="http://schemas.microsoft.com/office/drawing/2014/main" id="{0C18A2C9-B03F-5A4E-714E-1FCEB118F0C7}"/>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0" name="CustomShape 14">
              <a:extLst>
                <a:ext uri="{FF2B5EF4-FFF2-40B4-BE49-F238E27FC236}">
                  <a16:creationId xmlns:a16="http://schemas.microsoft.com/office/drawing/2014/main" id="{B16A7688-7340-7871-CD40-C6775C21A3A1}"/>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1" name="CustomShape 15">
              <a:extLst>
                <a:ext uri="{FF2B5EF4-FFF2-40B4-BE49-F238E27FC236}">
                  <a16:creationId xmlns:a16="http://schemas.microsoft.com/office/drawing/2014/main" id="{E315A3F5-5871-F801-F6DA-44F61C6453A2}"/>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2" name="CustomShape 16">
              <a:extLst>
                <a:ext uri="{FF2B5EF4-FFF2-40B4-BE49-F238E27FC236}">
                  <a16:creationId xmlns:a16="http://schemas.microsoft.com/office/drawing/2014/main" id="{B5831DD0-7D0C-F904-FA68-6F60BD1B8C9E}"/>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3" name="CustomShape 17">
              <a:extLst>
                <a:ext uri="{FF2B5EF4-FFF2-40B4-BE49-F238E27FC236}">
                  <a16:creationId xmlns:a16="http://schemas.microsoft.com/office/drawing/2014/main" id="{8BA8AA51-7FCA-DC04-EE29-47E1A7A3CC29}"/>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4" name="CustomShape 18">
              <a:extLst>
                <a:ext uri="{FF2B5EF4-FFF2-40B4-BE49-F238E27FC236}">
                  <a16:creationId xmlns:a16="http://schemas.microsoft.com/office/drawing/2014/main" id="{1D042588-EE74-F253-2726-AC33633E852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5" name="CustomShape 19">
              <a:extLst>
                <a:ext uri="{FF2B5EF4-FFF2-40B4-BE49-F238E27FC236}">
                  <a16:creationId xmlns:a16="http://schemas.microsoft.com/office/drawing/2014/main" id="{133B3D80-F8CC-700D-B324-7871A96BC681}"/>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6" name="CustomShape 20">
              <a:extLst>
                <a:ext uri="{FF2B5EF4-FFF2-40B4-BE49-F238E27FC236}">
                  <a16:creationId xmlns:a16="http://schemas.microsoft.com/office/drawing/2014/main" id="{6C02E3B5-5310-8343-DF74-0F5C97FC7AC4}"/>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7" name="CustomShape 21">
              <a:extLst>
                <a:ext uri="{FF2B5EF4-FFF2-40B4-BE49-F238E27FC236}">
                  <a16:creationId xmlns:a16="http://schemas.microsoft.com/office/drawing/2014/main" id="{EEACD986-9C27-2B49-9BB8-03D4D97027A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8" name="CustomShape 22">
              <a:extLst>
                <a:ext uri="{FF2B5EF4-FFF2-40B4-BE49-F238E27FC236}">
                  <a16:creationId xmlns:a16="http://schemas.microsoft.com/office/drawing/2014/main" id="{2A911081-B14F-6398-FCAB-A97B942E9BB9}"/>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9" name="CustomShape 23">
              <a:extLst>
                <a:ext uri="{FF2B5EF4-FFF2-40B4-BE49-F238E27FC236}">
                  <a16:creationId xmlns:a16="http://schemas.microsoft.com/office/drawing/2014/main" id="{4AF9B1D3-D26C-34C4-E40E-4956031B23A6}"/>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0" name="CustomShape 24">
              <a:extLst>
                <a:ext uri="{FF2B5EF4-FFF2-40B4-BE49-F238E27FC236}">
                  <a16:creationId xmlns:a16="http://schemas.microsoft.com/office/drawing/2014/main" id="{E7882D1E-27B5-0BA4-6D90-2A0BFA1B4167}"/>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1" name="CustomShape 25">
              <a:extLst>
                <a:ext uri="{FF2B5EF4-FFF2-40B4-BE49-F238E27FC236}">
                  <a16:creationId xmlns:a16="http://schemas.microsoft.com/office/drawing/2014/main" id="{BA90D201-48F0-31CE-DE84-4E221313AA15}"/>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2" name="CustomShape 26">
              <a:extLst>
                <a:ext uri="{FF2B5EF4-FFF2-40B4-BE49-F238E27FC236}">
                  <a16:creationId xmlns:a16="http://schemas.microsoft.com/office/drawing/2014/main" id="{736D9E86-F5A4-2FFA-38CC-A6B4101E08D9}"/>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3" name="CustomShape 27">
              <a:extLst>
                <a:ext uri="{FF2B5EF4-FFF2-40B4-BE49-F238E27FC236}">
                  <a16:creationId xmlns:a16="http://schemas.microsoft.com/office/drawing/2014/main" id="{380B0FA7-FA8C-D694-9FCC-D7F47946525A}"/>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4" name="CustomShape 28">
              <a:extLst>
                <a:ext uri="{FF2B5EF4-FFF2-40B4-BE49-F238E27FC236}">
                  <a16:creationId xmlns:a16="http://schemas.microsoft.com/office/drawing/2014/main" id="{54662DD7-5DD2-E952-E6C9-9C96BC019A79}"/>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5" name="CustomShape 29">
              <a:extLst>
                <a:ext uri="{FF2B5EF4-FFF2-40B4-BE49-F238E27FC236}">
                  <a16:creationId xmlns:a16="http://schemas.microsoft.com/office/drawing/2014/main" id="{12BDA28F-9165-0822-BC1F-96EB17D30800}"/>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6" name="CustomShape 30">
              <a:extLst>
                <a:ext uri="{FF2B5EF4-FFF2-40B4-BE49-F238E27FC236}">
                  <a16:creationId xmlns:a16="http://schemas.microsoft.com/office/drawing/2014/main" id="{EA4A95B3-1CE7-BF1D-B8F9-A4FFB8A7639D}"/>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7" name="CustomShape 31">
              <a:extLst>
                <a:ext uri="{FF2B5EF4-FFF2-40B4-BE49-F238E27FC236}">
                  <a16:creationId xmlns:a16="http://schemas.microsoft.com/office/drawing/2014/main" id="{3C67736C-BDD8-CEDA-6F22-8D5811D4AACD}"/>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8" name="CustomShape 32">
              <a:extLst>
                <a:ext uri="{FF2B5EF4-FFF2-40B4-BE49-F238E27FC236}">
                  <a16:creationId xmlns:a16="http://schemas.microsoft.com/office/drawing/2014/main" id="{82B27430-9407-95C5-DB74-9D40A2BB6803}"/>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9" name="CustomShape 33">
              <a:extLst>
                <a:ext uri="{FF2B5EF4-FFF2-40B4-BE49-F238E27FC236}">
                  <a16:creationId xmlns:a16="http://schemas.microsoft.com/office/drawing/2014/main" id="{B43CE8E5-8A19-B791-03FD-2748653D3C81}"/>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0" name="CustomShape 34">
              <a:extLst>
                <a:ext uri="{FF2B5EF4-FFF2-40B4-BE49-F238E27FC236}">
                  <a16:creationId xmlns:a16="http://schemas.microsoft.com/office/drawing/2014/main" id="{DD1FD5A2-B688-18C9-FFEE-E19B2B6A1505}"/>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1" name="CustomShape 35">
              <a:extLst>
                <a:ext uri="{FF2B5EF4-FFF2-40B4-BE49-F238E27FC236}">
                  <a16:creationId xmlns:a16="http://schemas.microsoft.com/office/drawing/2014/main" id="{78DC9332-8556-7BE0-BA88-D88AA1F40E2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2" name="CustomShape 36">
              <a:extLst>
                <a:ext uri="{FF2B5EF4-FFF2-40B4-BE49-F238E27FC236}">
                  <a16:creationId xmlns:a16="http://schemas.microsoft.com/office/drawing/2014/main" id="{C5FD13ED-A5AC-8B41-C6ED-083674E92393}"/>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3" name="CustomShape 37">
              <a:extLst>
                <a:ext uri="{FF2B5EF4-FFF2-40B4-BE49-F238E27FC236}">
                  <a16:creationId xmlns:a16="http://schemas.microsoft.com/office/drawing/2014/main" id="{924A2AB5-920F-2C14-FBED-9743A2D40E8E}"/>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4" name="CustomShape 38">
              <a:extLst>
                <a:ext uri="{FF2B5EF4-FFF2-40B4-BE49-F238E27FC236}">
                  <a16:creationId xmlns:a16="http://schemas.microsoft.com/office/drawing/2014/main" id="{A338F58D-17AF-1317-DB2B-EB548A884C4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5" name="CustomShape 39">
              <a:extLst>
                <a:ext uri="{FF2B5EF4-FFF2-40B4-BE49-F238E27FC236}">
                  <a16:creationId xmlns:a16="http://schemas.microsoft.com/office/drawing/2014/main" id="{C4640963-3762-8FDE-BC6E-31C10DB3D940}"/>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6" name="CustomShape 40">
              <a:extLst>
                <a:ext uri="{FF2B5EF4-FFF2-40B4-BE49-F238E27FC236}">
                  <a16:creationId xmlns:a16="http://schemas.microsoft.com/office/drawing/2014/main" id="{B4929BC7-AA2D-AF06-6237-D293820FFD0B}"/>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7" name="CustomShape 41">
              <a:extLst>
                <a:ext uri="{FF2B5EF4-FFF2-40B4-BE49-F238E27FC236}">
                  <a16:creationId xmlns:a16="http://schemas.microsoft.com/office/drawing/2014/main" id="{BCC5617B-E069-E2B3-F07A-CACB2C0946D8}"/>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8" name="CustomShape 42">
              <a:extLst>
                <a:ext uri="{FF2B5EF4-FFF2-40B4-BE49-F238E27FC236}">
                  <a16:creationId xmlns:a16="http://schemas.microsoft.com/office/drawing/2014/main" id="{DA14344E-FE88-B0BD-68DE-8DE57F7BF122}"/>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9" name="CustomShape 43">
              <a:extLst>
                <a:ext uri="{FF2B5EF4-FFF2-40B4-BE49-F238E27FC236}">
                  <a16:creationId xmlns:a16="http://schemas.microsoft.com/office/drawing/2014/main" id="{F7E87312-E420-52F2-4C20-2CD2D952FC05}"/>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0" name="CustomShape 44">
              <a:extLst>
                <a:ext uri="{FF2B5EF4-FFF2-40B4-BE49-F238E27FC236}">
                  <a16:creationId xmlns:a16="http://schemas.microsoft.com/office/drawing/2014/main" id="{62E80F1F-C003-63D3-5885-AD962275ED33}"/>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1" name="CustomShape 45">
              <a:extLst>
                <a:ext uri="{FF2B5EF4-FFF2-40B4-BE49-F238E27FC236}">
                  <a16:creationId xmlns:a16="http://schemas.microsoft.com/office/drawing/2014/main" id="{105F7DB2-D28A-B1B9-10FB-33D38DEADA75}"/>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2" name="CustomShape 46">
              <a:extLst>
                <a:ext uri="{FF2B5EF4-FFF2-40B4-BE49-F238E27FC236}">
                  <a16:creationId xmlns:a16="http://schemas.microsoft.com/office/drawing/2014/main" id="{800A3D40-0D84-46CD-1D35-A9981C8649FC}"/>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grpSp>
    </p:spTree>
    <p:extLst>
      <p:ext uri="{BB962C8B-B14F-4D97-AF65-F5344CB8AC3E}">
        <p14:creationId xmlns:p14="http://schemas.microsoft.com/office/powerpoint/2010/main" val="34775091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White_2 Co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endParaRPr lang="en-GB"/>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149403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White_2 Co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baseline="0">
                <a:solidFill>
                  <a:schemeClr val="bg1"/>
                </a:solidFill>
              </a:defRPr>
            </a:lvl1pPr>
          </a:lstStyle>
          <a:p>
            <a:endParaRPr lang="en-GB"/>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21851813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bg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bg1"/>
              </a:buClr>
              <a:defRPr sz="2200">
                <a:solidFill>
                  <a:schemeClr val="bg1"/>
                </a:solidFill>
              </a:defRPr>
            </a:lvl1pPr>
            <a:lvl2pPr>
              <a:buClr>
                <a:schemeClr val="bg1"/>
              </a:buClr>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endParaRPr lang="en-GB"/>
          </a:p>
        </p:txBody>
      </p:sp>
    </p:spTree>
    <p:extLst>
      <p:ext uri="{BB962C8B-B14F-4D97-AF65-F5344CB8AC3E}">
        <p14:creationId xmlns:p14="http://schemas.microsoft.com/office/powerpoint/2010/main" val="668613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BlueTXT_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93DC81ED-C73B-4F9A-9054-D14FC0B7E15A}"/>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p:nvPr>
        </p:nvSpPr>
        <p:spPr>
          <a:xfrm>
            <a:off x="623887" y="658801"/>
            <a:ext cx="7559675" cy="1617674"/>
          </a:xfrm>
        </p:spPr>
        <p:txBody>
          <a:bodyPr/>
          <a:lstStyle>
            <a:lvl1pPr>
              <a:defRPr>
                <a:solidFill>
                  <a:schemeClr val="accent1"/>
                </a:solidFill>
              </a:defRPr>
            </a:lvl1pPr>
          </a:lstStyle>
          <a:p>
            <a:endParaRPr lang="en-GB"/>
          </a:p>
        </p:txBody>
      </p:sp>
      <p:sp>
        <p:nvSpPr>
          <p:cNvPr id="9" name="Text Placeholder 8"/>
          <p:cNvSpPr>
            <a:spLocks noGrp="1"/>
          </p:cNvSpPr>
          <p:nvPr>
            <p:ph type="body" sz="quarter" idx="12" hasCustomPrompt="1"/>
          </p:nvPr>
        </p:nvSpPr>
        <p:spPr>
          <a:xfrm>
            <a:off x="623887" y="2276475"/>
            <a:ext cx="7559675"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4183034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WhiteTXT_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93DC81ED-C73B-4F9A-9054-D14FC0B7E15A}"/>
              </a:ext>
            </a:extLst>
          </p:cNvPr>
          <p:cNvSpPr>
            <a:spLocks noGrp="1"/>
          </p:cNvSpPr>
          <p:nvPr>
            <p:ph type="pic" sz="quarter" idx="15"/>
          </p:nvPr>
        </p:nvSpPr>
        <p:spPr>
          <a:xfrm>
            <a:off x="0" y="0"/>
            <a:ext cx="12192000" cy="6858000"/>
          </a:xfrm>
          <a:solidFill>
            <a:schemeClr val="accent1"/>
          </a:solidFill>
        </p:spPr>
        <p:txBody>
          <a:bodyPr/>
          <a:lstStyle/>
          <a:p>
            <a:endParaRPr lang="et-EE"/>
          </a:p>
        </p:txBody>
      </p:sp>
      <p:sp>
        <p:nvSpPr>
          <p:cNvPr id="2" name="Title 1"/>
          <p:cNvSpPr>
            <a:spLocks noGrp="1"/>
          </p:cNvSpPr>
          <p:nvPr>
            <p:ph type="title"/>
          </p:nvPr>
        </p:nvSpPr>
        <p:spPr>
          <a:xfrm>
            <a:off x="623887" y="658801"/>
            <a:ext cx="7559675" cy="1617674"/>
          </a:xfrm>
        </p:spPr>
        <p:txBody>
          <a:bodyPr/>
          <a:lstStyle>
            <a:lvl1pPr>
              <a:defRPr baseline="0">
                <a:solidFill>
                  <a:schemeClr val="bg1"/>
                </a:solidFill>
              </a:defRPr>
            </a:lvl1pPr>
          </a:lstStyle>
          <a:p>
            <a:endParaRPr lang="en-GB"/>
          </a:p>
        </p:txBody>
      </p:sp>
      <p:sp>
        <p:nvSpPr>
          <p:cNvPr id="9" name="Text Placeholder 8"/>
          <p:cNvSpPr>
            <a:spLocks noGrp="1"/>
          </p:cNvSpPr>
          <p:nvPr>
            <p:ph type="body" sz="quarter" idx="12" hasCustomPrompt="1"/>
          </p:nvPr>
        </p:nvSpPr>
        <p:spPr>
          <a:xfrm>
            <a:off x="623887" y="2276475"/>
            <a:ext cx="7559675" cy="3960813"/>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2133301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Graph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bg1"/>
                </a:solidFill>
              </a:defRPr>
            </a:lvl1pPr>
          </a:lstStyle>
          <a:p>
            <a:endParaRPr lang="en-GB"/>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a:solidFill>
                  <a:schemeClr val="bg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Source</a:t>
            </a:r>
            <a:endParaRPr lang="en-GB"/>
          </a:p>
        </p:txBody>
      </p:sp>
    </p:spTree>
    <p:extLst>
      <p:ext uri="{BB962C8B-B14F-4D97-AF65-F5344CB8AC3E}">
        <p14:creationId xmlns:p14="http://schemas.microsoft.com/office/powerpoint/2010/main" val="2837557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Graph_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baseline="0">
                <a:solidFill>
                  <a:schemeClr val="accent1"/>
                </a:solidFill>
              </a:defRPr>
            </a:lvl1pPr>
          </a:lstStyle>
          <a:p>
            <a:endParaRPr lang="en-GB"/>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baseline="0">
                <a:solidFill>
                  <a:schemeClr val="accent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Source</a:t>
            </a:r>
            <a:endParaRPr lang="en-GB"/>
          </a:p>
        </p:txBody>
      </p:sp>
    </p:spTree>
    <p:extLst>
      <p:ext uri="{BB962C8B-B14F-4D97-AF65-F5344CB8AC3E}">
        <p14:creationId xmlns:p14="http://schemas.microsoft.com/office/powerpoint/2010/main" val="19889497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Blue_Full_Half-Image">
    <p:bg>
      <p:bgPr>
        <a:solidFill>
          <a:schemeClr val="accent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a:t>Click icon to add pictures</a:t>
            </a:r>
          </a:p>
        </p:txBody>
      </p:sp>
      <p:sp>
        <p:nvSpPr>
          <p:cNvPr id="2" name="Title 1"/>
          <p:cNvSpPr>
            <a:spLocks noGrp="1"/>
          </p:cNvSpPr>
          <p:nvPr>
            <p:ph type="title"/>
          </p:nvPr>
        </p:nvSpPr>
        <p:spPr>
          <a:xfrm>
            <a:off x="623887" y="658801"/>
            <a:ext cx="5111750" cy="974638"/>
          </a:xfrm>
        </p:spPr>
        <p:txBody>
          <a:bodyPr/>
          <a:lstStyle>
            <a:lvl1pPr>
              <a:defRPr>
                <a:solidFill>
                  <a:schemeClr val="bg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1633439"/>
            <a:ext cx="5111750" cy="1795561"/>
          </a:xfrm>
        </p:spPr>
        <p:txBody>
          <a:bodyPr bIns="0" anchor="t" anchorCtr="0"/>
          <a:lstStyle>
            <a:lvl1pPr marL="0" indent="0">
              <a:spcBef>
                <a:spcPts val="200"/>
              </a:spcBef>
              <a:buNone/>
              <a:defRPr sz="2200">
                <a:solidFill>
                  <a:schemeClr val="bg1"/>
                </a:solidFill>
              </a:defRPr>
            </a:lvl1pPr>
          </a:lstStyle>
          <a:p>
            <a:pPr lvl="0"/>
            <a:r>
              <a:rPr lang="en-GB"/>
              <a:t>Click to edit</a:t>
            </a:r>
          </a:p>
        </p:txBody>
      </p:sp>
      <p:sp>
        <p:nvSpPr>
          <p:cNvPr id="9" name="Text Placeholder 8"/>
          <p:cNvSpPr>
            <a:spLocks noGrp="1"/>
          </p:cNvSpPr>
          <p:nvPr>
            <p:ph type="body" sz="quarter" idx="12" hasCustomPrompt="1"/>
          </p:nvPr>
        </p:nvSpPr>
        <p:spPr>
          <a:xfrm>
            <a:off x="623888" y="3994150"/>
            <a:ext cx="5111750" cy="2243138"/>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457154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White_Half-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a:t>Click icon to add pictures</a:t>
            </a:r>
          </a:p>
        </p:txBody>
      </p:sp>
      <p:sp>
        <p:nvSpPr>
          <p:cNvPr id="2" name="Title 1"/>
          <p:cNvSpPr>
            <a:spLocks noGrp="1"/>
          </p:cNvSpPr>
          <p:nvPr>
            <p:ph type="title"/>
          </p:nvPr>
        </p:nvSpPr>
        <p:spPr>
          <a:xfrm>
            <a:off x="623888" y="658801"/>
            <a:ext cx="5111750"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8" y="2276475"/>
            <a:ext cx="5111750"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4183034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5472112" cy="969974"/>
          </a:xfrm>
        </p:spPr>
        <p:txBody>
          <a:bodyPr/>
          <a:lstStyle>
            <a:lvl1pPr>
              <a:defRPr>
                <a:solidFill>
                  <a:schemeClr val="bg1"/>
                </a:solidFill>
              </a:defRPr>
            </a:lvl1pPr>
          </a:lstStyle>
          <a:p>
            <a:r>
              <a:rPr lang="en-US"/>
              <a:t>Click to edit</a:t>
            </a:r>
            <a:endParaRPr lang="en-GB"/>
          </a:p>
        </p:txBody>
      </p:sp>
      <p:sp>
        <p:nvSpPr>
          <p:cNvPr id="4" name="Text Placeholder 3"/>
          <p:cNvSpPr>
            <a:spLocks noGrp="1"/>
          </p:cNvSpPr>
          <p:nvPr>
            <p:ph type="body" sz="quarter" idx="10" hasCustomPrompt="1"/>
          </p:nvPr>
        </p:nvSpPr>
        <p:spPr>
          <a:xfrm>
            <a:off x="8183563" y="658800"/>
            <a:ext cx="3475037" cy="969975"/>
          </a:xfrm>
        </p:spPr>
        <p:txBody>
          <a:bodyPr bIns="0" anchor="t" anchorCtr="0"/>
          <a:lstStyle>
            <a:lvl1pPr marL="0" indent="0" algn="r">
              <a:buClr>
                <a:schemeClr val="bg1"/>
              </a:buClr>
              <a:buFont typeface="Aino" panose="02000603040504020204" pitchFamily="50" charset="0"/>
              <a:buNone/>
              <a:defRPr sz="1200">
                <a:solidFill>
                  <a:schemeClr val="bg1"/>
                </a:solidFill>
              </a:defRPr>
            </a:lvl1pPr>
            <a:lvl2pPr marL="180975" indent="0" algn="r">
              <a:buClr>
                <a:schemeClr val="bg1"/>
              </a:buClr>
              <a:buFont typeface="Aino" panose="02000603040504020204" pitchFamily="50" charset="0"/>
              <a:buNone/>
              <a:defRPr sz="1200">
                <a:solidFill>
                  <a:schemeClr val="bg1"/>
                </a:solidFill>
              </a:defRPr>
            </a:lvl2pPr>
            <a:lvl3pPr marL="361950" indent="0" algn="r">
              <a:buClr>
                <a:schemeClr val="bg1"/>
              </a:buClr>
              <a:buFont typeface="Aino" panose="02000603040504020204" pitchFamily="50" charset="0"/>
              <a:buNone/>
              <a:defRPr sz="1200">
                <a:solidFill>
                  <a:schemeClr val="bg1"/>
                </a:solidFill>
              </a:defRPr>
            </a:lvl3pPr>
            <a:lvl4pPr marL="542925" indent="0" algn="r">
              <a:buClr>
                <a:schemeClr val="bg1"/>
              </a:buClr>
              <a:buFont typeface="Aino" panose="02000603040504020204" pitchFamily="50" charset="0"/>
              <a:buNone/>
              <a:defRPr sz="1200">
                <a:solidFill>
                  <a:schemeClr val="bg1"/>
                </a:solidFill>
              </a:defRPr>
            </a:lvl4pPr>
            <a:lvl5pPr marL="714375" indent="0" algn="r">
              <a:buClr>
                <a:schemeClr val="bg1"/>
              </a:buClr>
              <a:buFont typeface="Aino" panose="02000603040504020204" pitchFamily="50" charset="0"/>
              <a:buNone/>
              <a:defRPr sz="1200">
                <a:solidFill>
                  <a:schemeClr val="bg1"/>
                </a:solidFill>
              </a:defRPr>
            </a:lvl5pPr>
          </a:lstStyle>
          <a:p>
            <a:pPr lvl="0"/>
            <a:r>
              <a:rPr lang="en-US"/>
              <a:t>Source</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Tree>
    <p:extLst>
      <p:ext uri="{BB962C8B-B14F-4D97-AF65-F5344CB8AC3E}">
        <p14:creationId xmlns:p14="http://schemas.microsoft.com/office/powerpoint/2010/main" val="359896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7" grpId="0">
        <p:tmplLst>
          <p:tmpl>
            <p:tnLst>
              <p:par>
                <p:cTn presetID="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000096"/>
        </a:solidFill>
        <a:effectLst/>
      </p:bgPr>
    </p:bg>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126F0A89-86A5-4090-9178-9BFAD233258F}"/>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hasCustomPrompt="1"/>
          </p:nvPr>
        </p:nvSpPr>
        <p:spPr>
          <a:xfrm>
            <a:off x="623888" y="658801"/>
            <a:ext cx="7559676" cy="969974"/>
          </a:xfrm>
        </p:spPr>
        <p:txBody>
          <a:bodyPr/>
          <a:lstStyle>
            <a:lvl1pPr>
              <a:defRPr sz="6000" baseline="0">
                <a:solidFill>
                  <a:schemeClr val="bg1"/>
                </a:solidFill>
              </a:defRPr>
            </a:lvl1pPr>
          </a:lstStyle>
          <a:p>
            <a:r>
              <a:rPr lang="et-EE" err="1"/>
              <a:t>Thank</a:t>
            </a:r>
            <a:r>
              <a:rPr lang="et-EE"/>
              <a:t> </a:t>
            </a:r>
            <a:r>
              <a:rPr lang="et-EE" err="1"/>
              <a:t>you</a:t>
            </a:r>
            <a:r>
              <a:rPr lang="et-EE"/>
              <a:t>!</a:t>
            </a:r>
            <a:endParaRPr lang="en-GB"/>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8" y="1594347"/>
            <a:ext cx="7559676" cy="668216"/>
          </a:xfrm>
        </p:spPr>
        <p:txBody>
          <a:bodyPr wrap="square" bIns="0"/>
          <a:lstStyle>
            <a:lvl1pPr>
              <a:buClr>
                <a:schemeClr val="bg1"/>
              </a:buClr>
              <a:buNone/>
              <a:defRPr sz="22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Author</a:t>
            </a:r>
            <a:endParaRPr lang="en-GB"/>
          </a:p>
        </p:txBody>
      </p:sp>
      <p:sp>
        <p:nvSpPr>
          <p:cNvPr id="9" name="Text Placeholder 8">
            <a:extLst>
              <a:ext uri="{FF2B5EF4-FFF2-40B4-BE49-F238E27FC236}">
                <a16:creationId xmlns:a16="http://schemas.microsoft.com/office/drawing/2014/main" id="{BCC6AD63-665D-ADB9-3D8A-8529EDFD55BE}"/>
              </a:ext>
            </a:extLst>
          </p:cNvPr>
          <p:cNvSpPr>
            <a:spLocks noGrp="1"/>
          </p:cNvSpPr>
          <p:nvPr>
            <p:ph type="body" sz="quarter" idx="16"/>
          </p:nvPr>
        </p:nvSpPr>
        <p:spPr>
          <a:xfrm>
            <a:off x="623888" y="2262563"/>
            <a:ext cx="7559676" cy="351692"/>
          </a:xfrm>
        </p:spPr>
        <p:txBody>
          <a:bodyPr wrap="square" bIns="0"/>
          <a:lstStyle>
            <a:lvl1pPr>
              <a:buClr>
                <a:schemeClr val="bg1"/>
              </a:buClr>
              <a:buNone/>
              <a:defRPr sz="18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endParaRPr lang="et-EE"/>
          </a:p>
          <a:p>
            <a:pPr lvl="0"/>
            <a:r>
              <a:rPr lang="et-EE"/>
              <a:t>email</a:t>
            </a:r>
            <a:endParaRPr lang="en-GB"/>
          </a:p>
        </p:txBody>
      </p:sp>
      <p:sp>
        <p:nvSpPr>
          <p:cNvPr id="10" name="Text Placeholder 8">
            <a:extLst>
              <a:ext uri="{FF2B5EF4-FFF2-40B4-BE49-F238E27FC236}">
                <a16:creationId xmlns:a16="http://schemas.microsoft.com/office/drawing/2014/main" id="{AEF66D70-7EF5-EFFA-126A-6B13B4A8C868}"/>
              </a:ext>
            </a:extLst>
          </p:cNvPr>
          <p:cNvSpPr>
            <a:spLocks noGrp="1"/>
          </p:cNvSpPr>
          <p:nvPr>
            <p:ph type="body" sz="quarter" idx="17" hasCustomPrompt="1"/>
          </p:nvPr>
        </p:nvSpPr>
        <p:spPr>
          <a:xfrm rot="16200000">
            <a:off x="8834783" y="3111236"/>
            <a:ext cx="5583888" cy="668216"/>
          </a:xfrm>
        </p:spPr>
        <p:txBody>
          <a:bodyPr wrap="square" bIns="0"/>
          <a:lstStyle>
            <a:lvl1pPr>
              <a:spcBef>
                <a:spcPts val="0"/>
              </a:spcBef>
              <a:buClr>
                <a:schemeClr val="bg1"/>
              </a:buClr>
              <a:buNone/>
              <a:defRPr sz="1000">
                <a:solidFill>
                  <a:schemeClr val="tx1">
                    <a:lumMod val="75000"/>
                  </a:schemeClr>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Copyright</a:t>
            </a:r>
            <a:endParaRPr lang="en-GB"/>
          </a:p>
        </p:txBody>
      </p:sp>
      <p:grpSp>
        <p:nvGrpSpPr>
          <p:cNvPr id="11" name="Group 5">
            <a:extLst>
              <a:ext uri="{FF2B5EF4-FFF2-40B4-BE49-F238E27FC236}">
                <a16:creationId xmlns:a16="http://schemas.microsoft.com/office/drawing/2014/main" id="{FB377AFB-24E6-379F-A6C9-CBE639CDB942}"/>
              </a:ext>
            </a:extLst>
          </p:cNvPr>
          <p:cNvGrpSpPr/>
          <p:nvPr userDrawn="1"/>
        </p:nvGrpSpPr>
        <p:grpSpPr>
          <a:xfrm>
            <a:off x="9949320" y="0"/>
            <a:ext cx="1618200" cy="1215360"/>
            <a:chOff x="9949320" y="0"/>
            <a:chExt cx="1618200" cy="1215360"/>
          </a:xfrm>
        </p:grpSpPr>
        <p:sp>
          <p:nvSpPr>
            <p:cNvPr id="12" name="CustomShape 6">
              <a:extLst>
                <a:ext uri="{FF2B5EF4-FFF2-40B4-BE49-F238E27FC236}">
                  <a16:creationId xmlns:a16="http://schemas.microsoft.com/office/drawing/2014/main" id="{DAD43082-20AB-9431-68A5-10AB9F6F7C97}"/>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13" name="CustomShape 7">
              <a:extLst>
                <a:ext uri="{FF2B5EF4-FFF2-40B4-BE49-F238E27FC236}">
                  <a16:creationId xmlns:a16="http://schemas.microsoft.com/office/drawing/2014/main" id="{BCD89C7F-ED6C-6205-464B-1C2969EB0786}"/>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4" name="CustomShape 8">
              <a:extLst>
                <a:ext uri="{FF2B5EF4-FFF2-40B4-BE49-F238E27FC236}">
                  <a16:creationId xmlns:a16="http://schemas.microsoft.com/office/drawing/2014/main" id="{C6198014-AD44-DAE8-7C9A-FF4493802E2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5" name="CustomShape 9">
              <a:extLst>
                <a:ext uri="{FF2B5EF4-FFF2-40B4-BE49-F238E27FC236}">
                  <a16:creationId xmlns:a16="http://schemas.microsoft.com/office/drawing/2014/main" id="{039D1C67-27E9-B17F-9178-35DBB4F8672B}"/>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6" name="CustomShape 10">
              <a:extLst>
                <a:ext uri="{FF2B5EF4-FFF2-40B4-BE49-F238E27FC236}">
                  <a16:creationId xmlns:a16="http://schemas.microsoft.com/office/drawing/2014/main" id="{A1328454-6F06-BE03-EFDE-E3CA0EBEC058}"/>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7" name="CustomShape 11">
              <a:extLst>
                <a:ext uri="{FF2B5EF4-FFF2-40B4-BE49-F238E27FC236}">
                  <a16:creationId xmlns:a16="http://schemas.microsoft.com/office/drawing/2014/main" id="{18ED1FA0-6440-D7E6-2C7C-9A018297F959}"/>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8" name="CustomShape 12">
              <a:extLst>
                <a:ext uri="{FF2B5EF4-FFF2-40B4-BE49-F238E27FC236}">
                  <a16:creationId xmlns:a16="http://schemas.microsoft.com/office/drawing/2014/main" id="{435F7EB6-3414-0217-82BE-46D1A8A927E8}"/>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9" name="CustomShape 13">
              <a:extLst>
                <a:ext uri="{FF2B5EF4-FFF2-40B4-BE49-F238E27FC236}">
                  <a16:creationId xmlns:a16="http://schemas.microsoft.com/office/drawing/2014/main" id="{0C18A2C9-B03F-5A4E-714E-1FCEB118F0C7}"/>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0" name="CustomShape 14">
              <a:extLst>
                <a:ext uri="{FF2B5EF4-FFF2-40B4-BE49-F238E27FC236}">
                  <a16:creationId xmlns:a16="http://schemas.microsoft.com/office/drawing/2014/main" id="{B16A7688-7340-7871-CD40-C6775C21A3A1}"/>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1" name="CustomShape 15">
              <a:extLst>
                <a:ext uri="{FF2B5EF4-FFF2-40B4-BE49-F238E27FC236}">
                  <a16:creationId xmlns:a16="http://schemas.microsoft.com/office/drawing/2014/main" id="{E315A3F5-5871-F801-F6DA-44F61C6453A2}"/>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2" name="CustomShape 16">
              <a:extLst>
                <a:ext uri="{FF2B5EF4-FFF2-40B4-BE49-F238E27FC236}">
                  <a16:creationId xmlns:a16="http://schemas.microsoft.com/office/drawing/2014/main" id="{B5831DD0-7D0C-F904-FA68-6F60BD1B8C9E}"/>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3" name="CustomShape 17">
              <a:extLst>
                <a:ext uri="{FF2B5EF4-FFF2-40B4-BE49-F238E27FC236}">
                  <a16:creationId xmlns:a16="http://schemas.microsoft.com/office/drawing/2014/main" id="{8BA8AA51-7FCA-DC04-EE29-47E1A7A3CC29}"/>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4" name="CustomShape 18">
              <a:extLst>
                <a:ext uri="{FF2B5EF4-FFF2-40B4-BE49-F238E27FC236}">
                  <a16:creationId xmlns:a16="http://schemas.microsoft.com/office/drawing/2014/main" id="{1D042588-EE74-F253-2726-AC33633E852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5" name="CustomShape 19">
              <a:extLst>
                <a:ext uri="{FF2B5EF4-FFF2-40B4-BE49-F238E27FC236}">
                  <a16:creationId xmlns:a16="http://schemas.microsoft.com/office/drawing/2014/main" id="{133B3D80-F8CC-700D-B324-7871A96BC681}"/>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6" name="CustomShape 20">
              <a:extLst>
                <a:ext uri="{FF2B5EF4-FFF2-40B4-BE49-F238E27FC236}">
                  <a16:creationId xmlns:a16="http://schemas.microsoft.com/office/drawing/2014/main" id="{6C02E3B5-5310-8343-DF74-0F5C97FC7AC4}"/>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7" name="CustomShape 21">
              <a:extLst>
                <a:ext uri="{FF2B5EF4-FFF2-40B4-BE49-F238E27FC236}">
                  <a16:creationId xmlns:a16="http://schemas.microsoft.com/office/drawing/2014/main" id="{EEACD986-9C27-2B49-9BB8-03D4D97027A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8" name="CustomShape 22">
              <a:extLst>
                <a:ext uri="{FF2B5EF4-FFF2-40B4-BE49-F238E27FC236}">
                  <a16:creationId xmlns:a16="http://schemas.microsoft.com/office/drawing/2014/main" id="{2A911081-B14F-6398-FCAB-A97B942E9BB9}"/>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9" name="CustomShape 23">
              <a:extLst>
                <a:ext uri="{FF2B5EF4-FFF2-40B4-BE49-F238E27FC236}">
                  <a16:creationId xmlns:a16="http://schemas.microsoft.com/office/drawing/2014/main" id="{4AF9B1D3-D26C-34C4-E40E-4956031B23A6}"/>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0" name="CustomShape 24">
              <a:extLst>
                <a:ext uri="{FF2B5EF4-FFF2-40B4-BE49-F238E27FC236}">
                  <a16:creationId xmlns:a16="http://schemas.microsoft.com/office/drawing/2014/main" id="{E7882D1E-27B5-0BA4-6D90-2A0BFA1B4167}"/>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1" name="CustomShape 25">
              <a:extLst>
                <a:ext uri="{FF2B5EF4-FFF2-40B4-BE49-F238E27FC236}">
                  <a16:creationId xmlns:a16="http://schemas.microsoft.com/office/drawing/2014/main" id="{BA90D201-48F0-31CE-DE84-4E221313AA15}"/>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2" name="CustomShape 26">
              <a:extLst>
                <a:ext uri="{FF2B5EF4-FFF2-40B4-BE49-F238E27FC236}">
                  <a16:creationId xmlns:a16="http://schemas.microsoft.com/office/drawing/2014/main" id="{736D9E86-F5A4-2FFA-38CC-A6B4101E08D9}"/>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3" name="CustomShape 27">
              <a:extLst>
                <a:ext uri="{FF2B5EF4-FFF2-40B4-BE49-F238E27FC236}">
                  <a16:creationId xmlns:a16="http://schemas.microsoft.com/office/drawing/2014/main" id="{380B0FA7-FA8C-D694-9FCC-D7F47946525A}"/>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4" name="CustomShape 28">
              <a:extLst>
                <a:ext uri="{FF2B5EF4-FFF2-40B4-BE49-F238E27FC236}">
                  <a16:creationId xmlns:a16="http://schemas.microsoft.com/office/drawing/2014/main" id="{54662DD7-5DD2-E952-E6C9-9C96BC019A79}"/>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5" name="CustomShape 29">
              <a:extLst>
                <a:ext uri="{FF2B5EF4-FFF2-40B4-BE49-F238E27FC236}">
                  <a16:creationId xmlns:a16="http://schemas.microsoft.com/office/drawing/2014/main" id="{12BDA28F-9165-0822-BC1F-96EB17D30800}"/>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6" name="CustomShape 30">
              <a:extLst>
                <a:ext uri="{FF2B5EF4-FFF2-40B4-BE49-F238E27FC236}">
                  <a16:creationId xmlns:a16="http://schemas.microsoft.com/office/drawing/2014/main" id="{EA4A95B3-1CE7-BF1D-B8F9-A4FFB8A7639D}"/>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7" name="CustomShape 31">
              <a:extLst>
                <a:ext uri="{FF2B5EF4-FFF2-40B4-BE49-F238E27FC236}">
                  <a16:creationId xmlns:a16="http://schemas.microsoft.com/office/drawing/2014/main" id="{3C67736C-BDD8-CEDA-6F22-8D5811D4AACD}"/>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8" name="CustomShape 32">
              <a:extLst>
                <a:ext uri="{FF2B5EF4-FFF2-40B4-BE49-F238E27FC236}">
                  <a16:creationId xmlns:a16="http://schemas.microsoft.com/office/drawing/2014/main" id="{82B27430-9407-95C5-DB74-9D40A2BB6803}"/>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9" name="CustomShape 33">
              <a:extLst>
                <a:ext uri="{FF2B5EF4-FFF2-40B4-BE49-F238E27FC236}">
                  <a16:creationId xmlns:a16="http://schemas.microsoft.com/office/drawing/2014/main" id="{B43CE8E5-8A19-B791-03FD-2748653D3C81}"/>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0" name="CustomShape 34">
              <a:extLst>
                <a:ext uri="{FF2B5EF4-FFF2-40B4-BE49-F238E27FC236}">
                  <a16:creationId xmlns:a16="http://schemas.microsoft.com/office/drawing/2014/main" id="{DD1FD5A2-B688-18C9-FFEE-E19B2B6A1505}"/>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1" name="CustomShape 35">
              <a:extLst>
                <a:ext uri="{FF2B5EF4-FFF2-40B4-BE49-F238E27FC236}">
                  <a16:creationId xmlns:a16="http://schemas.microsoft.com/office/drawing/2014/main" id="{78DC9332-8556-7BE0-BA88-D88AA1F40E2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2" name="CustomShape 36">
              <a:extLst>
                <a:ext uri="{FF2B5EF4-FFF2-40B4-BE49-F238E27FC236}">
                  <a16:creationId xmlns:a16="http://schemas.microsoft.com/office/drawing/2014/main" id="{C5FD13ED-A5AC-8B41-C6ED-083674E92393}"/>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3" name="CustomShape 37">
              <a:extLst>
                <a:ext uri="{FF2B5EF4-FFF2-40B4-BE49-F238E27FC236}">
                  <a16:creationId xmlns:a16="http://schemas.microsoft.com/office/drawing/2014/main" id="{924A2AB5-920F-2C14-FBED-9743A2D40E8E}"/>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4" name="CustomShape 38">
              <a:extLst>
                <a:ext uri="{FF2B5EF4-FFF2-40B4-BE49-F238E27FC236}">
                  <a16:creationId xmlns:a16="http://schemas.microsoft.com/office/drawing/2014/main" id="{A338F58D-17AF-1317-DB2B-EB548A884C4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5" name="CustomShape 39">
              <a:extLst>
                <a:ext uri="{FF2B5EF4-FFF2-40B4-BE49-F238E27FC236}">
                  <a16:creationId xmlns:a16="http://schemas.microsoft.com/office/drawing/2014/main" id="{C4640963-3762-8FDE-BC6E-31C10DB3D940}"/>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6" name="CustomShape 40">
              <a:extLst>
                <a:ext uri="{FF2B5EF4-FFF2-40B4-BE49-F238E27FC236}">
                  <a16:creationId xmlns:a16="http://schemas.microsoft.com/office/drawing/2014/main" id="{B4929BC7-AA2D-AF06-6237-D293820FFD0B}"/>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7" name="CustomShape 41">
              <a:extLst>
                <a:ext uri="{FF2B5EF4-FFF2-40B4-BE49-F238E27FC236}">
                  <a16:creationId xmlns:a16="http://schemas.microsoft.com/office/drawing/2014/main" id="{BCC5617B-E069-E2B3-F07A-CACB2C0946D8}"/>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8" name="CustomShape 42">
              <a:extLst>
                <a:ext uri="{FF2B5EF4-FFF2-40B4-BE49-F238E27FC236}">
                  <a16:creationId xmlns:a16="http://schemas.microsoft.com/office/drawing/2014/main" id="{DA14344E-FE88-B0BD-68DE-8DE57F7BF122}"/>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9" name="CustomShape 43">
              <a:extLst>
                <a:ext uri="{FF2B5EF4-FFF2-40B4-BE49-F238E27FC236}">
                  <a16:creationId xmlns:a16="http://schemas.microsoft.com/office/drawing/2014/main" id="{F7E87312-E420-52F2-4C20-2CD2D952FC05}"/>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0" name="CustomShape 44">
              <a:extLst>
                <a:ext uri="{FF2B5EF4-FFF2-40B4-BE49-F238E27FC236}">
                  <a16:creationId xmlns:a16="http://schemas.microsoft.com/office/drawing/2014/main" id="{62E80F1F-C003-63D3-5885-AD962275ED33}"/>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1" name="CustomShape 45">
              <a:extLst>
                <a:ext uri="{FF2B5EF4-FFF2-40B4-BE49-F238E27FC236}">
                  <a16:creationId xmlns:a16="http://schemas.microsoft.com/office/drawing/2014/main" id="{105F7DB2-D28A-B1B9-10FB-33D38DEADA75}"/>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2" name="CustomShape 46">
              <a:extLst>
                <a:ext uri="{FF2B5EF4-FFF2-40B4-BE49-F238E27FC236}">
                  <a16:creationId xmlns:a16="http://schemas.microsoft.com/office/drawing/2014/main" id="{800A3D40-0D84-46CD-1D35-A9981C8649FC}"/>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grpSp>
    </p:spTree>
    <p:extLst>
      <p:ext uri="{BB962C8B-B14F-4D97-AF65-F5344CB8AC3E}">
        <p14:creationId xmlns:p14="http://schemas.microsoft.com/office/powerpoint/2010/main" val="3346682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ab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5472112" cy="969974"/>
          </a:xfrm>
        </p:spPr>
        <p:txBody>
          <a:bodyPr/>
          <a:lstStyle>
            <a:lvl1pPr>
              <a:defRPr baseline="0">
                <a:solidFill>
                  <a:schemeClr val="accent1"/>
                </a:solidFill>
              </a:defRPr>
            </a:lvl1pPr>
          </a:lstStyle>
          <a:p>
            <a:r>
              <a:rPr lang="en-US"/>
              <a:t>Click to edit</a:t>
            </a:r>
            <a:endParaRPr lang="en-GB"/>
          </a:p>
        </p:txBody>
      </p:sp>
      <p:sp>
        <p:nvSpPr>
          <p:cNvPr id="4" name="Text Placeholder 3"/>
          <p:cNvSpPr>
            <a:spLocks noGrp="1"/>
          </p:cNvSpPr>
          <p:nvPr>
            <p:ph type="body" sz="quarter" idx="10" hasCustomPrompt="1"/>
          </p:nvPr>
        </p:nvSpPr>
        <p:spPr>
          <a:xfrm>
            <a:off x="8183563" y="658800"/>
            <a:ext cx="3475037" cy="969975"/>
          </a:xfrm>
        </p:spPr>
        <p:txBody>
          <a:bodyPr bIns="0" anchor="t" anchorCtr="0"/>
          <a:lstStyle>
            <a:lvl1pPr marL="0" indent="0" algn="r">
              <a:buClr>
                <a:schemeClr val="bg1"/>
              </a:buClr>
              <a:buFont typeface="Aino" panose="02000603040504020204" pitchFamily="50" charset="0"/>
              <a:buNone/>
              <a:defRPr sz="1200" baseline="0">
                <a:solidFill>
                  <a:schemeClr val="accent1"/>
                </a:solidFill>
              </a:defRPr>
            </a:lvl1pPr>
            <a:lvl2pPr marL="180975" indent="0" algn="r">
              <a:buClr>
                <a:schemeClr val="bg1"/>
              </a:buClr>
              <a:buFont typeface="Aino" panose="02000603040504020204" pitchFamily="50" charset="0"/>
              <a:buNone/>
              <a:defRPr sz="1200">
                <a:solidFill>
                  <a:schemeClr val="bg1"/>
                </a:solidFill>
              </a:defRPr>
            </a:lvl2pPr>
            <a:lvl3pPr marL="361950" indent="0" algn="r">
              <a:buClr>
                <a:schemeClr val="bg1"/>
              </a:buClr>
              <a:buFont typeface="Aino" panose="02000603040504020204" pitchFamily="50" charset="0"/>
              <a:buNone/>
              <a:defRPr sz="1200">
                <a:solidFill>
                  <a:schemeClr val="bg1"/>
                </a:solidFill>
              </a:defRPr>
            </a:lvl3pPr>
            <a:lvl4pPr marL="542925" indent="0" algn="r">
              <a:buClr>
                <a:schemeClr val="bg1"/>
              </a:buClr>
              <a:buFont typeface="Aino" panose="02000603040504020204" pitchFamily="50" charset="0"/>
              <a:buNone/>
              <a:defRPr sz="1200">
                <a:solidFill>
                  <a:schemeClr val="bg1"/>
                </a:solidFill>
              </a:defRPr>
            </a:lvl4pPr>
            <a:lvl5pPr marL="714375" indent="0" algn="r">
              <a:buClr>
                <a:schemeClr val="bg1"/>
              </a:buClr>
              <a:buFont typeface="Aino" panose="02000603040504020204" pitchFamily="50" charset="0"/>
              <a:buNone/>
              <a:defRPr sz="1200">
                <a:solidFill>
                  <a:schemeClr val="bg1"/>
                </a:solidFill>
              </a:defRPr>
            </a:lvl5pPr>
          </a:lstStyle>
          <a:p>
            <a:pPr lvl="0"/>
            <a:r>
              <a:rPr lang="en-US"/>
              <a:t>Source</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baseline="0">
                <a:solidFill>
                  <a:schemeClr val="accent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Tree>
    <p:extLst>
      <p:ext uri="{BB962C8B-B14F-4D97-AF65-F5344CB8AC3E}">
        <p14:creationId xmlns:p14="http://schemas.microsoft.com/office/powerpoint/2010/main" val="26174228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7" grpId="0">
        <p:tmplLst>
          <p:tmpl>
            <p:tnLst>
              <p:par>
                <p:cTn presetID="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_Blue_2 Col_Ful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chemeClr val="bg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1486479"/>
            <a:ext cx="9446704" cy="643036"/>
          </a:xfrm>
        </p:spPr>
        <p:txBody>
          <a:bodyPr bIns="0" anchor="t" anchorCtr="0"/>
          <a:lstStyle>
            <a:lvl1pPr marL="0" indent="0">
              <a:spcBef>
                <a:spcPts val="200"/>
              </a:spcBef>
              <a:buNone/>
              <a:defRPr sz="2200">
                <a:solidFill>
                  <a:schemeClr val="bg1"/>
                </a:solidFill>
              </a:defRPr>
            </a:lvl1pPr>
          </a:lstStyle>
          <a:p>
            <a:pPr lvl="0"/>
            <a:r>
              <a:rPr lang="en-GB"/>
              <a:t>Click to edit</a:t>
            </a:r>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1" cy="2808288"/>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1310349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_White_2 Col_Ful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1453821"/>
            <a:ext cx="9446704" cy="643036"/>
          </a:xfrm>
        </p:spPr>
        <p:txBody>
          <a:bodyPr bIns="0" anchor="t" anchorCtr="0"/>
          <a:lstStyle>
            <a:lvl1pPr marL="0" indent="0">
              <a:spcBef>
                <a:spcPts val="200"/>
              </a:spcBef>
              <a:buNone/>
              <a:defRPr sz="2200">
                <a:solidFill>
                  <a:schemeClr val="accent1"/>
                </a:solidFill>
              </a:defRPr>
            </a:lvl1pPr>
          </a:lstStyle>
          <a:p>
            <a:pPr lvl="0"/>
            <a:r>
              <a:rPr lang="en-GB"/>
              <a:t>Click to edit</a:t>
            </a:r>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1"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93638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_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408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_White_2 Co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149403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a:t>Click to</a:t>
            </a:r>
            <a:r>
              <a:rPr lang="et-EE"/>
              <a:t> </a:t>
            </a:r>
            <a:r>
              <a:rPr lang="et-EE" err="1"/>
              <a:t>edit</a:t>
            </a:r>
            <a:endParaRPr lang="en-GB"/>
          </a:p>
        </p:txBody>
      </p:sp>
    </p:spTree>
    <p:extLst>
      <p:ext uri="{BB962C8B-B14F-4D97-AF65-F5344CB8AC3E}">
        <p14:creationId xmlns:p14="http://schemas.microsoft.com/office/powerpoint/2010/main" val="2089725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 Subheading + Text">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5472112" cy="969974"/>
          </a:xfrm>
        </p:spPr>
        <p:txBody>
          <a:bodyPr/>
          <a:lstStyle>
            <a:lvl1pPr>
              <a:defRPr>
                <a:solidFill>
                  <a:schemeClr val="bg1"/>
                </a:solidFill>
              </a:defRPr>
            </a:lvl1pPr>
          </a:lstStyle>
          <a:p>
            <a:r>
              <a:rPr lang="en-US"/>
              <a:t>Click to edit</a:t>
            </a:r>
            <a:endParaRPr lang="en-GB"/>
          </a:p>
        </p:txBody>
      </p:sp>
      <p:sp>
        <p:nvSpPr>
          <p:cNvPr id="4" name="Text Placeholder 3"/>
          <p:cNvSpPr>
            <a:spLocks noGrp="1"/>
          </p:cNvSpPr>
          <p:nvPr>
            <p:ph type="body" sz="quarter" idx="10"/>
          </p:nvPr>
        </p:nvSpPr>
        <p:spPr>
          <a:xfrm>
            <a:off x="623888" y="3513138"/>
            <a:ext cx="4824412" cy="2724150"/>
          </a:xfrm>
        </p:spPr>
        <p:txBody>
          <a:bodyPr/>
          <a:lstStyle>
            <a:lvl1pPr marL="228600" indent="-228600">
              <a:buClr>
                <a:schemeClr val="bg1"/>
              </a:buClr>
              <a:buFont typeface="Aino" panose="02000603040504020204" pitchFamily="50" charset="0"/>
              <a:buChar char="+"/>
              <a:defRPr>
                <a:solidFill>
                  <a:schemeClr val="bg1"/>
                </a:solidFill>
              </a:defRPr>
            </a:lvl1pPr>
            <a:lvl2pPr marL="361950" indent="-180975">
              <a:buClr>
                <a:schemeClr val="bg1"/>
              </a:buClr>
              <a:buFont typeface="Aino" panose="02000603040504020204" pitchFamily="50" charset="0"/>
              <a:buChar char="+"/>
              <a:defRPr>
                <a:solidFill>
                  <a:schemeClr val="bg1"/>
                </a:solidFill>
              </a:defRPr>
            </a:lvl2pPr>
            <a:lvl3pPr marL="542925" indent="-180975">
              <a:buClr>
                <a:schemeClr val="bg1"/>
              </a:buClr>
              <a:buFont typeface="Aino" panose="02000603040504020204" pitchFamily="50" charset="0"/>
              <a:buChar char="+"/>
              <a:defRPr>
                <a:solidFill>
                  <a:schemeClr val="bg1"/>
                </a:solidFill>
              </a:defRPr>
            </a:lvl3pPr>
            <a:lvl4pPr marL="714375" indent="-171450">
              <a:buClr>
                <a:schemeClr val="bg1"/>
              </a:buClr>
              <a:buFont typeface="Aino" panose="02000603040504020204" pitchFamily="50" charset="0"/>
              <a:buChar char="+"/>
              <a:defRPr>
                <a:solidFill>
                  <a:schemeClr val="bg1"/>
                </a:solidFill>
              </a:defRPr>
            </a:lvl4pPr>
            <a:lvl5pPr marL="895350" indent="-180975">
              <a:buClr>
                <a:schemeClr val="bg1"/>
              </a:buClr>
              <a:buFont typeface="Aino" panose="02000603040504020204" pitchFamily="50" charset="0"/>
              <a:buChar cha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Tree>
    <p:extLst>
      <p:ext uri="{BB962C8B-B14F-4D97-AF65-F5344CB8AC3E}">
        <p14:creationId xmlns:p14="http://schemas.microsoft.com/office/powerpoint/2010/main" val="3200411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EE5F39-137C-401D-889F-4BC363A9EC3E}"/>
              </a:ext>
            </a:extLst>
          </p:cNvPr>
          <p:cNvSpPr>
            <a:spLocks noGrp="1"/>
          </p:cNvSpPr>
          <p:nvPr>
            <p:ph type="dt" sz="half" idx="10"/>
          </p:nvPr>
        </p:nvSpPr>
        <p:spPr/>
        <p:txBody>
          <a:bodyPr/>
          <a:lstStyle/>
          <a:p>
            <a:fld id="{1E7498D3-B141-4230-9A6E-1165E0F2A8AF}" type="datetimeFigureOut">
              <a:rPr lang="en-US" smtClean="0"/>
              <a:t>1/2/2026</a:t>
            </a:fld>
            <a:endParaRPr lang="en-US"/>
          </a:p>
        </p:txBody>
      </p:sp>
      <p:sp>
        <p:nvSpPr>
          <p:cNvPr id="5" name="Footer Placeholder 4">
            <a:extLst>
              <a:ext uri="{FF2B5EF4-FFF2-40B4-BE49-F238E27FC236}">
                <a16:creationId xmlns:a16="http://schemas.microsoft.com/office/drawing/2014/main" id="{18A603AF-E0FA-4A2A-B7E7-F5A7E9D67B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2460A9-8215-48AD-AD1B-99A60DFFA64E}"/>
              </a:ext>
            </a:extLst>
          </p:cNvPr>
          <p:cNvSpPr>
            <a:spLocks noGrp="1"/>
          </p:cNvSpPr>
          <p:nvPr>
            <p:ph type="sldNum" sz="quarter" idx="12"/>
          </p:nvPr>
        </p:nvSpPr>
        <p:spPr/>
        <p:txBody>
          <a:bodyPr/>
          <a:lstStyle/>
          <a:p>
            <a:fld id="{60449F8C-1720-47E9-9229-DBBC5A9AAC2E}" type="slidenum">
              <a:rPr lang="en-US" smtClean="0"/>
              <a:t>‹#›</a:t>
            </a:fld>
            <a:endParaRPr lang="en-US"/>
          </a:p>
        </p:txBody>
      </p:sp>
    </p:spTree>
    <p:extLst>
      <p:ext uri="{BB962C8B-B14F-4D97-AF65-F5344CB8AC3E}">
        <p14:creationId xmlns:p14="http://schemas.microsoft.com/office/powerpoint/2010/main" val="2054752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DA90-BCB6-40DF-ACE0-E5D00D1BCA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415C4F-A404-4A78-BBA1-3061B62AAB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E5C34B-4354-4BBB-957F-E9F1E94E6B89}"/>
              </a:ext>
            </a:extLst>
          </p:cNvPr>
          <p:cNvSpPr>
            <a:spLocks noGrp="1"/>
          </p:cNvSpPr>
          <p:nvPr>
            <p:ph type="dt" sz="half" idx="10"/>
          </p:nvPr>
        </p:nvSpPr>
        <p:spPr/>
        <p:txBody>
          <a:bodyPr/>
          <a:lstStyle/>
          <a:p>
            <a:fld id="{1E7498D3-B141-4230-9A6E-1165E0F2A8AF}" type="datetimeFigureOut">
              <a:rPr lang="en-US" smtClean="0"/>
              <a:t>1/2/2026</a:t>
            </a:fld>
            <a:endParaRPr lang="en-US"/>
          </a:p>
        </p:txBody>
      </p:sp>
      <p:sp>
        <p:nvSpPr>
          <p:cNvPr id="5" name="Footer Placeholder 4">
            <a:extLst>
              <a:ext uri="{FF2B5EF4-FFF2-40B4-BE49-F238E27FC236}">
                <a16:creationId xmlns:a16="http://schemas.microsoft.com/office/drawing/2014/main" id="{5CCA83A6-F52F-4607-8C84-93FF716E75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9B788D-CB44-4DA4-BA48-D1531689AC62}"/>
              </a:ext>
            </a:extLst>
          </p:cNvPr>
          <p:cNvSpPr>
            <a:spLocks noGrp="1"/>
          </p:cNvSpPr>
          <p:nvPr>
            <p:ph type="sldNum" sz="quarter" idx="12"/>
          </p:nvPr>
        </p:nvSpPr>
        <p:spPr/>
        <p:txBody>
          <a:bodyPr/>
          <a:lstStyle/>
          <a:p>
            <a:fld id="{60449F8C-1720-47E9-9229-DBBC5A9AAC2E}" type="slidenum">
              <a:rPr lang="en-US" smtClean="0"/>
              <a:t>‹#›</a:t>
            </a:fld>
            <a:endParaRPr lang="en-US"/>
          </a:p>
        </p:txBody>
      </p:sp>
    </p:spTree>
    <p:extLst>
      <p:ext uri="{BB962C8B-B14F-4D97-AF65-F5344CB8AC3E}">
        <p14:creationId xmlns:p14="http://schemas.microsoft.com/office/powerpoint/2010/main" val="1239442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hank you">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126F0A89-86A5-4090-9178-9BFAD233258F}"/>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hasCustomPrompt="1"/>
          </p:nvPr>
        </p:nvSpPr>
        <p:spPr>
          <a:xfrm>
            <a:off x="623888" y="658801"/>
            <a:ext cx="8936632" cy="969974"/>
          </a:xfrm>
        </p:spPr>
        <p:txBody>
          <a:bodyPr/>
          <a:lstStyle>
            <a:lvl1pPr>
              <a:defRPr sz="6000" baseline="0">
                <a:solidFill>
                  <a:schemeClr val="bg1"/>
                </a:solidFill>
              </a:defRPr>
            </a:lvl1pPr>
          </a:lstStyle>
          <a:p>
            <a:r>
              <a:rPr lang="et-EE"/>
              <a:t>Pealkiri</a:t>
            </a:r>
            <a:endParaRPr lang="en-GB"/>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8" y="5142616"/>
            <a:ext cx="7559676" cy="668216"/>
          </a:xfrm>
        </p:spPr>
        <p:txBody>
          <a:bodyPr wrap="square" bIns="0"/>
          <a:lstStyle>
            <a:lvl1pPr>
              <a:buClr>
                <a:schemeClr val="bg1"/>
              </a:buClr>
              <a:buNone/>
              <a:defRPr sz="22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Name</a:t>
            </a:r>
            <a:endParaRPr lang="en-GB"/>
          </a:p>
        </p:txBody>
      </p:sp>
      <p:sp>
        <p:nvSpPr>
          <p:cNvPr id="9" name="Text Placeholder 8">
            <a:extLst>
              <a:ext uri="{FF2B5EF4-FFF2-40B4-BE49-F238E27FC236}">
                <a16:creationId xmlns:a16="http://schemas.microsoft.com/office/drawing/2014/main" id="{BCC6AD63-665D-ADB9-3D8A-8529EDFD55BE}"/>
              </a:ext>
            </a:extLst>
          </p:cNvPr>
          <p:cNvSpPr>
            <a:spLocks noGrp="1"/>
          </p:cNvSpPr>
          <p:nvPr>
            <p:ph type="body" sz="quarter" idx="16" hasCustomPrompt="1"/>
          </p:nvPr>
        </p:nvSpPr>
        <p:spPr>
          <a:xfrm>
            <a:off x="623888" y="5810832"/>
            <a:ext cx="7559676" cy="351692"/>
          </a:xfrm>
        </p:spPr>
        <p:txBody>
          <a:bodyPr wrap="square" bIns="0"/>
          <a:lstStyle>
            <a:lvl1pPr>
              <a:buClr>
                <a:schemeClr val="bg1"/>
              </a:buClr>
              <a:buNone/>
              <a:defRPr sz="18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Title</a:t>
            </a:r>
            <a:r>
              <a:rPr lang="et-EE"/>
              <a:t> </a:t>
            </a:r>
          </a:p>
        </p:txBody>
      </p:sp>
      <p:sp>
        <p:nvSpPr>
          <p:cNvPr id="10" name="Text Placeholder 8">
            <a:extLst>
              <a:ext uri="{FF2B5EF4-FFF2-40B4-BE49-F238E27FC236}">
                <a16:creationId xmlns:a16="http://schemas.microsoft.com/office/drawing/2014/main" id="{AEF66D70-7EF5-EFFA-126A-6B13B4A8C868}"/>
              </a:ext>
            </a:extLst>
          </p:cNvPr>
          <p:cNvSpPr>
            <a:spLocks noGrp="1"/>
          </p:cNvSpPr>
          <p:nvPr>
            <p:ph type="body" sz="quarter" idx="17" hasCustomPrompt="1"/>
          </p:nvPr>
        </p:nvSpPr>
        <p:spPr>
          <a:xfrm rot="16200000">
            <a:off x="8834783" y="3111236"/>
            <a:ext cx="5583888" cy="668216"/>
          </a:xfrm>
        </p:spPr>
        <p:txBody>
          <a:bodyPr wrap="square" bIns="0"/>
          <a:lstStyle>
            <a:lvl1pPr>
              <a:spcBef>
                <a:spcPts val="0"/>
              </a:spcBef>
              <a:buClr>
                <a:schemeClr val="bg1"/>
              </a:buClr>
              <a:buNone/>
              <a:defRPr sz="1000">
                <a:solidFill>
                  <a:schemeClr val="tx1">
                    <a:lumMod val="75000"/>
                  </a:schemeClr>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Copyright</a:t>
            </a:r>
            <a:endParaRPr lang="en-GB"/>
          </a:p>
        </p:txBody>
      </p:sp>
      <p:grpSp>
        <p:nvGrpSpPr>
          <p:cNvPr id="11" name="Group 5">
            <a:extLst>
              <a:ext uri="{FF2B5EF4-FFF2-40B4-BE49-F238E27FC236}">
                <a16:creationId xmlns:a16="http://schemas.microsoft.com/office/drawing/2014/main" id="{FB377AFB-24E6-379F-A6C9-CBE639CDB942}"/>
              </a:ext>
            </a:extLst>
          </p:cNvPr>
          <p:cNvGrpSpPr/>
          <p:nvPr userDrawn="1"/>
        </p:nvGrpSpPr>
        <p:grpSpPr>
          <a:xfrm>
            <a:off x="9949320" y="0"/>
            <a:ext cx="1618200" cy="1215360"/>
            <a:chOff x="9949320" y="0"/>
            <a:chExt cx="1618200" cy="1215360"/>
          </a:xfrm>
        </p:grpSpPr>
        <p:sp>
          <p:nvSpPr>
            <p:cNvPr id="12" name="CustomShape 6">
              <a:extLst>
                <a:ext uri="{FF2B5EF4-FFF2-40B4-BE49-F238E27FC236}">
                  <a16:creationId xmlns:a16="http://schemas.microsoft.com/office/drawing/2014/main" id="{DAD43082-20AB-9431-68A5-10AB9F6F7C97}"/>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3" name="CustomShape 7">
              <a:extLst>
                <a:ext uri="{FF2B5EF4-FFF2-40B4-BE49-F238E27FC236}">
                  <a16:creationId xmlns:a16="http://schemas.microsoft.com/office/drawing/2014/main" id="{BCD89C7F-ED6C-6205-464B-1C2969EB0786}"/>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4" name="CustomShape 8">
              <a:extLst>
                <a:ext uri="{FF2B5EF4-FFF2-40B4-BE49-F238E27FC236}">
                  <a16:creationId xmlns:a16="http://schemas.microsoft.com/office/drawing/2014/main" id="{C6198014-AD44-DAE8-7C9A-FF4493802E2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5" name="CustomShape 9">
              <a:extLst>
                <a:ext uri="{FF2B5EF4-FFF2-40B4-BE49-F238E27FC236}">
                  <a16:creationId xmlns:a16="http://schemas.microsoft.com/office/drawing/2014/main" id="{039D1C67-27E9-B17F-9178-35DBB4F8672B}"/>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6" name="CustomShape 10">
              <a:extLst>
                <a:ext uri="{FF2B5EF4-FFF2-40B4-BE49-F238E27FC236}">
                  <a16:creationId xmlns:a16="http://schemas.microsoft.com/office/drawing/2014/main" id="{A1328454-6F06-BE03-EFDE-E3CA0EBEC058}"/>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7" name="CustomShape 11">
              <a:extLst>
                <a:ext uri="{FF2B5EF4-FFF2-40B4-BE49-F238E27FC236}">
                  <a16:creationId xmlns:a16="http://schemas.microsoft.com/office/drawing/2014/main" id="{18ED1FA0-6440-D7E6-2C7C-9A018297F959}"/>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8" name="CustomShape 12">
              <a:extLst>
                <a:ext uri="{FF2B5EF4-FFF2-40B4-BE49-F238E27FC236}">
                  <a16:creationId xmlns:a16="http://schemas.microsoft.com/office/drawing/2014/main" id="{435F7EB6-3414-0217-82BE-46D1A8A927E8}"/>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9" name="CustomShape 13">
              <a:extLst>
                <a:ext uri="{FF2B5EF4-FFF2-40B4-BE49-F238E27FC236}">
                  <a16:creationId xmlns:a16="http://schemas.microsoft.com/office/drawing/2014/main" id="{0C18A2C9-B03F-5A4E-714E-1FCEB118F0C7}"/>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0" name="CustomShape 14">
              <a:extLst>
                <a:ext uri="{FF2B5EF4-FFF2-40B4-BE49-F238E27FC236}">
                  <a16:creationId xmlns:a16="http://schemas.microsoft.com/office/drawing/2014/main" id="{B16A7688-7340-7871-CD40-C6775C21A3A1}"/>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1" name="CustomShape 15">
              <a:extLst>
                <a:ext uri="{FF2B5EF4-FFF2-40B4-BE49-F238E27FC236}">
                  <a16:creationId xmlns:a16="http://schemas.microsoft.com/office/drawing/2014/main" id="{E315A3F5-5871-F801-F6DA-44F61C6453A2}"/>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2" name="CustomShape 16">
              <a:extLst>
                <a:ext uri="{FF2B5EF4-FFF2-40B4-BE49-F238E27FC236}">
                  <a16:creationId xmlns:a16="http://schemas.microsoft.com/office/drawing/2014/main" id="{B5831DD0-7D0C-F904-FA68-6F60BD1B8C9E}"/>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3" name="CustomShape 17">
              <a:extLst>
                <a:ext uri="{FF2B5EF4-FFF2-40B4-BE49-F238E27FC236}">
                  <a16:creationId xmlns:a16="http://schemas.microsoft.com/office/drawing/2014/main" id="{8BA8AA51-7FCA-DC04-EE29-47E1A7A3CC29}"/>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4" name="CustomShape 18">
              <a:extLst>
                <a:ext uri="{FF2B5EF4-FFF2-40B4-BE49-F238E27FC236}">
                  <a16:creationId xmlns:a16="http://schemas.microsoft.com/office/drawing/2014/main" id="{1D042588-EE74-F253-2726-AC33633E852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5" name="CustomShape 19">
              <a:extLst>
                <a:ext uri="{FF2B5EF4-FFF2-40B4-BE49-F238E27FC236}">
                  <a16:creationId xmlns:a16="http://schemas.microsoft.com/office/drawing/2014/main" id="{133B3D80-F8CC-700D-B324-7871A96BC681}"/>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 name="CustomShape 20">
              <a:extLst>
                <a:ext uri="{FF2B5EF4-FFF2-40B4-BE49-F238E27FC236}">
                  <a16:creationId xmlns:a16="http://schemas.microsoft.com/office/drawing/2014/main" id="{6C02E3B5-5310-8343-DF74-0F5C97FC7AC4}"/>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 name="CustomShape 21">
              <a:extLst>
                <a:ext uri="{FF2B5EF4-FFF2-40B4-BE49-F238E27FC236}">
                  <a16:creationId xmlns:a16="http://schemas.microsoft.com/office/drawing/2014/main" id="{EEACD986-9C27-2B49-9BB8-03D4D97027A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8" name="CustomShape 22">
              <a:extLst>
                <a:ext uri="{FF2B5EF4-FFF2-40B4-BE49-F238E27FC236}">
                  <a16:creationId xmlns:a16="http://schemas.microsoft.com/office/drawing/2014/main" id="{2A911081-B14F-6398-FCAB-A97B942E9BB9}"/>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9" name="CustomShape 23">
              <a:extLst>
                <a:ext uri="{FF2B5EF4-FFF2-40B4-BE49-F238E27FC236}">
                  <a16:creationId xmlns:a16="http://schemas.microsoft.com/office/drawing/2014/main" id="{4AF9B1D3-D26C-34C4-E40E-4956031B23A6}"/>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0" name="CustomShape 24">
              <a:extLst>
                <a:ext uri="{FF2B5EF4-FFF2-40B4-BE49-F238E27FC236}">
                  <a16:creationId xmlns:a16="http://schemas.microsoft.com/office/drawing/2014/main" id="{E7882D1E-27B5-0BA4-6D90-2A0BFA1B4167}"/>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1" name="CustomShape 25">
              <a:extLst>
                <a:ext uri="{FF2B5EF4-FFF2-40B4-BE49-F238E27FC236}">
                  <a16:creationId xmlns:a16="http://schemas.microsoft.com/office/drawing/2014/main" id="{BA90D201-48F0-31CE-DE84-4E221313AA15}"/>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2" name="CustomShape 26">
              <a:extLst>
                <a:ext uri="{FF2B5EF4-FFF2-40B4-BE49-F238E27FC236}">
                  <a16:creationId xmlns:a16="http://schemas.microsoft.com/office/drawing/2014/main" id="{736D9E86-F5A4-2FFA-38CC-A6B4101E08D9}"/>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3" name="CustomShape 27">
              <a:extLst>
                <a:ext uri="{FF2B5EF4-FFF2-40B4-BE49-F238E27FC236}">
                  <a16:creationId xmlns:a16="http://schemas.microsoft.com/office/drawing/2014/main" id="{380B0FA7-FA8C-D694-9FCC-D7F47946525A}"/>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4" name="CustomShape 28">
              <a:extLst>
                <a:ext uri="{FF2B5EF4-FFF2-40B4-BE49-F238E27FC236}">
                  <a16:creationId xmlns:a16="http://schemas.microsoft.com/office/drawing/2014/main" id="{54662DD7-5DD2-E952-E6C9-9C96BC019A79}"/>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5" name="CustomShape 29">
              <a:extLst>
                <a:ext uri="{FF2B5EF4-FFF2-40B4-BE49-F238E27FC236}">
                  <a16:creationId xmlns:a16="http://schemas.microsoft.com/office/drawing/2014/main" id="{12BDA28F-9165-0822-BC1F-96EB17D30800}"/>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6" name="CustomShape 30">
              <a:extLst>
                <a:ext uri="{FF2B5EF4-FFF2-40B4-BE49-F238E27FC236}">
                  <a16:creationId xmlns:a16="http://schemas.microsoft.com/office/drawing/2014/main" id="{EA4A95B3-1CE7-BF1D-B8F9-A4FFB8A7639D}"/>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7" name="CustomShape 31">
              <a:extLst>
                <a:ext uri="{FF2B5EF4-FFF2-40B4-BE49-F238E27FC236}">
                  <a16:creationId xmlns:a16="http://schemas.microsoft.com/office/drawing/2014/main" id="{3C67736C-BDD8-CEDA-6F22-8D5811D4AACD}"/>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8" name="CustomShape 32">
              <a:extLst>
                <a:ext uri="{FF2B5EF4-FFF2-40B4-BE49-F238E27FC236}">
                  <a16:creationId xmlns:a16="http://schemas.microsoft.com/office/drawing/2014/main" id="{82B27430-9407-95C5-DB74-9D40A2BB6803}"/>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9" name="CustomShape 33">
              <a:extLst>
                <a:ext uri="{FF2B5EF4-FFF2-40B4-BE49-F238E27FC236}">
                  <a16:creationId xmlns:a16="http://schemas.microsoft.com/office/drawing/2014/main" id="{B43CE8E5-8A19-B791-03FD-2748653D3C81}"/>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0" name="CustomShape 34">
              <a:extLst>
                <a:ext uri="{FF2B5EF4-FFF2-40B4-BE49-F238E27FC236}">
                  <a16:creationId xmlns:a16="http://schemas.microsoft.com/office/drawing/2014/main" id="{DD1FD5A2-B688-18C9-FFEE-E19B2B6A1505}"/>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1" name="CustomShape 35">
              <a:extLst>
                <a:ext uri="{FF2B5EF4-FFF2-40B4-BE49-F238E27FC236}">
                  <a16:creationId xmlns:a16="http://schemas.microsoft.com/office/drawing/2014/main" id="{78DC9332-8556-7BE0-BA88-D88AA1F40E2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2" name="CustomShape 36">
              <a:extLst>
                <a:ext uri="{FF2B5EF4-FFF2-40B4-BE49-F238E27FC236}">
                  <a16:creationId xmlns:a16="http://schemas.microsoft.com/office/drawing/2014/main" id="{C5FD13ED-A5AC-8B41-C6ED-083674E92393}"/>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3" name="CustomShape 37">
              <a:extLst>
                <a:ext uri="{FF2B5EF4-FFF2-40B4-BE49-F238E27FC236}">
                  <a16:creationId xmlns:a16="http://schemas.microsoft.com/office/drawing/2014/main" id="{924A2AB5-920F-2C14-FBED-9743A2D40E8E}"/>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4" name="CustomShape 38">
              <a:extLst>
                <a:ext uri="{FF2B5EF4-FFF2-40B4-BE49-F238E27FC236}">
                  <a16:creationId xmlns:a16="http://schemas.microsoft.com/office/drawing/2014/main" id="{A338F58D-17AF-1317-DB2B-EB548A884C4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5" name="CustomShape 39">
              <a:extLst>
                <a:ext uri="{FF2B5EF4-FFF2-40B4-BE49-F238E27FC236}">
                  <a16:creationId xmlns:a16="http://schemas.microsoft.com/office/drawing/2014/main" id="{C4640963-3762-8FDE-BC6E-31C10DB3D940}"/>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6" name="CustomShape 40">
              <a:extLst>
                <a:ext uri="{FF2B5EF4-FFF2-40B4-BE49-F238E27FC236}">
                  <a16:creationId xmlns:a16="http://schemas.microsoft.com/office/drawing/2014/main" id="{B4929BC7-AA2D-AF06-6237-D293820FFD0B}"/>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7" name="CustomShape 41">
              <a:extLst>
                <a:ext uri="{FF2B5EF4-FFF2-40B4-BE49-F238E27FC236}">
                  <a16:creationId xmlns:a16="http://schemas.microsoft.com/office/drawing/2014/main" id="{BCC5617B-E069-E2B3-F07A-CACB2C0946D8}"/>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8" name="CustomShape 42">
              <a:extLst>
                <a:ext uri="{FF2B5EF4-FFF2-40B4-BE49-F238E27FC236}">
                  <a16:creationId xmlns:a16="http://schemas.microsoft.com/office/drawing/2014/main" id="{DA14344E-FE88-B0BD-68DE-8DE57F7BF122}"/>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9" name="CustomShape 43">
              <a:extLst>
                <a:ext uri="{FF2B5EF4-FFF2-40B4-BE49-F238E27FC236}">
                  <a16:creationId xmlns:a16="http://schemas.microsoft.com/office/drawing/2014/main" id="{F7E87312-E420-52F2-4C20-2CD2D952FC05}"/>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0" name="CustomShape 44">
              <a:extLst>
                <a:ext uri="{FF2B5EF4-FFF2-40B4-BE49-F238E27FC236}">
                  <a16:creationId xmlns:a16="http://schemas.microsoft.com/office/drawing/2014/main" id="{62E80F1F-C003-63D3-5885-AD962275ED33}"/>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1" name="CustomShape 45">
              <a:extLst>
                <a:ext uri="{FF2B5EF4-FFF2-40B4-BE49-F238E27FC236}">
                  <a16:creationId xmlns:a16="http://schemas.microsoft.com/office/drawing/2014/main" id="{105F7DB2-D28A-B1B9-10FB-33D38DEADA75}"/>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2" name="CustomShape 46">
              <a:extLst>
                <a:ext uri="{FF2B5EF4-FFF2-40B4-BE49-F238E27FC236}">
                  <a16:creationId xmlns:a16="http://schemas.microsoft.com/office/drawing/2014/main" id="{800A3D40-0D84-46CD-1D35-A9981C8649FC}"/>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grpSp>
      <p:sp>
        <p:nvSpPr>
          <p:cNvPr id="3" name="Text Placeholder 6">
            <a:extLst>
              <a:ext uri="{FF2B5EF4-FFF2-40B4-BE49-F238E27FC236}">
                <a16:creationId xmlns:a16="http://schemas.microsoft.com/office/drawing/2014/main" id="{B725B826-4B62-7DC5-2E51-E40CB23268F7}"/>
              </a:ext>
            </a:extLst>
          </p:cNvPr>
          <p:cNvSpPr>
            <a:spLocks noGrp="1"/>
          </p:cNvSpPr>
          <p:nvPr>
            <p:ph type="body" sz="quarter" idx="11" hasCustomPrompt="1"/>
          </p:nvPr>
        </p:nvSpPr>
        <p:spPr>
          <a:xfrm>
            <a:off x="623887" y="1628776"/>
            <a:ext cx="8966651"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t-EE"/>
              <a:t>Alapealkiri</a:t>
            </a:r>
            <a:endParaRPr lang="en-GB"/>
          </a:p>
        </p:txBody>
      </p:sp>
    </p:spTree>
    <p:extLst>
      <p:ext uri="{BB962C8B-B14F-4D97-AF65-F5344CB8AC3E}">
        <p14:creationId xmlns:p14="http://schemas.microsoft.com/office/powerpoint/2010/main" val="297275628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Graph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a:solidFill>
                  <a:schemeClr val="accent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Source</a:t>
            </a:r>
            <a:endParaRPr lang="en-GB"/>
          </a:p>
        </p:txBody>
      </p:sp>
    </p:spTree>
    <p:extLst>
      <p:ext uri="{BB962C8B-B14F-4D97-AF65-F5344CB8AC3E}">
        <p14:creationId xmlns:p14="http://schemas.microsoft.com/office/powerpoint/2010/main" val="11112731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accent1"/>
              </a:buClr>
              <a:defRPr sz="2400" baseline="0">
                <a:solidFill>
                  <a:schemeClr val="accent1"/>
                </a:solidFill>
              </a:defRPr>
            </a:lvl1pPr>
            <a:lvl2pPr>
              <a:buClr>
                <a:schemeClr val="accent1"/>
              </a:buClr>
              <a:defRPr sz="1800" baseline="0">
                <a:solidFill>
                  <a:schemeClr val="accent1"/>
                </a:solidFill>
              </a:defRPr>
            </a:lvl2pPr>
            <a:lvl3pPr>
              <a:buClr>
                <a:schemeClr val="accent1"/>
              </a:buClr>
              <a:defRPr sz="1800" baseline="0">
                <a:solidFill>
                  <a:schemeClr val="accent1"/>
                </a:solidFill>
              </a:defRPr>
            </a:lvl3pPr>
            <a:lvl4pPr>
              <a:buClr>
                <a:schemeClr val="accent1"/>
              </a:buClr>
              <a:defRPr sz="1800" baseline="0">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endParaRPr lang="et-EE"/>
          </a:p>
          <a:p>
            <a:pPr lvl="2"/>
            <a:r>
              <a:rPr lang="et-EE" err="1"/>
              <a:t>Third</a:t>
            </a:r>
            <a:r>
              <a:rPr lang="et-EE"/>
              <a:t> </a:t>
            </a:r>
            <a:r>
              <a:rPr lang="et-EE" err="1"/>
              <a:t>level</a:t>
            </a:r>
            <a:endParaRPr lang="et-EE"/>
          </a:p>
          <a:p>
            <a:pPr lvl="3"/>
            <a:r>
              <a:rPr lang="et-EE" err="1"/>
              <a:t>Fourth</a:t>
            </a:r>
            <a:r>
              <a:rPr lang="et-EE"/>
              <a:t> </a:t>
            </a:r>
            <a:r>
              <a:rPr lang="et-EE" err="1"/>
              <a:t>level</a:t>
            </a:r>
            <a:endParaRPr lang="en-US"/>
          </a:p>
        </p:txBody>
      </p:sp>
      <mc:AlternateContent xmlns:mc="http://schemas.openxmlformats.org/markup-compatibility/2006" xmlns:p14="http://schemas.microsoft.com/office/powerpoint/2010/main">
        <mc:Choice Requires="p14">
          <p:contentPart p14:bwMode="auto" r:id="rId2">
            <p14:nvContentPartPr>
              <p14:cNvPr id="3" name="Tint 2">
                <a:extLst>
                  <a:ext uri="{FF2B5EF4-FFF2-40B4-BE49-F238E27FC236}">
                    <a16:creationId xmlns:a16="http://schemas.microsoft.com/office/drawing/2014/main" id="{FCDF70D0-F4E9-4738-A030-CBA2097A088D}"/>
                  </a:ext>
                </a:extLst>
              </p14:cNvPr>
              <p14:cNvContentPartPr/>
              <p14:nvPr userDrawn="1"/>
            </p14:nvContentPartPr>
            <p14:xfrm>
              <a:off x="1993600" y="850540"/>
              <a:ext cx="360" cy="360"/>
            </p14:xfrm>
          </p:contentPart>
        </mc:Choice>
        <mc:Fallback xmlns="">
          <p:pic>
            <p:nvPicPr>
              <p:cNvPr id="3" name="Tint 2">
                <a:extLst>
                  <a:ext uri="{FF2B5EF4-FFF2-40B4-BE49-F238E27FC236}">
                    <a16:creationId xmlns:a16="http://schemas.microsoft.com/office/drawing/2014/main" id="{FCDF70D0-F4E9-4738-A030-CBA2097A088D}"/>
                  </a:ext>
                </a:extLst>
              </p:cNvPr>
              <p:cNvPicPr/>
              <p:nvPr/>
            </p:nvPicPr>
            <p:blipFill>
              <a:blip r:embed="rId3"/>
              <a:stretch>
                <a:fillRect/>
              </a:stretch>
            </p:blipFill>
            <p:spPr>
              <a:xfrm>
                <a:off x="1984600" y="8415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Tint 3">
                <a:extLst>
                  <a:ext uri="{FF2B5EF4-FFF2-40B4-BE49-F238E27FC236}">
                    <a16:creationId xmlns:a16="http://schemas.microsoft.com/office/drawing/2014/main" id="{BA5C1D87-E227-475D-924A-5220B17BE0E8}"/>
                  </a:ext>
                </a:extLst>
              </p14:cNvPr>
              <p14:cNvContentPartPr/>
              <p14:nvPr userDrawn="1"/>
            </p14:nvContentPartPr>
            <p14:xfrm>
              <a:off x="4533760" y="952420"/>
              <a:ext cx="360" cy="360"/>
            </p14:xfrm>
          </p:contentPart>
        </mc:Choice>
        <mc:Fallback xmlns="">
          <p:pic>
            <p:nvPicPr>
              <p:cNvPr id="4" name="Tint 3">
                <a:extLst>
                  <a:ext uri="{FF2B5EF4-FFF2-40B4-BE49-F238E27FC236}">
                    <a16:creationId xmlns:a16="http://schemas.microsoft.com/office/drawing/2014/main" id="{BA5C1D87-E227-475D-924A-5220B17BE0E8}"/>
                  </a:ext>
                </a:extLst>
              </p:cNvPr>
              <p:cNvPicPr/>
              <p:nvPr/>
            </p:nvPicPr>
            <p:blipFill>
              <a:blip r:embed="rId3"/>
              <a:stretch>
                <a:fillRect/>
              </a:stretch>
            </p:blipFill>
            <p:spPr>
              <a:xfrm>
                <a:off x="4524760" y="9434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Tint 4">
                <a:extLst>
                  <a:ext uri="{FF2B5EF4-FFF2-40B4-BE49-F238E27FC236}">
                    <a16:creationId xmlns:a16="http://schemas.microsoft.com/office/drawing/2014/main" id="{D0BA8429-39FA-40B2-89E4-AD98B7DE35BC}"/>
                  </a:ext>
                </a:extLst>
              </p14:cNvPr>
              <p14:cNvContentPartPr/>
              <p14:nvPr userDrawn="1"/>
            </p14:nvContentPartPr>
            <p14:xfrm>
              <a:off x="2654200" y="6070540"/>
              <a:ext cx="360" cy="360"/>
            </p14:xfrm>
          </p:contentPart>
        </mc:Choice>
        <mc:Fallback xmlns="">
          <p:pic>
            <p:nvPicPr>
              <p:cNvPr id="5" name="Tint 4">
                <a:extLst>
                  <a:ext uri="{FF2B5EF4-FFF2-40B4-BE49-F238E27FC236}">
                    <a16:creationId xmlns:a16="http://schemas.microsoft.com/office/drawing/2014/main" id="{D0BA8429-39FA-40B2-89E4-AD98B7DE35BC}"/>
                  </a:ext>
                </a:extLst>
              </p:cNvPr>
              <p:cNvPicPr/>
              <p:nvPr/>
            </p:nvPicPr>
            <p:blipFill>
              <a:blip r:embed="rId3"/>
              <a:stretch>
                <a:fillRect/>
              </a:stretch>
            </p:blipFill>
            <p:spPr>
              <a:xfrm>
                <a:off x="2645200" y="6061540"/>
                <a:ext cx="18000" cy="18000"/>
              </a:xfrm>
              <a:prstGeom prst="rect">
                <a:avLst/>
              </a:prstGeom>
            </p:spPr>
          </p:pic>
        </mc:Fallback>
      </mc:AlternateContent>
    </p:spTree>
    <p:extLst>
      <p:ext uri="{BB962C8B-B14F-4D97-AF65-F5344CB8AC3E}">
        <p14:creationId xmlns:p14="http://schemas.microsoft.com/office/powerpoint/2010/main" val="3911035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able">
    <p:bg>
      <p:bgPr>
        <a:solidFill>
          <a:srgbClr val="000096"/>
        </a:solidFill>
        <a:effectLst/>
      </p:bgPr>
    </p:bg>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126F0A89-86A5-4090-9178-9BFAD233258F}"/>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p:nvPr>
        </p:nvSpPr>
        <p:spPr>
          <a:xfrm>
            <a:off x="623888" y="658801"/>
            <a:ext cx="5472112" cy="969974"/>
          </a:xfrm>
        </p:spPr>
        <p:txBody>
          <a:bodyPr/>
          <a:lstStyle>
            <a:lvl1pPr>
              <a:defRPr baseline="0">
                <a:solidFill>
                  <a:schemeClr val="bg1"/>
                </a:solidFill>
              </a:defRPr>
            </a:lvl1pPr>
          </a:lstStyle>
          <a:p>
            <a:r>
              <a:rPr lang="en-US"/>
              <a:t>Click to edit</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7" y="2276475"/>
            <a:ext cx="9495473" cy="3960813"/>
          </a:xfrm>
        </p:spPr>
        <p:txBody>
          <a:bodyPr wrap="square" bIns="0"/>
          <a:lstStyle>
            <a:lvl1pPr>
              <a:buClr>
                <a:schemeClr val="bg1"/>
              </a:buClr>
              <a:buNone/>
              <a:defRPr sz="22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Author</a:t>
            </a:r>
            <a:endParaRPr lang="et-EE"/>
          </a:p>
          <a:p>
            <a:pPr lvl="0"/>
            <a:r>
              <a:rPr lang="et-EE" err="1"/>
              <a:t>Date</a:t>
            </a:r>
            <a:endParaRPr lang="en-GB"/>
          </a:p>
        </p:txBody>
      </p:sp>
    </p:spTree>
    <p:extLst>
      <p:ext uri="{BB962C8B-B14F-4D97-AF65-F5344CB8AC3E}">
        <p14:creationId xmlns:p14="http://schemas.microsoft.com/office/powerpoint/2010/main" val="2782799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apealkirjaga SISU. sinine">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10944225" cy="969974"/>
          </a:xfrm>
        </p:spPr>
        <p:txBody>
          <a:bodyPr/>
          <a:lstStyle>
            <a:lvl1pPr>
              <a:defRPr baseline="0">
                <a:solidFill>
                  <a:schemeClr val="bg1"/>
                </a:solidFill>
              </a:defRPr>
            </a:lvl1pPr>
          </a:lstStyle>
          <a:p>
            <a:r>
              <a:rPr lang="en-US"/>
              <a:t>Click to edit</a:t>
            </a:r>
            <a:endParaRPr lang="en-GB"/>
          </a:p>
        </p:txBody>
      </p:sp>
      <p:sp>
        <p:nvSpPr>
          <p:cNvPr id="7" name="Text Placeholder 6"/>
          <p:cNvSpPr>
            <a:spLocks noGrp="1"/>
          </p:cNvSpPr>
          <p:nvPr>
            <p:ph type="body" sz="quarter" idx="11" hasCustomPrompt="1"/>
          </p:nvPr>
        </p:nvSpPr>
        <p:spPr>
          <a:xfrm>
            <a:off x="623887" y="1466851"/>
            <a:ext cx="9648825"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7" y="2276475"/>
            <a:ext cx="9495473" cy="3960813"/>
          </a:xfrm>
        </p:spPr>
        <p:txBody>
          <a:bodyPr wrap="square" bIns="0"/>
          <a:lstStyle>
            <a:lvl1pPr marL="342900" indent="-342900">
              <a:buClr>
                <a:schemeClr val="bg1"/>
              </a:buClr>
              <a:buFont typeface="Aino" panose="02000603040504020204" pitchFamily="50" charset="-70"/>
              <a:buChar char="+"/>
              <a:defRPr sz="2200">
                <a:solidFill>
                  <a:schemeClr val="bg1"/>
                </a:solidFill>
              </a:defRPr>
            </a:lvl1pPr>
            <a:lvl2pPr marL="612900" indent="-342900">
              <a:buClr>
                <a:schemeClr val="bg1"/>
              </a:buClr>
              <a:buFont typeface="Aino" panose="02000603040504020204" pitchFamily="50" charset="-70"/>
              <a:buChar char="+"/>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endParaRPr lang="en-GB"/>
          </a:p>
        </p:txBody>
      </p:sp>
    </p:spTree>
    <p:extLst>
      <p:ext uri="{BB962C8B-B14F-4D97-AF65-F5344CB8AC3E}">
        <p14:creationId xmlns:p14="http://schemas.microsoft.com/office/powerpoint/2010/main" val="3163001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apealkirjaga SISU. val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10944225" cy="969974"/>
          </a:xfrm>
        </p:spPr>
        <p:txBody>
          <a:bodyPr/>
          <a:lstStyle>
            <a:lvl1pPr>
              <a:defRPr baseline="0">
                <a:solidFill>
                  <a:schemeClr val="accent1"/>
                </a:solidFill>
              </a:defRPr>
            </a:lvl1pPr>
          </a:lstStyle>
          <a:p>
            <a:r>
              <a:rPr lang="en-US"/>
              <a:t>Click to edit</a:t>
            </a:r>
            <a:endParaRPr lang="en-GB"/>
          </a:p>
        </p:txBody>
      </p:sp>
      <p:sp>
        <p:nvSpPr>
          <p:cNvPr id="7" name="Text Placeholder 6"/>
          <p:cNvSpPr>
            <a:spLocks noGrp="1"/>
          </p:cNvSpPr>
          <p:nvPr>
            <p:ph type="body" sz="quarter" idx="11" hasCustomPrompt="1"/>
          </p:nvPr>
        </p:nvSpPr>
        <p:spPr>
          <a:xfrm>
            <a:off x="623887" y="1466851"/>
            <a:ext cx="9648825" cy="647700"/>
          </a:xfrm>
        </p:spPr>
        <p:txBody>
          <a:bodyPr bIns="0" anchor="t"/>
          <a:lstStyle>
            <a:lvl1pPr marL="0" indent="0">
              <a:buNone/>
              <a:defRPr sz="2200">
                <a:solidFill>
                  <a:schemeClr val="accent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7" y="2276475"/>
            <a:ext cx="9495473" cy="3960813"/>
          </a:xfrm>
        </p:spPr>
        <p:txBody>
          <a:bodyPr wrap="square" bIns="0"/>
          <a:lstStyle>
            <a:lvl1pPr marL="342900" indent="-342900">
              <a:buClr>
                <a:schemeClr val="accent1"/>
              </a:buClr>
              <a:buFont typeface="Aino" panose="02000603040504020204" pitchFamily="50" charset="-70"/>
              <a:buChar char="+"/>
              <a:defRPr sz="2200">
                <a:solidFill>
                  <a:schemeClr val="accent1"/>
                </a:solidFill>
              </a:defRPr>
            </a:lvl1pPr>
            <a:lvl2pPr marL="612900" indent="-342900">
              <a:buClr>
                <a:schemeClr val="accent1"/>
              </a:buClr>
              <a:buFont typeface="Aino" panose="02000603040504020204" pitchFamily="50" charset="-70"/>
              <a:buChar char="+"/>
              <a:defRPr sz="2100">
                <a:solidFill>
                  <a:schemeClr val="accent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endParaRPr lang="en-GB"/>
          </a:p>
        </p:txBody>
      </p:sp>
    </p:spTree>
    <p:extLst>
      <p:ext uri="{BB962C8B-B14F-4D97-AF65-F5344CB8AC3E}">
        <p14:creationId xmlns:p14="http://schemas.microsoft.com/office/powerpoint/2010/main" val="2913687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apealkirjaga SISU. hall">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10944225" cy="969974"/>
          </a:xfrm>
        </p:spPr>
        <p:txBody>
          <a:bodyPr/>
          <a:lstStyle>
            <a:lvl1pPr>
              <a:defRPr baseline="0">
                <a:solidFill>
                  <a:schemeClr val="accent1"/>
                </a:solidFill>
              </a:defRPr>
            </a:lvl1pPr>
          </a:lstStyle>
          <a:p>
            <a:r>
              <a:rPr lang="en-US"/>
              <a:t>Click to edit</a:t>
            </a:r>
            <a:endParaRPr lang="en-GB"/>
          </a:p>
        </p:txBody>
      </p:sp>
      <p:sp>
        <p:nvSpPr>
          <p:cNvPr id="7" name="Text Placeholder 6"/>
          <p:cNvSpPr>
            <a:spLocks noGrp="1"/>
          </p:cNvSpPr>
          <p:nvPr>
            <p:ph type="body" sz="quarter" idx="11" hasCustomPrompt="1"/>
          </p:nvPr>
        </p:nvSpPr>
        <p:spPr>
          <a:xfrm>
            <a:off x="623887" y="1466851"/>
            <a:ext cx="9648825" cy="647700"/>
          </a:xfrm>
        </p:spPr>
        <p:txBody>
          <a:bodyPr bIns="0" anchor="t"/>
          <a:lstStyle>
            <a:lvl1pPr marL="0" indent="0">
              <a:buNone/>
              <a:defRPr sz="2200">
                <a:solidFill>
                  <a:schemeClr val="accent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7" y="2276475"/>
            <a:ext cx="9495473" cy="3960813"/>
          </a:xfrm>
        </p:spPr>
        <p:txBody>
          <a:bodyPr wrap="square" bIns="0"/>
          <a:lstStyle>
            <a:lvl1pPr marL="342900" indent="-342900">
              <a:buClr>
                <a:schemeClr val="accent1"/>
              </a:buClr>
              <a:buFont typeface="Aino" panose="02000603040504020204" pitchFamily="50" charset="-70"/>
              <a:buChar char="+"/>
              <a:defRPr sz="2200">
                <a:solidFill>
                  <a:schemeClr val="accent1"/>
                </a:solidFill>
              </a:defRPr>
            </a:lvl1pPr>
            <a:lvl2pPr marL="612900" indent="-342900">
              <a:buClr>
                <a:schemeClr val="accent1"/>
              </a:buClr>
              <a:buFont typeface="Aino" panose="02000603040504020204" pitchFamily="50" charset="-70"/>
              <a:buChar char="+"/>
              <a:defRPr sz="2100">
                <a:solidFill>
                  <a:schemeClr val="accent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endParaRPr lang="en-GB"/>
          </a:p>
        </p:txBody>
      </p:sp>
    </p:spTree>
    <p:extLst>
      <p:ext uri="{BB962C8B-B14F-4D97-AF65-F5344CB8AC3E}">
        <p14:creationId xmlns:p14="http://schemas.microsoft.com/office/powerpoint/2010/main" val="2767271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able">
    <p:bg>
      <p:bgRef idx="1001">
        <a:schemeClr val="bg1"/>
      </p:bgRef>
    </p:bg>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2E5601E1-6B7A-4715-9E14-29D1A9A49204}"/>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p:nvPr>
        </p:nvSpPr>
        <p:spPr>
          <a:xfrm>
            <a:off x="623888" y="658801"/>
            <a:ext cx="10275340" cy="969974"/>
          </a:xfrm>
        </p:spPr>
        <p:txBody>
          <a:bodyPr/>
          <a:lstStyle>
            <a:lvl1pPr>
              <a:defRPr baseline="0">
                <a:solidFill>
                  <a:schemeClr val="accent1"/>
                </a:solidFill>
              </a:defRPr>
            </a:lvl1pPr>
          </a:lstStyle>
          <a:p>
            <a:r>
              <a:rPr lang="en-US"/>
              <a:t>Click to edit</a:t>
            </a:r>
            <a:endParaRPr lang="en-GB"/>
          </a:p>
        </p:txBody>
      </p:sp>
      <p:sp>
        <p:nvSpPr>
          <p:cNvPr id="7" name="Text Placeholder 6"/>
          <p:cNvSpPr>
            <a:spLocks noGrp="1"/>
          </p:cNvSpPr>
          <p:nvPr>
            <p:ph type="body" sz="quarter" idx="11" hasCustomPrompt="1"/>
          </p:nvPr>
        </p:nvSpPr>
        <p:spPr>
          <a:xfrm>
            <a:off x="623887" y="1397550"/>
            <a:ext cx="10275339" cy="647700"/>
          </a:xfrm>
        </p:spPr>
        <p:txBody>
          <a:bodyPr bIns="0" anchor="t"/>
          <a:lstStyle>
            <a:lvl1pPr marL="0" indent="0">
              <a:buNone/>
              <a:defRPr sz="2200" baseline="0">
                <a:solidFill>
                  <a:schemeClr val="accent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
        <p:nvSpPr>
          <p:cNvPr id="8" name="Text Placeholder 8">
            <a:extLst>
              <a:ext uri="{FF2B5EF4-FFF2-40B4-BE49-F238E27FC236}">
                <a16:creationId xmlns:a16="http://schemas.microsoft.com/office/drawing/2014/main" id="{009BD642-565B-4E2B-8C28-0696AC4A1976}"/>
              </a:ext>
            </a:extLst>
          </p:cNvPr>
          <p:cNvSpPr>
            <a:spLocks noGrp="1"/>
          </p:cNvSpPr>
          <p:nvPr>
            <p:ph type="body" sz="quarter" idx="12" hasCustomPrompt="1"/>
          </p:nvPr>
        </p:nvSpPr>
        <p:spPr>
          <a:xfrm>
            <a:off x="623887" y="2276475"/>
            <a:ext cx="9495473" cy="3960813"/>
          </a:xfrm>
        </p:spPr>
        <p:txBody>
          <a:bodyPr wrap="square" bIns="0"/>
          <a:lstStyle>
            <a:lvl1pPr>
              <a:buClr>
                <a:schemeClr val="bg1"/>
              </a:buClr>
              <a:buNone/>
              <a:defRPr sz="2200">
                <a:solidFill>
                  <a:schemeClr val="accent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Author</a:t>
            </a:r>
            <a:endParaRPr lang="et-EE"/>
          </a:p>
          <a:p>
            <a:pPr lvl="0"/>
            <a:r>
              <a:rPr lang="et-EE" err="1"/>
              <a:t>Date</a:t>
            </a:r>
            <a:endParaRPr lang="en-GB"/>
          </a:p>
        </p:txBody>
      </p:sp>
    </p:spTree>
    <p:extLst>
      <p:ext uri="{BB962C8B-B14F-4D97-AF65-F5344CB8AC3E}">
        <p14:creationId xmlns:p14="http://schemas.microsoft.com/office/powerpoint/2010/main" val="8765140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accent1"/>
                </a:solidFill>
              </a:defRPr>
            </a:lvl1pPr>
          </a:lstStyle>
          <a:p>
            <a:endParaRPr lang="en-GB"/>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911035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theme" Target="../theme/theme2.xml"/><Relationship Id="rId1" Type="http://schemas.openxmlformats.org/officeDocument/2006/relationships/slideLayout" Target="../slideLayouts/slideLayout30.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1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7" y="657225"/>
            <a:ext cx="7559675" cy="1619250"/>
          </a:xfrm>
          <a:prstGeom prst="rect">
            <a:avLst/>
          </a:prstGeom>
        </p:spPr>
        <p:txBody>
          <a:bodyPr vert="horz" lIns="0" tIns="0" rIns="0" bIns="0" rtlCol="0" anchor="t">
            <a:noAutofit/>
          </a:bodyPr>
          <a:lstStyle/>
          <a:p>
            <a:r>
              <a:rPr lang="en-US"/>
              <a:t>Click to edit</a:t>
            </a:r>
            <a:endParaRPr lang="en-GB"/>
          </a:p>
        </p:txBody>
      </p:sp>
      <p:sp>
        <p:nvSpPr>
          <p:cNvPr id="3" name="Text Placeholder 2"/>
          <p:cNvSpPr>
            <a:spLocks noGrp="1"/>
          </p:cNvSpPr>
          <p:nvPr>
            <p:ph type="body" idx="1"/>
          </p:nvPr>
        </p:nvSpPr>
        <p:spPr>
          <a:xfrm>
            <a:off x="623888" y="3428999"/>
            <a:ext cx="7559674" cy="2808289"/>
          </a:xfrm>
          <a:prstGeom prst="rect">
            <a:avLst/>
          </a:prstGeom>
        </p:spPr>
        <p:txBody>
          <a:bodyPr vert="horz" lIns="0" tIns="0" rIns="0" bIns="0" rtlCol="0" anchor="b">
            <a:noAutofit/>
          </a:body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2668563260"/>
      </p:ext>
    </p:extLst>
  </p:cSld>
  <p:clrMap bg1="lt1" tx1="dk1" bg2="lt2" tx2="dk2" accent1="accent1" accent2="accent2" accent3="accent3" accent4="accent4" accent5="accent5" accent6="accent6" hlink="hlink" folHlink="folHlink"/>
  <p:sldLayoutIdLst>
    <p:sldLayoutId id="2147483895" r:id="rId1"/>
    <p:sldLayoutId id="2147483894" r:id="rId2"/>
    <p:sldLayoutId id="2147483731" r:id="rId3"/>
    <p:sldLayoutId id="2147483780" r:id="rId4"/>
    <p:sldLayoutId id="2147483904" r:id="rId5"/>
    <p:sldLayoutId id="2147483905" r:id="rId6"/>
    <p:sldLayoutId id="2147483906" r:id="rId7"/>
    <p:sldLayoutId id="2147483781" r:id="rId8"/>
    <p:sldLayoutId id="2147483692" r:id="rId9"/>
    <p:sldLayoutId id="2147483698" r:id="rId10"/>
    <p:sldLayoutId id="2147483778" r:id="rId11"/>
    <p:sldLayoutId id="2147483686" r:id="rId12"/>
    <p:sldLayoutId id="2147483771" r:id="rId13"/>
    <p:sldLayoutId id="2147483779" r:id="rId14"/>
    <p:sldLayoutId id="2147483729" r:id="rId15"/>
    <p:sldLayoutId id="2147483777" r:id="rId16"/>
    <p:sldLayoutId id="2147483711" r:id="rId17"/>
    <p:sldLayoutId id="2147483716" r:id="rId18"/>
    <p:sldLayoutId id="2147483858" r:id="rId19"/>
    <p:sldLayoutId id="2147483776" r:id="rId20"/>
    <p:sldLayoutId id="2147483871" r:id="rId21"/>
    <p:sldLayoutId id="2147483890" r:id="rId22"/>
    <p:sldLayoutId id="2147483727" r:id="rId23"/>
    <p:sldLayoutId id="2147483874" r:id="rId24"/>
    <p:sldLayoutId id="2147483737" r:id="rId25"/>
    <p:sldLayoutId id="2147483889" r:id="rId26"/>
    <p:sldLayoutId id="2147483896" r:id="rId27"/>
    <p:sldLayoutId id="2147483897" r:id="rId28"/>
    <p:sldLayoutId id="2147483907" r:id="rId2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5000" kern="1200">
          <a:solidFill>
            <a:schemeClr val="accent1"/>
          </a:solidFill>
          <a:latin typeface="+mj-lt"/>
          <a:ea typeface="+mj-ea"/>
          <a:cs typeface="+mj-cs"/>
        </a:defRPr>
      </a:lvl1pPr>
    </p:titleStyle>
    <p:bodyStyle>
      <a:lvl1pPr marL="2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6" userDrawn="1">
          <p15:clr>
            <a:srgbClr val="F26B43"/>
          </p15:clr>
        </p15:guide>
        <p15:guide id="4" pos="7514" userDrawn="1">
          <p15:clr>
            <a:srgbClr val="F26B43"/>
          </p15:clr>
        </p15:guide>
        <p15:guide id="5" orient="horz" pos="3929" userDrawn="1">
          <p15:clr>
            <a:srgbClr val="F26B43"/>
          </p15:clr>
        </p15:guide>
        <p15:guide id="6" pos="393" userDrawn="1">
          <p15:clr>
            <a:srgbClr val="F26B43"/>
          </p15:clr>
        </p15:guide>
        <p15:guide id="7" pos="4248" userDrawn="1">
          <p15:clr>
            <a:srgbClr val="F26B43"/>
          </p15:clr>
        </p15:guide>
        <p15:guide id="8" pos="3432" userDrawn="1">
          <p15:clr>
            <a:srgbClr val="F26B43"/>
          </p15:clr>
        </p15:guide>
        <p15:guide id="9" pos="5155" userDrawn="1">
          <p15:clr>
            <a:srgbClr val="F26B43"/>
          </p15:clr>
        </p15:guide>
        <p15:guide id="10" pos="2525" userDrawn="1">
          <p15:clr>
            <a:srgbClr val="F26B43"/>
          </p15:clr>
        </p15:guide>
        <p15:guide id="11" orient="horz" pos="1026" userDrawn="1">
          <p15:clr>
            <a:srgbClr val="F26B43"/>
          </p15:clr>
        </p15:guide>
        <p15:guide id="12" orient="horz" pos="1434" userDrawn="1">
          <p15:clr>
            <a:srgbClr val="F26B43"/>
          </p15:clr>
        </p15:guide>
        <p15:guide id="13" orient="horz" pos="414" userDrawn="1">
          <p15:clr>
            <a:srgbClr val="F26B43"/>
          </p15:clr>
        </p15:guide>
        <p15:guide id="14"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0F1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7" y="657225"/>
            <a:ext cx="9840553" cy="688975"/>
          </a:xfrm>
          <a:prstGeom prst="rect">
            <a:avLst/>
          </a:prstGeom>
        </p:spPr>
        <p:txBody>
          <a:bodyPr vert="horz" lIns="0" tIns="0" rIns="0" bIns="0" rtlCol="0" anchor="t">
            <a:noAutofit/>
          </a:bodyPr>
          <a:lstStyle/>
          <a:p>
            <a:r>
              <a:rPr lang="en-US"/>
              <a:t>Click to edit</a:t>
            </a:r>
            <a:endParaRPr lang="en-GB"/>
          </a:p>
        </p:txBody>
      </p:sp>
      <p:sp>
        <p:nvSpPr>
          <p:cNvPr id="3" name="Text Placeholder 2"/>
          <p:cNvSpPr>
            <a:spLocks noGrp="1"/>
          </p:cNvSpPr>
          <p:nvPr>
            <p:ph type="body" idx="1"/>
          </p:nvPr>
        </p:nvSpPr>
        <p:spPr>
          <a:xfrm>
            <a:off x="623888" y="3428999"/>
            <a:ext cx="7559674" cy="2808289"/>
          </a:xfrm>
          <a:prstGeom prst="rect">
            <a:avLst/>
          </a:prstGeom>
        </p:spPr>
        <p:txBody>
          <a:bodyPr vert="horz" lIns="0" tIns="0" rIns="0" bIns="0" rtlCol="0" anchor="b">
            <a:noAutofit/>
          </a:bodyPr>
          <a:lstStyle/>
          <a:p>
            <a:pPr lvl="0"/>
            <a:r>
              <a:rPr lang="en-US"/>
              <a:t>First level</a:t>
            </a:r>
          </a:p>
          <a:p>
            <a:pPr lvl="1"/>
            <a:r>
              <a:rPr lang="en-US"/>
              <a:t>Second Level</a:t>
            </a:r>
          </a:p>
          <a:p>
            <a:pPr lvl="2"/>
            <a:r>
              <a:rPr lang="en-US"/>
              <a:t>Third level</a:t>
            </a:r>
          </a:p>
          <a:p>
            <a:pPr lvl="3"/>
            <a:r>
              <a:rPr lang="en-US"/>
              <a:t>Four</a:t>
            </a:r>
            <a:r>
              <a:rPr lang="et-EE"/>
              <a:t>t</a:t>
            </a:r>
            <a:r>
              <a:rPr lang="en-US"/>
              <a:t>h level</a:t>
            </a:r>
            <a:endParaRPr lang="en-GB"/>
          </a:p>
        </p:txBody>
      </p:sp>
      <mc:AlternateContent xmlns:mc="http://schemas.openxmlformats.org/markup-compatibility/2006" xmlns:p14="http://schemas.microsoft.com/office/powerpoint/2010/main">
        <mc:Choice Requires="p14">
          <p:contentPart p14:bwMode="auto" r:id="rId3">
            <p14:nvContentPartPr>
              <p14:cNvPr id="4" name="Tint 3">
                <a:extLst>
                  <a:ext uri="{FF2B5EF4-FFF2-40B4-BE49-F238E27FC236}">
                    <a16:creationId xmlns:a16="http://schemas.microsoft.com/office/drawing/2014/main" id="{CF71FEB0-AB38-4DD3-B866-ED227CD7582C}"/>
                  </a:ext>
                </a:extLst>
              </p14:cNvPr>
              <p14:cNvContentPartPr/>
              <p14:nvPr userDrawn="1"/>
            </p14:nvContentPartPr>
            <p14:xfrm>
              <a:off x="2019160" y="1712020"/>
              <a:ext cx="360" cy="2520"/>
            </p14:xfrm>
          </p:contentPart>
        </mc:Choice>
        <mc:Fallback xmlns="">
          <p:pic>
            <p:nvPicPr>
              <p:cNvPr id="4" name="Tint 3">
                <a:extLst>
                  <a:ext uri="{FF2B5EF4-FFF2-40B4-BE49-F238E27FC236}">
                    <a16:creationId xmlns:a16="http://schemas.microsoft.com/office/drawing/2014/main" id="{CF71FEB0-AB38-4DD3-B866-ED227CD7582C}"/>
                  </a:ext>
                </a:extLst>
              </p:cNvPr>
              <p:cNvPicPr/>
              <p:nvPr/>
            </p:nvPicPr>
            <p:blipFill>
              <a:blip r:embed="rId4"/>
              <a:stretch>
                <a:fillRect/>
              </a:stretch>
            </p:blipFill>
            <p:spPr>
              <a:xfrm>
                <a:off x="2010160" y="1703020"/>
                <a:ext cx="18000" cy="20160"/>
              </a:xfrm>
              <a:prstGeom prst="rect">
                <a:avLst/>
              </a:prstGeom>
            </p:spPr>
          </p:pic>
        </mc:Fallback>
      </mc:AlternateContent>
    </p:spTree>
    <p:extLst>
      <p:ext uri="{BB962C8B-B14F-4D97-AF65-F5344CB8AC3E}">
        <p14:creationId xmlns:p14="http://schemas.microsoft.com/office/powerpoint/2010/main" val="2668563260"/>
      </p:ext>
    </p:extLst>
  </p:cSld>
  <p:clrMap bg1="lt1" tx1="dk1" bg2="lt2" tx2="dk2" accent1="accent1" accent2="accent2" accent3="accent3" accent4="accent4" accent5="accent5" accent6="accent6" hlink="hlink" folHlink="folHlink"/>
  <p:sldLayoutIdLst>
    <p:sldLayoutId id="2147483908" r:id="rId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5000" kern="1200">
          <a:solidFill>
            <a:schemeClr val="accent1"/>
          </a:solidFill>
          <a:latin typeface="+mj-lt"/>
          <a:ea typeface="+mj-ea"/>
          <a:cs typeface="+mj-cs"/>
        </a:defRPr>
      </a:lvl1pPr>
    </p:titleStyle>
    <p:bodyStyle>
      <a:lvl1pPr marL="2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2400" kern="1200">
          <a:solidFill>
            <a:schemeClr val="accent1"/>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6" userDrawn="1">
          <p15:clr>
            <a:srgbClr val="F26B43"/>
          </p15:clr>
        </p15:guide>
        <p15:guide id="4" pos="7514" userDrawn="1">
          <p15:clr>
            <a:srgbClr val="F26B43"/>
          </p15:clr>
        </p15:guide>
        <p15:guide id="5" orient="horz" pos="3929" userDrawn="1">
          <p15:clr>
            <a:srgbClr val="F26B43"/>
          </p15:clr>
        </p15:guide>
        <p15:guide id="6" pos="393" userDrawn="1">
          <p15:clr>
            <a:srgbClr val="F26B43"/>
          </p15:clr>
        </p15:guide>
        <p15:guide id="7" pos="4248" userDrawn="1">
          <p15:clr>
            <a:srgbClr val="F26B43"/>
          </p15:clr>
        </p15:guide>
        <p15:guide id="8" pos="3432" userDrawn="1">
          <p15:clr>
            <a:srgbClr val="F26B43"/>
          </p15:clr>
        </p15:guide>
        <p15:guide id="9" pos="5155" userDrawn="1">
          <p15:clr>
            <a:srgbClr val="F26B43"/>
          </p15:clr>
        </p15:guide>
        <p15:guide id="10" pos="2525" userDrawn="1">
          <p15:clr>
            <a:srgbClr val="F26B43"/>
          </p15:clr>
        </p15:guide>
        <p15:guide id="11" orient="horz" pos="1026" userDrawn="1">
          <p15:clr>
            <a:srgbClr val="F26B43"/>
          </p15:clr>
        </p15:guide>
        <p15:guide id="12" orient="horz" pos="1434" userDrawn="1">
          <p15:clr>
            <a:srgbClr val="F26B43"/>
          </p15:clr>
        </p15:guide>
        <p15:guide id="13" orient="horz" pos="414" userDrawn="1">
          <p15:clr>
            <a:srgbClr val="F26B43"/>
          </p15:clr>
        </p15:guide>
        <p15:guide id="14" pos="728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5.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juhtimislauad.stat.ee/en/youth-monitoring-6/whole-country-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9.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educationestonia.org/wp-content/uploads/2026/01/252114-aino-typeface.zip"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30.sv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5.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82" name="Picture Placeholder 6"/>
          <p:cNvPicPr>
            <a:picLocks noGrp="1" noRo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a:stretch/>
        </p:blipFill>
        <p:spPr>
          <a:xfrm>
            <a:off x="2846089" y="-1"/>
            <a:ext cx="9345912" cy="6858001"/>
          </a:xfrm>
          <a:prstGeom prst="rect">
            <a:avLst/>
          </a:prstGeom>
          <a:ln>
            <a:noFill/>
          </a:ln>
        </p:spPr>
      </p:pic>
      <p:sp>
        <p:nvSpPr>
          <p:cNvPr id="53" name="Rectangle 13">
            <a:extLst>
              <a:ext uri="{FF2B5EF4-FFF2-40B4-BE49-F238E27FC236}">
                <a16:creationId xmlns:a16="http://schemas.microsoft.com/office/drawing/2014/main" id="{8EE90045-51BA-466D-A30D-104B5947EEB8}"/>
              </a:ext>
            </a:extLst>
          </p:cNvPr>
          <p:cNvSpPr>
            <a:spLocks noGrp="1" noRot="1" noMove="1" noResize="1" noEditPoints="1" noAdjustHandles="1" noChangeArrowheads="1" noChangeShapeType="1"/>
          </p:cNvSpPr>
          <p:nvPr/>
        </p:nvSpPr>
        <p:spPr>
          <a:xfrm>
            <a:off x="2846409" y="-1"/>
            <a:ext cx="9345591" cy="6858001"/>
          </a:xfrm>
          <a:prstGeom prst="rect">
            <a:avLst/>
          </a:prstGeom>
          <a:gradFill>
            <a:gsLst>
              <a:gs pos="96000">
                <a:schemeClr val="accent1"/>
              </a:gs>
              <a:gs pos="38000">
                <a:schemeClr val="accent1">
                  <a:alpha val="1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ealkiri 23">
            <a:extLst>
              <a:ext uri="{FF2B5EF4-FFF2-40B4-BE49-F238E27FC236}">
                <a16:creationId xmlns:a16="http://schemas.microsoft.com/office/drawing/2014/main" id="{E2CC0771-63AE-4D74-A972-A6CB1AF57009}"/>
              </a:ext>
            </a:extLst>
          </p:cNvPr>
          <p:cNvSpPr>
            <a:spLocks noGrp="1" noRot="1" noMove="1" noResize="1" noEditPoints="1" noAdjustHandles="1" noChangeArrowheads="1" noChangeShapeType="1"/>
          </p:cNvSpPr>
          <p:nvPr>
            <p:ph type="title"/>
          </p:nvPr>
        </p:nvSpPr>
        <p:spPr>
          <a:xfrm>
            <a:off x="623888" y="658801"/>
            <a:ext cx="8936632" cy="969974"/>
          </a:xfrm>
        </p:spPr>
        <p:txBody>
          <a:bodyPr/>
          <a:lstStyle/>
          <a:p>
            <a:r>
              <a:rPr lang="et-EE" err="1"/>
              <a:t>Empowering</a:t>
            </a:r>
            <a:r>
              <a:rPr lang="et-EE"/>
              <a:t> </a:t>
            </a:r>
            <a:br>
              <a:rPr lang="et-EE"/>
            </a:br>
            <a:r>
              <a:rPr lang="et-EE"/>
              <a:t>Young </a:t>
            </a:r>
            <a:r>
              <a:rPr lang="et-EE" err="1"/>
              <a:t>People</a:t>
            </a:r>
            <a:endParaRPr lang="et-EE"/>
          </a:p>
        </p:txBody>
      </p:sp>
      <p:sp>
        <p:nvSpPr>
          <p:cNvPr id="61" name="Teksti kohatäide 60">
            <a:extLst>
              <a:ext uri="{FF2B5EF4-FFF2-40B4-BE49-F238E27FC236}">
                <a16:creationId xmlns:a16="http://schemas.microsoft.com/office/drawing/2014/main" id="{D3C1B981-6D4C-F6C7-8725-9808CD791D09}"/>
              </a:ext>
            </a:extLst>
          </p:cNvPr>
          <p:cNvSpPr>
            <a:spLocks noGrp="1" noRot="1" noMove="1" noResize="1" noEditPoints="1" noAdjustHandles="1" noChangeArrowheads="1" noChangeShapeType="1"/>
          </p:cNvSpPr>
          <p:nvPr>
            <p:ph type="body" sz="quarter" idx="12"/>
          </p:nvPr>
        </p:nvSpPr>
        <p:spPr/>
        <p:txBody>
          <a:bodyPr/>
          <a:lstStyle/>
          <a:p>
            <a:endParaRPr lang="et-EE" dirty="0"/>
          </a:p>
        </p:txBody>
      </p:sp>
      <p:sp>
        <p:nvSpPr>
          <p:cNvPr id="63" name="Teksti kohatäide 62">
            <a:extLst>
              <a:ext uri="{FF2B5EF4-FFF2-40B4-BE49-F238E27FC236}">
                <a16:creationId xmlns:a16="http://schemas.microsoft.com/office/drawing/2014/main" id="{59AC7A16-0923-C81B-ED4D-4BA1DD448E3D}"/>
              </a:ext>
            </a:extLst>
          </p:cNvPr>
          <p:cNvSpPr>
            <a:spLocks noGrp="1" noRot="1" noMove="1" noResize="1" noEditPoints="1" noAdjustHandles="1" noChangeArrowheads="1" noChangeShapeType="1"/>
          </p:cNvSpPr>
          <p:nvPr>
            <p:ph type="body" sz="quarter" idx="16"/>
          </p:nvPr>
        </p:nvSpPr>
        <p:spPr/>
        <p:txBody>
          <a:bodyPr/>
          <a:lstStyle/>
          <a:p>
            <a:endParaRPr lang="et-EE" dirty="0"/>
          </a:p>
        </p:txBody>
      </p:sp>
      <p:sp>
        <p:nvSpPr>
          <p:cNvPr id="3" name="Teksti kohatäide 2">
            <a:extLst>
              <a:ext uri="{FF2B5EF4-FFF2-40B4-BE49-F238E27FC236}">
                <a16:creationId xmlns:a16="http://schemas.microsoft.com/office/drawing/2014/main" id="{14397751-4785-CE97-90BD-DF021A756FA0}"/>
              </a:ext>
            </a:extLst>
          </p:cNvPr>
          <p:cNvSpPr>
            <a:spLocks noGrp="1" noRot="1" noMove="1" noResize="1" noEditPoints="1" noAdjustHandles="1" noChangeArrowheads="1" noChangeShapeType="1"/>
          </p:cNvSpPr>
          <p:nvPr>
            <p:ph type="body" sz="quarter" idx="11"/>
          </p:nvPr>
        </p:nvSpPr>
        <p:spPr>
          <a:xfrm>
            <a:off x="608878" y="2519053"/>
            <a:ext cx="8966651" cy="647700"/>
          </a:xfrm>
        </p:spPr>
        <p:txBody>
          <a:bodyPr/>
          <a:lstStyle/>
          <a:p>
            <a:r>
              <a:rPr lang="en-US"/>
              <a:t>An </a:t>
            </a:r>
            <a:r>
              <a:rPr lang="et-EE"/>
              <a:t>o</a:t>
            </a:r>
            <a:r>
              <a:rPr lang="en-US" err="1"/>
              <a:t>verview</a:t>
            </a:r>
            <a:r>
              <a:rPr lang="en-US"/>
              <a:t> of Estonia’s </a:t>
            </a:r>
            <a:r>
              <a:rPr lang="et-EE"/>
              <a:t>y</a:t>
            </a:r>
            <a:r>
              <a:rPr lang="en-US" err="1"/>
              <a:t>outh</a:t>
            </a:r>
            <a:r>
              <a:rPr lang="en-US"/>
              <a:t> </a:t>
            </a:r>
            <a:r>
              <a:rPr lang="et-EE"/>
              <a:t>s</a:t>
            </a:r>
            <a:r>
              <a:rPr lang="en-US" err="1"/>
              <a:t>ector</a:t>
            </a:r>
            <a:endParaRPr lang="et-EE"/>
          </a:p>
        </p:txBody>
      </p:sp>
      <p:sp>
        <p:nvSpPr>
          <p:cNvPr id="284" name="CustomShape 2"/>
          <p:cNvSpPr>
            <a:spLocks noGrp="1" noRot="1" noMove="1" noResize="1" noEditPoints="1" noAdjustHandles="1" noChangeArrowheads="1" noChangeShapeType="1"/>
          </p:cNvSpPr>
          <p:nvPr/>
        </p:nvSpPr>
        <p:spPr>
          <a:xfrm>
            <a:off x="623879" y="2276640"/>
            <a:ext cx="6691321" cy="1773877"/>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marL="270000" indent="-269280">
              <a:lnSpc>
                <a:spcPct val="100000"/>
              </a:lnSpc>
              <a:spcBef>
                <a:spcPts val="400"/>
              </a:spcBef>
              <a:buClr>
                <a:srgbClr val="FFFFFF"/>
              </a:buClr>
              <a:buFont typeface="Aino"/>
              <a:buChar char="+"/>
            </a:pPr>
            <a:endParaRPr lang="et-EE" spc="-1">
              <a:solidFill>
                <a:schemeClr val="bg1"/>
              </a:solidFill>
              <a:latin typeface="Aino"/>
            </a:endParaRPr>
          </a:p>
        </p:txBody>
      </p:sp>
      <p:grpSp>
        <p:nvGrpSpPr>
          <p:cNvPr id="7" name="Group 5">
            <a:extLst>
              <a:ext uri="{FF2B5EF4-FFF2-40B4-BE49-F238E27FC236}">
                <a16:creationId xmlns:a16="http://schemas.microsoft.com/office/drawing/2014/main" id="{D78DCF3A-B349-48DB-A6C5-4F70893F135B}"/>
              </a:ext>
            </a:extLst>
          </p:cNvPr>
          <p:cNvGrpSpPr>
            <a:grpSpLocks noGrp="1" noUngrp="1" noRot="1" noMove="1" noResize="1"/>
          </p:cNvGrpSpPr>
          <p:nvPr/>
        </p:nvGrpSpPr>
        <p:grpSpPr>
          <a:xfrm>
            <a:off x="9949320" y="0"/>
            <a:ext cx="1618200" cy="1215360"/>
            <a:chOff x="9949320" y="0"/>
            <a:chExt cx="1618200" cy="1215360"/>
          </a:xfrm>
        </p:grpSpPr>
        <p:sp>
          <p:nvSpPr>
            <p:cNvPr id="8" name="CustomShape 6">
              <a:extLst>
                <a:ext uri="{FF2B5EF4-FFF2-40B4-BE49-F238E27FC236}">
                  <a16:creationId xmlns:a16="http://schemas.microsoft.com/office/drawing/2014/main" id="{1BFD3C63-B5C4-46CF-85FF-C4B2B4508FF1}"/>
                </a:ext>
              </a:extLst>
            </p:cNvPr>
            <p:cNvSpPr>
              <a:spLocks noGrp="1" noRot="1" noMove="1" noResize="1" noEditPoints="1" noAdjustHandles="1" noChangeArrowheads="1" noChangeShapeType="1"/>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9" name="CustomShape 7">
              <a:extLst>
                <a:ext uri="{FF2B5EF4-FFF2-40B4-BE49-F238E27FC236}">
                  <a16:creationId xmlns:a16="http://schemas.microsoft.com/office/drawing/2014/main" id="{21A741E8-ECDF-486C-98CE-CB768FC27A69}"/>
                </a:ext>
              </a:extLst>
            </p:cNvPr>
            <p:cNvSpPr>
              <a:spLocks noGrp="1" noRot="1" noMove="1" noResize="1" noEditPoints="1" noAdjustHandles="1" noChangeArrowheads="1" noChangeShapeType="1"/>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0" name="CustomShape 8">
              <a:extLst>
                <a:ext uri="{FF2B5EF4-FFF2-40B4-BE49-F238E27FC236}">
                  <a16:creationId xmlns:a16="http://schemas.microsoft.com/office/drawing/2014/main" id="{FDAC7AA4-24FB-49D8-ABB8-2292ADD1F2CF}"/>
                </a:ext>
              </a:extLst>
            </p:cNvPr>
            <p:cNvSpPr>
              <a:spLocks noGrp="1" noRot="1" noMove="1" noResize="1" noEditPoints="1" noAdjustHandles="1" noChangeArrowheads="1" noChangeShapeType="1"/>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1" name="CustomShape 9">
              <a:extLst>
                <a:ext uri="{FF2B5EF4-FFF2-40B4-BE49-F238E27FC236}">
                  <a16:creationId xmlns:a16="http://schemas.microsoft.com/office/drawing/2014/main" id="{EF98E41C-88CB-480C-B8A6-0D58185F6E77}"/>
                </a:ext>
              </a:extLst>
            </p:cNvPr>
            <p:cNvSpPr>
              <a:spLocks noGrp="1" noRot="1" noMove="1" noResize="1" noEditPoints="1" noAdjustHandles="1" noChangeArrowheads="1" noChangeShapeType="1"/>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2" name="CustomShape 10">
              <a:extLst>
                <a:ext uri="{FF2B5EF4-FFF2-40B4-BE49-F238E27FC236}">
                  <a16:creationId xmlns:a16="http://schemas.microsoft.com/office/drawing/2014/main" id="{CBBCB617-EC98-40E7-8D68-B332B70FFAE5}"/>
                </a:ext>
              </a:extLst>
            </p:cNvPr>
            <p:cNvSpPr>
              <a:spLocks noGrp="1" noRot="1" noMove="1" noResize="1" noEditPoints="1" noAdjustHandles="1" noChangeArrowheads="1" noChangeShapeType="1"/>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3" name="CustomShape 11">
              <a:extLst>
                <a:ext uri="{FF2B5EF4-FFF2-40B4-BE49-F238E27FC236}">
                  <a16:creationId xmlns:a16="http://schemas.microsoft.com/office/drawing/2014/main" id="{810B0FDB-7B47-4D23-A279-6D020262D036}"/>
                </a:ext>
              </a:extLst>
            </p:cNvPr>
            <p:cNvSpPr>
              <a:spLocks noGrp="1" noRot="1" noMove="1" noResize="1" noEditPoints="1" noAdjustHandles="1" noChangeArrowheads="1" noChangeShapeType="1"/>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4" name="CustomShape 12">
              <a:extLst>
                <a:ext uri="{FF2B5EF4-FFF2-40B4-BE49-F238E27FC236}">
                  <a16:creationId xmlns:a16="http://schemas.microsoft.com/office/drawing/2014/main" id="{898ECA4C-79E1-4D52-A5D5-963AC007447F}"/>
                </a:ext>
              </a:extLst>
            </p:cNvPr>
            <p:cNvSpPr>
              <a:spLocks noGrp="1" noRot="1" noMove="1" noResize="1" noEditPoints="1" noAdjustHandles="1" noChangeArrowheads="1" noChangeShapeType="1"/>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5" name="CustomShape 13">
              <a:extLst>
                <a:ext uri="{FF2B5EF4-FFF2-40B4-BE49-F238E27FC236}">
                  <a16:creationId xmlns:a16="http://schemas.microsoft.com/office/drawing/2014/main" id="{991CB941-B05F-4E01-BC93-70FC82E31D4F}"/>
                </a:ext>
              </a:extLst>
            </p:cNvPr>
            <p:cNvSpPr>
              <a:spLocks noGrp="1" noRot="1" noMove="1" noResize="1" noEditPoints="1" noAdjustHandles="1" noChangeArrowheads="1" noChangeShapeType="1"/>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6" name="CustomShape 14">
              <a:extLst>
                <a:ext uri="{FF2B5EF4-FFF2-40B4-BE49-F238E27FC236}">
                  <a16:creationId xmlns:a16="http://schemas.microsoft.com/office/drawing/2014/main" id="{A10D6D72-A116-4820-A3CA-2C4620B758B0}"/>
                </a:ext>
              </a:extLst>
            </p:cNvPr>
            <p:cNvSpPr>
              <a:spLocks noGrp="1" noRot="1" noMove="1" noResize="1" noEditPoints="1" noAdjustHandles="1" noChangeArrowheads="1" noChangeShapeType="1"/>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7" name="CustomShape 15">
              <a:extLst>
                <a:ext uri="{FF2B5EF4-FFF2-40B4-BE49-F238E27FC236}">
                  <a16:creationId xmlns:a16="http://schemas.microsoft.com/office/drawing/2014/main" id="{A0F45B3D-BF93-4C0F-8A3E-849086286E9A}"/>
                </a:ext>
              </a:extLst>
            </p:cNvPr>
            <p:cNvSpPr>
              <a:spLocks noGrp="1" noRot="1" noMove="1" noResize="1" noEditPoints="1" noAdjustHandles="1" noChangeArrowheads="1" noChangeShapeType="1"/>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8" name="CustomShape 16">
              <a:extLst>
                <a:ext uri="{FF2B5EF4-FFF2-40B4-BE49-F238E27FC236}">
                  <a16:creationId xmlns:a16="http://schemas.microsoft.com/office/drawing/2014/main" id="{7FA73FDF-C302-4573-BCB0-7712BCA1A675}"/>
                </a:ext>
              </a:extLst>
            </p:cNvPr>
            <p:cNvSpPr>
              <a:spLocks noGrp="1" noRot="1" noMove="1" noResize="1" noEditPoints="1" noAdjustHandles="1" noChangeArrowheads="1" noChangeShapeType="1"/>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9" name="CustomShape 17">
              <a:extLst>
                <a:ext uri="{FF2B5EF4-FFF2-40B4-BE49-F238E27FC236}">
                  <a16:creationId xmlns:a16="http://schemas.microsoft.com/office/drawing/2014/main" id="{1255B922-6570-4405-89CB-418F1B8B995F}"/>
                </a:ext>
              </a:extLst>
            </p:cNvPr>
            <p:cNvSpPr>
              <a:spLocks noGrp="1" noRot="1" noMove="1" noResize="1" noEditPoints="1" noAdjustHandles="1" noChangeArrowheads="1" noChangeShapeType="1"/>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1" name="CustomShape 18">
              <a:extLst>
                <a:ext uri="{FF2B5EF4-FFF2-40B4-BE49-F238E27FC236}">
                  <a16:creationId xmlns:a16="http://schemas.microsoft.com/office/drawing/2014/main" id="{10FCBE9E-1F21-430C-9807-6D0F032507E1}"/>
                </a:ext>
              </a:extLst>
            </p:cNvPr>
            <p:cNvSpPr>
              <a:spLocks noGrp="1" noRot="1" noMove="1" noResize="1" noEditPoints="1" noAdjustHandles="1" noChangeArrowheads="1" noChangeShapeType="1"/>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2" name="CustomShape 19">
              <a:extLst>
                <a:ext uri="{FF2B5EF4-FFF2-40B4-BE49-F238E27FC236}">
                  <a16:creationId xmlns:a16="http://schemas.microsoft.com/office/drawing/2014/main" id="{DD80AB9D-2AFF-47B7-8A14-67854DD761E9}"/>
                </a:ext>
              </a:extLst>
            </p:cNvPr>
            <p:cNvSpPr>
              <a:spLocks noGrp="1" noRot="1" noMove="1" noResize="1" noEditPoints="1" noAdjustHandles="1" noChangeArrowheads="1" noChangeShapeType="1"/>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3" name="CustomShape 20">
              <a:extLst>
                <a:ext uri="{FF2B5EF4-FFF2-40B4-BE49-F238E27FC236}">
                  <a16:creationId xmlns:a16="http://schemas.microsoft.com/office/drawing/2014/main" id="{0714E2A4-DD3C-4BAA-8B80-67125A7FD2DE}"/>
                </a:ext>
              </a:extLst>
            </p:cNvPr>
            <p:cNvSpPr>
              <a:spLocks noGrp="1" noRot="1" noMove="1" noResize="1" noEditPoints="1" noAdjustHandles="1" noChangeArrowheads="1" noChangeShapeType="1"/>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 name="CustomShape 21">
              <a:extLst>
                <a:ext uri="{FF2B5EF4-FFF2-40B4-BE49-F238E27FC236}">
                  <a16:creationId xmlns:a16="http://schemas.microsoft.com/office/drawing/2014/main" id="{607CC536-1BD3-4069-90B5-1DFBE2D023CF}"/>
                </a:ext>
              </a:extLst>
            </p:cNvPr>
            <p:cNvSpPr>
              <a:spLocks noGrp="1" noRot="1" noMove="1" noResize="1" noEditPoints="1" noAdjustHandles="1" noChangeArrowheads="1" noChangeShapeType="1"/>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 name="CustomShape 22">
              <a:extLst>
                <a:ext uri="{FF2B5EF4-FFF2-40B4-BE49-F238E27FC236}">
                  <a16:creationId xmlns:a16="http://schemas.microsoft.com/office/drawing/2014/main" id="{6BA3883D-005A-4221-9FB2-23D85835BA31}"/>
                </a:ext>
              </a:extLst>
            </p:cNvPr>
            <p:cNvSpPr>
              <a:spLocks noGrp="1" noRot="1" noMove="1" noResize="1" noEditPoints="1" noAdjustHandles="1" noChangeArrowheads="1" noChangeShapeType="1"/>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8" name="CustomShape 23">
              <a:extLst>
                <a:ext uri="{FF2B5EF4-FFF2-40B4-BE49-F238E27FC236}">
                  <a16:creationId xmlns:a16="http://schemas.microsoft.com/office/drawing/2014/main" id="{F48A85DE-BB3A-4540-B7C4-07CA1991FDB8}"/>
                </a:ext>
              </a:extLst>
            </p:cNvPr>
            <p:cNvSpPr>
              <a:spLocks noGrp="1" noRot="1" noMove="1" noResize="1" noEditPoints="1" noAdjustHandles="1" noChangeArrowheads="1" noChangeShapeType="1"/>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9" name="CustomShape 24">
              <a:extLst>
                <a:ext uri="{FF2B5EF4-FFF2-40B4-BE49-F238E27FC236}">
                  <a16:creationId xmlns:a16="http://schemas.microsoft.com/office/drawing/2014/main" id="{6B668E0B-ED0E-40A3-9103-1B27846925B0}"/>
                </a:ext>
              </a:extLst>
            </p:cNvPr>
            <p:cNvSpPr>
              <a:spLocks noGrp="1" noRot="1" noMove="1" noResize="1" noEditPoints="1" noAdjustHandles="1" noChangeArrowheads="1" noChangeShapeType="1"/>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0" name="CustomShape 25">
              <a:extLst>
                <a:ext uri="{FF2B5EF4-FFF2-40B4-BE49-F238E27FC236}">
                  <a16:creationId xmlns:a16="http://schemas.microsoft.com/office/drawing/2014/main" id="{B40D0210-B8D4-4678-8BD9-BD8026D3F2DD}"/>
                </a:ext>
              </a:extLst>
            </p:cNvPr>
            <p:cNvSpPr>
              <a:spLocks noGrp="1" noRot="1" noMove="1" noResize="1" noEditPoints="1" noAdjustHandles="1" noChangeArrowheads="1" noChangeShapeType="1"/>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1" name="CustomShape 26">
              <a:extLst>
                <a:ext uri="{FF2B5EF4-FFF2-40B4-BE49-F238E27FC236}">
                  <a16:creationId xmlns:a16="http://schemas.microsoft.com/office/drawing/2014/main" id="{6F9BA983-0C4A-43AD-9AEE-FEF950E769AF}"/>
                </a:ext>
              </a:extLst>
            </p:cNvPr>
            <p:cNvSpPr>
              <a:spLocks noGrp="1" noRot="1" noMove="1" noResize="1" noEditPoints="1" noAdjustHandles="1" noChangeArrowheads="1" noChangeShapeType="1"/>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2" name="CustomShape 27">
              <a:extLst>
                <a:ext uri="{FF2B5EF4-FFF2-40B4-BE49-F238E27FC236}">
                  <a16:creationId xmlns:a16="http://schemas.microsoft.com/office/drawing/2014/main" id="{A0B2569A-0917-4346-8430-5AEC08F0A1A5}"/>
                </a:ext>
              </a:extLst>
            </p:cNvPr>
            <p:cNvSpPr>
              <a:spLocks noGrp="1" noRot="1" noMove="1" noResize="1" noEditPoints="1" noAdjustHandles="1" noChangeArrowheads="1" noChangeShapeType="1"/>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3" name="CustomShape 28">
              <a:extLst>
                <a:ext uri="{FF2B5EF4-FFF2-40B4-BE49-F238E27FC236}">
                  <a16:creationId xmlns:a16="http://schemas.microsoft.com/office/drawing/2014/main" id="{167454BE-7EAE-4758-BCAB-38DA8902647E}"/>
                </a:ext>
              </a:extLst>
            </p:cNvPr>
            <p:cNvSpPr>
              <a:spLocks noGrp="1" noRot="1" noMove="1" noResize="1" noEditPoints="1" noAdjustHandles="1" noChangeArrowheads="1" noChangeShapeType="1"/>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4" name="CustomShape 29">
              <a:extLst>
                <a:ext uri="{FF2B5EF4-FFF2-40B4-BE49-F238E27FC236}">
                  <a16:creationId xmlns:a16="http://schemas.microsoft.com/office/drawing/2014/main" id="{B8FD0D71-F6BD-423D-97B9-E499EE4E54A6}"/>
                </a:ext>
              </a:extLst>
            </p:cNvPr>
            <p:cNvSpPr>
              <a:spLocks noGrp="1" noRot="1" noMove="1" noResize="1" noEditPoints="1" noAdjustHandles="1" noChangeArrowheads="1" noChangeShapeType="1"/>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5" name="CustomShape 30">
              <a:extLst>
                <a:ext uri="{FF2B5EF4-FFF2-40B4-BE49-F238E27FC236}">
                  <a16:creationId xmlns:a16="http://schemas.microsoft.com/office/drawing/2014/main" id="{5E299BF4-03A4-415F-8B68-6824480A6A7C}"/>
                </a:ext>
              </a:extLst>
            </p:cNvPr>
            <p:cNvSpPr>
              <a:spLocks noGrp="1" noRot="1" noMove="1" noResize="1" noEditPoints="1" noAdjustHandles="1" noChangeArrowheads="1" noChangeShapeType="1"/>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6" name="CustomShape 31">
              <a:extLst>
                <a:ext uri="{FF2B5EF4-FFF2-40B4-BE49-F238E27FC236}">
                  <a16:creationId xmlns:a16="http://schemas.microsoft.com/office/drawing/2014/main" id="{F5DA91D7-9AA1-4E63-A3D9-08032C00E0C8}"/>
                </a:ext>
              </a:extLst>
            </p:cNvPr>
            <p:cNvSpPr>
              <a:spLocks noGrp="1" noRot="1" noMove="1" noResize="1" noEditPoints="1" noAdjustHandles="1" noChangeArrowheads="1" noChangeShapeType="1"/>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7" name="CustomShape 32">
              <a:extLst>
                <a:ext uri="{FF2B5EF4-FFF2-40B4-BE49-F238E27FC236}">
                  <a16:creationId xmlns:a16="http://schemas.microsoft.com/office/drawing/2014/main" id="{C8A92FF1-D6C5-46EB-A006-E1802AF34C32}"/>
                </a:ext>
              </a:extLst>
            </p:cNvPr>
            <p:cNvSpPr>
              <a:spLocks noGrp="1" noRot="1" noMove="1" noResize="1" noEditPoints="1" noAdjustHandles="1" noChangeArrowheads="1" noChangeShapeType="1"/>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8" name="CustomShape 33">
              <a:extLst>
                <a:ext uri="{FF2B5EF4-FFF2-40B4-BE49-F238E27FC236}">
                  <a16:creationId xmlns:a16="http://schemas.microsoft.com/office/drawing/2014/main" id="{9F372A9A-E387-469D-80F9-EA1E5330090E}"/>
                </a:ext>
              </a:extLst>
            </p:cNvPr>
            <p:cNvSpPr>
              <a:spLocks noGrp="1" noRot="1" noMove="1" noResize="1" noEditPoints="1" noAdjustHandles="1" noChangeArrowheads="1" noChangeShapeType="1"/>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9" name="CustomShape 34">
              <a:extLst>
                <a:ext uri="{FF2B5EF4-FFF2-40B4-BE49-F238E27FC236}">
                  <a16:creationId xmlns:a16="http://schemas.microsoft.com/office/drawing/2014/main" id="{DFA51973-E6DA-469F-9011-515617A56D8C}"/>
                </a:ext>
              </a:extLst>
            </p:cNvPr>
            <p:cNvSpPr>
              <a:spLocks noGrp="1" noRot="1" noMove="1" noResize="1" noEditPoints="1" noAdjustHandles="1" noChangeArrowheads="1" noChangeShapeType="1"/>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0" name="CustomShape 35">
              <a:extLst>
                <a:ext uri="{FF2B5EF4-FFF2-40B4-BE49-F238E27FC236}">
                  <a16:creationId xmlns:a16="http://schemas.microsoft.com/office/drawing/2014/main" id="{4222B820-EA0B-48C9-8E97-FBD52E2389C3}"/>
                </a:ext>
              </a:extLst>
            </p:cNvPr>
            <p:cNvSpPr>
              <a:spLocks noGrp="1" noRot="1" noMove="1" noResize="1" noEditPoints="1" noAdjustHandles="1" noChangeArrowheads="1" noChangeShapeType="1"/>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1" name="CustomShape 36">
              <a:extLst>
                <a:ext uri="{FF2B5EF4-FFF2-40B4-BE49-F238E27FC236}">
                  <a16:creationId xmlns:a16="http://schemas.microsoft.com/office/drawing/2014/main" id="{45486526-7386-4AD5-AD6D-3BBCD83FB527}"/>
                </a:ext>
              </a:extLst>
            </p:cNvPr>
            <p:cNvSpPr>
              <a:spLocks noGrp="1" noRot="1" noMove="1" noResize="1" noEditPoints="1" noAdjustHandles="1" noChangeArrowheads="1" noChangeShapeType="1"/>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2" name="CustomShape 37">
              <a:extLst>
                <a:ext uri="{FF2B5EF4-FFF2-40B4-BE49-F238E27FC236}">
                  <a16:creationId xmlns:a16="http://schemas.microsoft.com/office/drawing/2014/main" id="{5360A09F-BCEB-44E2-A3C3-C33C30E10E96}"/>
                </a:ext>
              </a:extLst>
            </p:cNvPr>
            <p:cNvSpPr>
              <a:spLocks noGrp="1" noRot="1" noMove="1" noResize="1" noEditPoints="1" noAdjustHandles="1" noChangeArrowheads="1" noChangeShapeType="1"/>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3" name="CustomShape 38">
              <a:extLst>
                <a:ext uri="{FF2B5EF4-FFF2-40B4-BE49-F238E27FC236}">
                  <a16:creationId xmlns:a16="http://schemas.microsoft.com/office/drawing/2014/main" id="{869700B7-A4C3-4059-B8AB-00EAC77D9B07}"/>
                </a:ext>
              </a:extLst>
            </p:cNvPr>
            <p:cNvSpPr>
              <a:spLocks noGrp="1" noRot="1" noMove="1" noResize="1" noEditPoints="1" noAdjustHandles="1" noChangeArrowheads="1" noChangeShapeType="1"/>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4" name="CustomShape 39">
              <a:extLst>
                <a:ext uri="{FF2B5EF4-FFF2-40B4-BE49-F238E27FC236}">
                  <a16:creationId xmlns:a16="http://schemas.microsoft.com/office/drawing/2014/main" id="{11BE2C1A-791D-43C9-8F7F-B7D8A9FEC32F}"/>
                </a:ext>
              </a:extLst>
            </p:cNvPr>
            <p:cNvSpPr>
              <a:spLocks noGrp="1" noRot="1" noMove="1" noResize="1" noEditPoints="1" noAdjustHandles="1" noChangeArrowheads="1" noChangeShapeType="1"/>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5" name="CustomShape 40">
              <a:extLst>
                <a:ext uri="{FF2B5EF4-FFF2-40B4-BE49-F238E27FC236}">
                  <a16:creationId xmlns:a16="http://schemas.microsoft.com/office/drawing/2014/main" id="{F266C8E3-9EEC-4BFA-B2BD-7FC67C728DB5}"/>
                </a:ext>
              </a:extLst>
            </p:cNvPr>
            <p:cNvSpPr>
              <a:spLocks noGrp="1" noRot="1" noMove="1" noResize="1" noEditPoints="1" noAdjustHandles="1" noChangeArrowheads="1" noChangeShapeType="1"/>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6" name="CustomShape 41">
              <a:extLst>
                <a:ext uri="{FF2B5EF4-FFF2-40B4-BE49-F238E27FC236}">
                  <a16:creationId xmlns:a16="http://schemas.microsoft.com/office/drawing/2014/main" id="{361F82B2-E65C-4837-AAD3-65AB7A8CB8C6}"/>
                </a:ext>
              </a:extLst>
            </p:cNvPr>
            <p:cNvSpPr>
              <a:spLocks noGrp="1" noRot="1" noMove="1" noResize="1" noEditPoints="1" noAdjustHandles="1" noChangeArrowheads="1" noChangeShapeType="1"/>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7" name="CustomShape 42">
              <a:extLst>
                <a:ext uri="{FF2B5EF4-FFF2-40B4-BE49-F238E27FC236}">
                  <a16:creationId xmlns:a16="http://schemas.microsoft.com/office/drawing/2014/main" id="{E6611C94-6EE3-474F-86E4-02902EDD69D0}"/>
                </a:ext>
              </a:extLst>
            </p:cNvPr>
            <p:cNvSpPr>
              <a:spLocks noGrp="1" noRot="1" noMove="1" noResize="1" noEditPoints="1" noAdjustHandles="1" noChangeArrowheads="1" noChangeShapeType="1"/>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8" name="CustomShape 43">
              <a:extLst>
                <a:ext uri="{FF2B5EF4-FFF2-40B4-BE49-F238E27FC236}">
                  <a16:creationId xmlns:a16="http://schemas.microsoft.com/office/drawing/2014/main" id="{28EF62C5-7CAB-4CE3-8484-E9FE7180367C}"/>
                </a:ext>
              </a:extLst>
            </p:cNvPr>
            <p:cNvSpPr>
              <a:spLocks noGrp="1" noRot="1" noMove="1" noResize="1" noEditPoints="1" noAdjustHandles="1" noChangeArrowheads="1" noChangeShapeType="1"/>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9" name="CustomShape 44">
              <a:extLst>
                <a:ext uri="{FF2B5EF4-FFF2-40B4-BE49-F238E27FC236}">
                  <a16:creationId xmlns:a16="http://schemas.microsoft.com/office/drawing/2014/main" id="{150B7AD2-8E67-4A30-85EC-BBB81075B638}"/>
                </a:ext>
              </a:extLst>
            </p:cNvPr>
            <p:cNvSpPr>
              <a:spLocks noGrp="1" noRot="1" noMove="1" noResize="1" noEditPoints="1" noAdjustHandles="1" noChangeArrowheads="1" noChangeShapeType="1"/>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0" name="CustomShape 45">
              <a:extLst>
                <a:ext uri="{FF2B5EF4-FFF2-40B4-BE49-F238E27FC236}">
                  <a16:creationId xmlns:a16="http://schemas.microsoft.com/office/drawing/2014/main" id="{60CF6CB2-7BEA-4F8F-86A5-1AAA91971F68}"/>
                </a:ext>
              </a:extLst>
            </p:cNvPr>
            <p:cNvSpPr>
              <a:spLocks noGrp="1" noRot="1" noMove="1" noResize="1" noEditPoints="1" noAdjustHandles="1" noChangeArrowheads="1" noChangeShapeType="1"/>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1" name="CustomShape 46">
              <a:extLst>
                <a:ext uri="{FF2B5EF4-FFF2-40B4-BE49-F238E27FC236}">
                  <a16:creationId xmlns:a16="http://schemas.microsoft.com/office/drawing/2014/main" id="{244109F0-5362-4913-8BB5-4B737EEA07F0}"/>
                </a:ext>
              </a:extLst>
            </p:cNvPr>
            <p:cNvSpPr>
              <a:spLocks noGrp="1" noRot="1" noMove="1" noResize="1" noEditPoints="1" noAdjustHandles="1" noChangeArrowheads="1" noChangeShapeType="1"/>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grpSp>
      <p:sp>
        <p:nvSpPr>
          <p:cNvPr id="54" name="Pealkiri 2">
            <a:extLst>
              <a:ext uri="{FF2B5EF4-FFF2-40B4-BE49-F238E27FC236}">
                <a16:creationId xmlns:a16="http://schemas.microsoft.com/office/drawing/2014/main" id="{97499CC6-1F22-4C8D-B834-AB3AF211EF0D}"/>
              </a:ext>
            </a:extLst>
          </p:cNvPr>
          <p:cNvSpPr txBox="1">
            <a:spLocks noGrp="1" noRot="1" noMove="1" noResize="1" noEditPoints="1" noAdjustHandles="1" noChangeArrowheads="1" noChangeShapeType="1"/>
          </p:cNvSpPr>
          <p:nvPr/>
        </p:nvSpPr>
        <p:spPr>
          <a:xfrm>
            <a:off x="656657" y="5223164"/>
            <a:ext cx="4200593" cy="114134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000" kern="1200" baseline="0">
                <a:solidFill>
                  <a:schemeClr val="bg1"/>
                </a:solidFill>
                <a:latin typeface="+mj-lt"/>
                <a:ea typeface="+mj-ea"/>
                <a:cs typeface="+mj-cs"/>
              </a:defRPr>
            </a:lvl1pPr>
          </a:lstStyle>
          <a:p>
            <a:endParaRPr lang="et-EE" sz="2000">
              <a:latin typeface="Aino" panose="02000603040504020204" pitchFamily="50" charset="-70"/>
              <a:ea typeface="+mn-ea"/>
              <a:cs typeface="+mn-cs"/>
            </a:endParaRPr>
          </a:p>
        </p:txBody>
      </p:sp>
    </p:spTree>
    <p:extLst>
      <p:ext uri="{BB962C8B-B14F-4D97-AF65-F5344CB8AC3E}">
        <p14:creationId xmlns:p14="http://schemas.microsoft.com/office/powerpoint/2010/main" val="40631425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lt 17" descr="Pilt, millel on kujutatud rõivad, inimene, naine, Füüsiline treening&#10;&#10;Kirjeldus on genereeritud automaatselt">
            <a:extLst>
              <a:ext uri="{FF2B5EF4-FFF2-40B4-BE49-F238E27FC236}">
                <a16:creationId xmlns:a16="http://schemas.microsoft.com/office/drawing/2014/main" id="{C0124F3D-CF56-35D7-B634-9953A4941AE7}"/>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a:stretch/>
        </p:blipFill>
        <p:spPr>
          <a:xfrm>
            <a:off x="4376057" y="-38100"/>
            <a:ext cx="7815943" cy="6896100"/>
          </a:xfrm>
          <a:prstGeom prst="rect">
            <a:avLst/>
          </a:prstGeom>
        </p:spPr>
      </p:pic>
      <p:sp>
        <p:nvSpPr>
          <p:cNvPr id="16" name="Ristkülik 15">
            <a:extLst>
              <a:ext uri="{FF2B5EF4-FFF2-40B4-BE49-F238E27FC236}">
                <a16:creationId xmlns:a16="http://schemas.microsoft.com/office/drawing/2014/main" id="{587BD73E-5214-08CF-AB27-BFBFCE843435}"/>
              </a:ext>
            </a:extLst>
          </p:cNvPr>
          <p:cNvSpPr>
            <a:spLocks noGrp="1" noRot="1" noMove="1" noResize="1" noEditPoints="1" noAdjustHandles="1" noChangeArrowheads="1" noChangeShapeType="1"/>
          </p:cNvSpPr>
          <p:nvPr/>
        </p:nvSpPr>
        <p:spPr>
          <a:xfrm>
            <a:off x="4361429" y="0"/>
            <a:ext cx="7830571" cy="6858000"/>
          </a:xfrm>
          <a:prstGeom prst="rect">
            <a:avLst/>
          </a:prstGeom>
          <a:gradFill flip="none" rotWithShape="1">
            <a:gsLst>
              <a:gs pos="48000">
                <a:schemeClr val="accent1">
                  <a:alpha val="0"/>
                </a:schemeClr>
              </a:gs>
              <a:gs pos="93000">
                <a:schemeClr val="accent1"/>
              </a:gs>
            </a:gsLst>
            <a:lin ang="10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5" name="Pealkiri 4">
            <a:extLst>
              <a:ext uri="{FF2B5EF4-FFF2-40B4-BE49-F238E27FC236}">
                <a16:creationId xmlns:a16="http://schemas.microsoft.com/office/drawing/2014/main" id="{4C48D14C-C9A6-514A-4ECA-82E05188F143}"/>
              </a:ext>
            </a:extLst>
          </p:cNvPr>
          <p:cNvSpPr>
            <a:spLocks noGrp="1" noRot="1" noMove="1" noResize="1" noEditPoints="1" noAdjustHandles="1" noChangeArrowheads="1" noChangeShapeType="1"/>
          </p:cNvSpPr>
          <p:nvPr>
            <p:ph type="title"/>
          </p:nvPr>
        </p:nvSpPr>
        <p:spPr/>
        <p:txBody>
          <a:bodyPr/>
          <a:lstStyle/>
          <a:p>
            <a:r>
              <a:rPr lang="et-EE"/>
              <a:t>Y</a:t>
            </a:r>
            <a:r>
              <a:rPr lang="en-US" err="1"/>
              <a:t>outh</a:t>
            </a:r>
            <a:r>
              <a:rPr lang="en-US"/>
              <a:t> data</a:t>
            </a:r>
            <a:endParaRPr lang="et-EE"/>
          </a:p>
        </p:txBody>
      </p:sp>
      <p:sp>
        <p:nvSpPr>
          <p:cNvPr id="6" name="Teksti kohatäide 5">
            <a:extLst>
              <a:ext uri="{FF2B5EF4-FFF2-40B4-BE49-F238E27FC236}">
                <a16:creationId xmlns:a16="http://schemas.microsoft.com/office/drawing/2014/main" id="{46E2EEFF-FE7C-5745-AA04-E646E41B25DB}"/>
              </a:ext>
            </a:extLst>
          </p:cNvPr>
          <p:cNvSpPr>
            <a:spLocks noGrp="1" noRot="1" noMove="1" noResize="1" noEditPoints="1" noAdjustHandles="1" noChangeArrowheads="1" noChangeShapeType="1"/>
          </p:cNvSpPr>
          <p:nvPr>
            <p:ph type="body" sz="quarter" idx="11"/>
          </p:nvPr>
        </p:nvSpPr>
        <p:spPr/>
        <p:txBody>
          <a:bodyPr/>
          <a:lstStyle/>
          <a:p>
            <a:r>
              <a:rPr lang="et-EE"/>
              <a:t>H</a:t>
            </a:r>
            <a:r>
              <a:rPr lang="en-US"/>
              <a:t>ow Estonia keeps track</a:t>
            </a:r>
            <a:endParaRPr lang="et-EE"/>
          </a:p>
        </p:txBody>
      </p:sp>
      <p:sp>
        <p:nvSpPr>
          <p:cNvPr id="7" name="Teksti kohatäide 6">
            <a:extLst>
              <a:ext uri="{FF2B5EF4-FFF2-40B4-BE49-F238E27FC236}">
                <a16:creationId xmlns:a16="http://schemas.microsoft.com/office/drawing/2014/main" id="{7D6AFFF2-720A-6D67-24D7-84BE9872F1DD}"/>
              </a:ext>
            </a:extLst>
          </p:cNvPr>
          <p:cNvSpPr>
            <a:spLocks noGrp="1" noRot="1" noMove="1" noResize="1" noEditPoints="1" noAdjustHandles="1" noChangeArrowheads="1" noChangeShapeType="1"/>
          </p:cNvSpPr>
          <p:nvPr>
            <p:ph type="body" sz="quarter" idx="12"/>
          </p:nvPr>
        </p:nvSpPr>
        <p:spPr>
          <a:xfrm>
            <a:off x="623887" y="2276475"/>
            <a:ext cx="6119813" cy="3960813"/>
          </a:xfrm>
        </p:spPr>
        <p:txBody>
          <a:bodyPr/>
          <a:lstStyle/>
          <a:p>
            <a:r>
              <a:rPr lang="et-EE" err="1"/>
              <a:t>Youth</a:t>
            </a:r>
            <a:r>
              <a:rPr lang="et-EE"/>
              <a:t> Monitoring </a:t>
            </a:r>
            <a:r>
              <a:rPr lang="en-US"/>
              <a:t>is </a:t>
            </a:r>
            <a:r>
              <a:rPr lang="et-EE"/>
              <a:t>a </a:t>
            </a:r>
            <a:r>
              <a:rPr lang="en-US"/>
              <a:t>central system for youth data, managed by the Ministry and Education and Youth Board</a:t>
            </a:r>
            <a:endParaRPr lang="et-EE"/>
          </a:p>
          <a:p>
            <a:r>
              <a:rPr lang="et-EE"/>
              <a:t>Co-</a:t>
            </a:r>
            <a:r>
              <a:rPr lang="et-EE" err="1"/>
              <a:t>operation</a:t>
            </a:r>
            <a:r>
              <a:rPr lang="et-EE"/>
              <a:t> </a:t>
            </a:r>
            <a:r>
              <a:rPr lang="en-US"/>
              <a:t>with universities for</a:t>
            </a:r>
            <a:r>
              <a:rPr lang="et-EE"/>
              <a:t> </a:t>
            </a:r>
            <a:r>
              <a:rPr lang="en-US"/>
              <a:t>research and improvements in youth work</a:t>
            </a:r>
            <a:endParaRPr lang="et-EE"/>
          </a:p>
          <a:p>
            <a:r>
              <a:rPr lang="en-US"/>
              <a:t>The Youth Monitoring Dashboard and periodic reports provide a detailed view of youth demographics and activities.</a:t>
            </a:r>
            <a:endParaRPr lang="et-EE"/>
          </a:p>
        </p:txBody>
      </p:sp>
      <p:pic>
        <p:nvPicPr>
          <p:cNvPr id="22" name="Pilt 21">
            <a:extLst>
              <a:ext uri="{FF2B5EF4-FFF2-40B4-BE49-F238E27FC236}">
                <a16:creationId xmlns:a16="http://schemas.microsoft.com/office/drawing/2014/main" id="{0EECAF60-F27A-3C3D-8522-24CC2C26845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864608" y="657225"/>
            <a:ext cx="7063867" cy="2112735"/>
          </a:xfrm>
          <a:prstGeom prst="rect">
            <a:avLst/>
          </a:prstGeom>
        </p:spPr>
      </p:pic>
      <p:sp>
        <p:nvSpPr>
          <p:cNvPr id="3" name="TextBox 2">
            <a:extLst>
              <a:ext uri="{FF2B5EF4-FFF2-40B4-BE49-F238E27FC236}">
                <a16:creationId xmlns:a16="http://schemas.microsoft.com/office/drawing/2014/main" id="{E8BB4C05-A1D3-D1EB-F8DE-D8639F65B00C}"/>
              </a:ext>
            </a:extLst>
          </p:cNvPr>
          <p:cNvSpPr txBox="1">
            <a:spLocks noGrp="1" noRot="1" noMove="1" noResize="1" noEditPoints="1" noAdjustHandles="1" noChangeArrowheads="1" noChangeShapeType="1"/>
          </p:cNvSpPr>
          <p:nvPr/>
        </p:nvSpPr>
        <p:spPr>
          <a:xfrm>
            <a:off x="6472003" y="5929511"/>
            <a:ext cx="5456472" cy="338554"/>
          </a:xfrm>
          <a:prstGeom prst="rect">
            <a:avLst/>
          </a:prstGeom>
          <a:noFill/>
        </p:spPr>
        <p:txBody>
          <a:bodyPr wrap="square" rtlCol="0">
            <a:spAutoFit/>
          </a:bodyPr>
          <a:lstStyle/>
          <a:p>
            <a:pPr algn="r"/>
            <a:r>
              <a:rPr lang="et-EE" sz="1600" b="1" u="sng" dirty="0" err="1">
                <a:solidFill>
                  <a:schemeClr val="bg2"/>
                </a:solidFill>
                <a:hlinkClick r:id="rId4">
                  <a:extLst>
                    <a:ext uri="{A12FA001-AC4F-418D-AE19-62706E023703}">
                      <ahyp:hlinkClr xmlns:ahyp="http://schemas.microsoft.com/office/drawing/2018/hyperlinkcolor" val="tx"/>
                    </a:ext>
                  </a:extLst>
                </a:hlinkClick>
              </a:rPr>
              <a:t>Statistics</a:t>
            </a:r>
            <a:r>
              <a:rPr lang="et-EE" sz="1600" u="sng" dirty="0">
                <a:solidFill>
                  <a:schemeClr val="bg2"/>
                </a:solidFill>
                <a:hlinkClick r:id="rId4">
                  <a:extLst>
                    <a:ext uri="{A12FA001-AC4F-418D-AE19-62706E023703}">
                      <ahyp:hlinkClr xmlns:ahyp="http://schemas.microsoft.com/office/drawing/2018/hyperlinkcolor" val="tx"/>
                    </a:ext>
                  </a:extLst>
                </a:hlinkClick>
              </a:rPr>
              <a:t> </a:t>
            </a:r>
            <a:r>
              <a:rPr lang="et-EE" sz="1600" b="1" u="sng" dirty="0" err="1">
                <a:solidFill>
                  <a:schemeClr val="bg2"/>
                </a:solidFill>
                <a:hlinkClick r:id="rId4">
                  <a:extLst>
                    <a:ext uri="{A12FA001-AC4F-418D-AE19-62706E023703}">
                      <ahyp:hlinkClr xmlns:ahyp="http://schemas.microsoft.com/office/drawing/2018/hyperlinkcolor" val="tx"/>
                    </a:ext>
                  </a:extLst>
                </a:hlinkClick>
              </a:rPr>
              <a:t>dashboards</a:t>
            </a:r>
            <a:endParaRPr lang="et-EE" sz="1600" b="1" u="sng" dirty="0">
              <a:solidFill>
                <a:schemeClr val="bg2"/>
              </a:solidFill>
            </a:endParaRPr>
          </a:p>
        </p:txBody>
      </p:sp>
      <p:pic>
        <p:nvPicPr>
          <p:cNvPr id="11" name="Pilt 10">
            <a:extLst>
              <a:ext uri="{FF2B5EF4-FFF2-40B4-BE49-F238E27FC236}">
                <a16:creationId xmlns:a16="http://schemas.microsoft.com/office/drawing/2014/main" id="{C7C4D36D-A9EF-7CD1-27C9-53C30AD82E7F}"/>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9194570" y="5958506"/>
            <a:ext cx="338554" cy="338554"/>
          </a:xfrm>
          <a:prstGeom prst="rect">
            <a:avLst/>
          </a:prstGeom>
        </p:spPr>
      </p:pic>
    </p:spTree>
    <p:extLst>
      <p:ext uri="{BB962C8B-B14F-4D97-AF65-F5344CB8AC3E}">
        <p14:creationId xmlns:p14="http://schemas.microsoft.com/office/powerpoint/2010/main" val="10336987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lt 15" descr="Pilt, millel on kujutatud õues, puu, taevas, maastik&#10;&#10;Kirjeldus on genereeritud automaatselt">
            <a:extLst>
              <a:ext uri="{FF2B5EF4-FFF2-40B4-BE49-F238E27FC236}">
                <a16:creationId xmlns:a16="http://schemas.microsoft.com/office/drawing/2014/main" id="{86E9F46F-536B-B72D-84E3-C50DEF6EC2B2}"/>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r="-6"/>
          <a:stretch/>
        </p:blipFill>
        <p:spPr>
          <a:xfrm>
            <a:off x="-10161" y="0"/>
            <a:ext cx="13237063" cy="6861682"/>
          </a:xfrm>
          <a:prstGeom prst="rect">
            <a:avLst/>
          </a:prstGeom>
        </p:spPr>
      </p:pic>
      <p:sp>
        <p:nvSpPr>
          <p:cNvPr id="17" name="Ristkülik 16">
            <a:extLst>
              <a:ext uri="{FF2B5EF4-FFF2-40B4-BE49-F238E27FC236}">
                <a16:creationId xmlns:a16="http://schemas.microsoft.com/office/drawing/2014/main" id="{36EDEF90-2477-AC22-E7F6-3645D8630C87}"/>
              </a:ext>
            </a:extLst>
          </p:cNvPr>
          <p:cNvSpPr>
            <a:spLocks noGrp="1" noRot="1" noMove="1" noResize="1" noEditPoints="1" noAdjustHandles="1" noChangeArrowheads="1" noChangeShapeType="1"/>
          </p:cNvSpPr>
          <p:nvPr/>
        </p:nvSpPr>
        <p:spPr>
          <a:xfrm>
            <a:off x="1" y="0"/>
            <a:ext cx="16426542" cy="6858000"/>
          </a:xfrm>
          <a:prstGeom prst="rect">
            <a:avLst/>
          </a:prstGeom>
          <a:gradFill flip="none" rotWithShape="1">
            <a:gsLst>
              <a:gs pos="16000">
                <a:schemeClr val="accent1">
                  <a:alpha val="0"/>
                </a:schemeClr>
              </a:gs>
              <a:gs pos="87000">
                <a:schemeClr val="accent1">
                  <a:alpha val="6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 name="Pealkiri 5">
            <a:extLst>
              <a:ext uri="{FF2B5EF4-FFF2-40B4-BE49-F238E27FC236}">
                <a16:creationId xmlns:a16="http://schemas.microsoft.com/office/drawing/2014/main" id="{19699901-C146-298E-6238-4D2F83FFA62E}"/>
              </a:ext>
            </a:extLst>
          </p:cNvPr>
          <p:cNvSpPr>
            <a:spLocks noGrp="1" noRot="1" noMove="1" noResize="1" noEditPoints="1" noAdjustHandles="1" noChangeArrowheads="1" noChangeShapeType="1"/>
          </p:cNvSpPr>
          <p:nvPr>
            <p:ph type="title"/>
          </p:nvPr>
        </p:nvSpPr>
        <p:spPr>
          <a:xfrm>
            <a:off x="623887" y="658801"/>
            <a:ext cx="9446704" cy="974638"/>
          </a:xfrm>
        </p:spPr>
        <p:txBody>
          <a:bodyPr/>
          <a:lstStyle/>
          <a:p>
            <a:r>
              <a:rPr lang="et-EE" err="1"/>
              <a:t>Shaping</a:t>
            </a:r>
            <a:r>
              <a:rPr lang="et-EE"/>
              <a:t> </a:t>
            </a:r>
            <a:r>
              <a:rPr lang="et-EE" err="1"/>
              <a:t>the</a:t>
            </a:r>
            <a:r>
              <a:rPr lang="et-EE"/>
              <a:t> </a:t>
            </a:r>
            <a:r>
              <a:rPr lang="et-EE" err="1"/>
              <a:t>future</a:t>
            </a:r>
            <a:endParaRPr lang="et-EE"/>
          </a:p>
        </p:txBody>
      </p:sp>
      <p:sp>
        <p:nvSpPr>
          <p:cNvPr id="14" name="Teksti kohatäide 13">
            <a:extLst>
              <a:ext uri="{FF2B5EF4-FFF2-40B4-BE49-F238E27FC236}">
                <a16:creationId xmlns:a16="http://schemas.microsoft.com/office/drawing/2014/main" id="{285876A4-0FFC-4263-7C3C-B3B6F2B0EAF7}"/>
              </a:ext>
            </a:extLst>
          </p:cNvPr>
          <p:cNvSpPr>
            <a:spLocks noGrp="1" noRot="1" noMove="1" noResize="1" noEditPoints="1" noAdjustHandles="1" noChangeArrowheads="1" noChangeShapeType="1"/>
          </p:cNvSpPr>
          <p:nvPr>
            <p:ph type="body" sz="quarter" idx="11"/>
          </p:nvPr>
        </p:nvSpPr>
        <p:spPr>
          <a:xfrm>
            <a:off x="623887" y="1486479"/>
            <a:ext cx="9446704" cy="643036"/>
          </a:xfrm>
        </p:spPr>
        <p:txBody>
          <a:bodyPr/>
          <a:lstStyle/>
          <a:p>
            <a:r>
              <a:rPr lang="et-EE" err="1"/>
              <a:t>Strategic</a:t>
            </a:r>
            <a:r>
              <a:rPr lang="et-EE"/>
              <a:t> </a:t>
            </a:r>
            <a:r>
              <a:rPr lang="et-EE" err="1"/>
              <a:t>aims</a:t>
            </a:r>
            <a:r>
              <a:rPr lang="et-EE"/>
              <a:t> of </a:t>
            </a:r>
            <a:r>
              <a:rPr lang="et-EE" err="1"/>
              <a:t>the</a:t>
            </a:r>
            <a:r>
              <a:rPr lang="et-EE"/>
              <a:t> </a:t>
            </a:r>
            <a:r>
              <a:rPr lang="et-EE" err="1"/>
              <a:t>Youth</a:t>
            </a:r>
            <a:r>
              <a:rPr lang="et-EE"/>
              <a:t> </a:t>
            </a:r>
            <a:r>
              <a:rPr lang="et-EE" err="1"/>
              <a:t>Sector</a:t>
            </a:r>
            <a:r>
              <a:rPr lang="et-EE"/>
              <a:t> </a:t>
            </a:r>
            <a:r>
              <a:rPr lang="et-EE" err="1"/>
              <a:t>Strategy</a:t>
            </a:r>
            <a:r>
              <a:rPr lang="et-EE"/>
              <a:t> </a:t>
            </a:r>
            <a:r>
              <a:rPr lang="en-US"/>
              <a:t>2021–2035</a:t>
            </a:r>
            <a:endParaRPr lang="et-EE"/>
          </a:p>
        </p:txBody>
      </p:sp>
      <p:sp>
        <p:nvSpPr>
          <p:cNvPr id="2" name="Teksti kohatäide 1">
            <a:extLst>
              <a:ext uri="{FF2B5EF4-FFF2-40B4-BE49-F238E27FC236}">
                <a16:creationId xmlns:a16="http://schemas.microsoft.com/office/drawing/2014/main" id="{F6C58B58-25C2-2357-EE96-7B93B2C0788A}"/>
              </a:ext>
            </a:extLst>
          </p:cNvPr>
          <p:cNvSpPr>
            <a:spLocks noGrp="1" noRot="1" noMove="1" noResize="1" noEditPoints="1" noAdjustHandles="1" noChangeArrowheads="1" noChangeShapeType="1"/>
          </p:cNvSpPr>
          <p:nvPr>
            <p:ph type="body" sz="quarter" idx="12"/>
          </p:nvPr>
        </p:nvSpPr>
        <p:spPr>
          <a:xfrm>
            <a:off x="623887" y="3429000"/>
            <a:ext cx="4964112" cy="2808288"/>
          </a:xfrm>
        </p:spPr>
        <p:txBody>
          <a:bodyPr anchor="b"/>
          <a:lstStyle/>
          <a:p>
            <a:r>
              <a:rPr lang="en-US"/>
              <a:t>MOMENTUM</a:t>
            </a:r>
            <a:br>
              <a:rPr lang="et-EE"/>
            </a:br>
            <a:r>
              <a:rPr lang="en-US"/>
              <a:t>Empowering youth as the creative force in society, focusing on education, culture, and economy.</a:t>
            </a:r>
            <a:endParaRPr lang="et-EE"/>
          </a:p>
          <a:p>
            <a:endParaRPr lang="en-US"/>
          </a:p>
          <a:p>
            <a:r>
              <a:rPr lang="en-US"/>
              <a:t>RIGHTS AND </a:t>
            </a:r>
            <a:r>
              <a:rPr lang="et-EE"/>
              <a:t>P</a:t>
            </a:r>
            <a:r>
              <a:rPr lang="en-US"/>
              <a:t>ARTICIPATION</a:t>
            </a:r>
            <a:br>
              <a:rPr lang="et-EE"/>
            </a:br>
            <a:r>
              <a:rPr lang="en-US"/>
              <a:t>Ensuring consistent protection of youth rights and encouraging active civic participation.</a:t>
            </a:r>
          </a:p>
        </p:txBody>
      </p:sp>
      <p:sp>
        <p:nvSpPr>
          <p:cNvPr id="3" name="Teksti kohatäide 2">
            <a:extLst>
              <a:ext uri="{FF2B5EF4-FFF2-40B4-BE49-F238E27FC236}">
                <a16:creationId xmlns:a16="http://schemas.microsoft.com/office/drawing/2014/main" id="{35F61E62-DBC3-FE21-4F03-F2C33FDA0F11}"/>
              </a:ext>
            </a:extLst>
          </p:cNvPr>
          <p:cNvSpPr>
            <a:spLocks noGrp="1" noRot="1" noMove="1" noResize="1" noEditPoints="1" noAdjustHandles="1" noChangeArrowheads="1" noChangeShapeType="1"/>
          </p:cNvSpPr>
          <p:nvPr>
            <p:ph type="body" sz="quarter" idx="13"/>
          </p:nvPr>
        </p:nvSpPr>
        <p:spPr>
          <a:xfrm>
            <a:off x="6096001" y="3429000"/>
            <a:ext cx="4964111" cy="2808288"/>
          </a:xfrm>
        </p:spPr>
        <p:txBody>
          <a:bodyPr anchor="b"/>
          <a:lstStyle/>
          <a:p>
            <a:r>
              <a:rPr lang="en-US"/>
              <a:t>QUALITY </a:t>
            </a:r>
            <a:r>
              <a:rPr lang="et-EE"/>
              <a:t>Y</a:t>
            </a:r>
            <a:r>
              <a:rPr lang="en-US"/>
              <a:t>OUTH </a:t>
            </a:r>
            <a:r>
              <a:rPr lang="et-EE"/>
              <a:t>W</a:t>
            </a:r>
            <a:r>
              <a:rPr lang="en-US"/>
              <a:t>ORK</a:t>
            </a:r>
            <a:br>
              <a:rPr lang="et-EE"/>
            </a:br>
            <a:r>
              <a:rPr lang="en-US"/>
              <a:t>Making quality youth work accessible across Estonia for versatile self-development.</a:t>
            </a:r>
            <a:endParaRPr lang="et-EE"/>
          </a:p>
          <a:p>
            <a:endParaRPr lang="en-US"/>
          </a:p>
          <a:p>
            <a:r>
              <a:rPr lang="en-US"/>
              <a:t>SAFETY NET</a:t>
            </a:r>
            <a:br>
              <a:rPr lang="et-EE"/>
            </a:br>
            <a:r>
              <a:rPr lang="en-US"/>
              <a:t>Identifying and preventing youth exclusion through a supportive network.</a:t>
            </a:r>
            <a:endParaRPr lang="et-EE"/>
          </a:p>
          <a:p>
            <a:endParaRPr lang="et-EE"/>
          </a:p>
        </p:txBody>
      </p:sp>
    </p:spTree>
    <p:extLst>
      <p:ext uri="{BB962C8B-B14F-4D97-AF65-F5344CB8AC3E}">
        <p14:creationId xmlns:p14="http://schemas.microsoft.com/office/powerpoint/2010/main" val="3172350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82" name="Picture Placeholder 6"/>
          <p:cNvPicPr>
            <a:picLocks noGrp="1" noRot="1" noMove="1" noResize="1" noEditPoints="1" noAdjustHandles="1" noChangeArrowheads="1" noChangeShapeType="1" noCrop="1"/>
          </p:cNvPicPr>
          <p:nvPr/>
        </p:nvPicPr>
        <p:blipFill rotWithShape="1">
          <a:blip r:embed="rId3"/>
          <a:srcRect t="2534" r="25776" b="618"/>
          <a:stretch/>
        </p:blipFill>
        <p:spPr>
          <a:xfrm>
            <a:off x="4308229" y="-3499"/>
            <a:ext cx="7883771" cy="6858000"/>
          </a:xfrm>
          <a:prstGeom prst="rect">
            <a:avLst/>
          </a:prstGeom>
          <a:ln>
            <a:noFill/>
          </a:ln>
        </p:spPr>
      </p:pic>
      <p:sp>
        <p:nvSpPr>
          <p:cNvPr id="53" name="Rectangle 13">
            <a:extLst>
              <a:ext uri="{FF2B5EF4-FFF2-40B4-BE49-F238E27FC236}">
                <a16:creationId xmlns:a16="http://schemas.microsoft.com/office/drawing/2014/main" id="{8EE90045-51BA-466D-A30D-104B5947EEB8}"/>
              </a:ext>
            </a:extLst>
          </p:cNvPr>
          <p:cNvSpPr>
            <a:spLocks noGrp="1" noRot="1" noMove="1" noResize="1" noEditPoints="1" noAdjustHandles="1" noChangeArrowheads="1" noChangeShapeType="1"/>
          </p:cNvSpPr>
          <p:nvPr/>
        </p:nvSpPr>
        <p:spPr>
          <a:xfrm>
            <a:off x="4250726" y="-1"/>
            <a:ext cx="7958381" cy="6858000"/>
          </a:xfrm>
          <a:prstGeom prst="rect">
            <a:avLst/>
          </a:prstGeom>
          <a:gradFill>
            <a:gsLst>
              <a:gs pos="87000">
                <a:schemeClr val="accent1"/>
              </a:gs>
              <a:gs pos="38000">
                <a:schemeClr val="accent1">
                  <a:alpha val="1000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al 15">
            <a:extLst>
              <a:ext uri="{FF2B5EF4-FFF2-40B4-BE49-F238E27FC236}">
                <a16:creationId xmlns:a16="http://schemas.microsoft.com/office/drawing/2014/main" id="{652EB21B-EE76-AEE9-F736-D8A053E833DE}"/>
              </a:ext>
            </a:extLst>
          </p:cNvPr>
          <p:cNvSpPr>
            <a:spLocks noGrp="1" noRot="1" noMove="1" noResize="1" noEditPoints="1" noAdjustHandles="1" noChangeArrowheads="1" noChangeShapeType="1"/>
          </p:cNvSpPr>
          <p:nvPr/>
        </p:nvSpPr>
        <p:spPr>
          <a:xfrm>
            <a:off x="7561089" y="5004972"/>
            <a:ext cx="3596128" cy="3531087"/>
          </a:xfrm>
          <a:prstGeom prst="ellipse">
            <a:avLst/>
          </a:prstGeom>
          <a:solidFill>
            <a:schemeClr val="accent1">
              <a:alpha val="22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grpSp>
        <p:nvGrpSpPr>
          <p:cNvPr id="18" name="Rühm 17">
            <a:extLst>
              <a:ext uri="{FF2B5EF4-FFF2-40B4-BE49-F238E27FC236}">
                <a16:creationId xmlns:a16="http://schemas.microsoft.com/office/drawing/2014/main" id="{1F129874-F741-8010-5D94-229A22853CF6}"/>
              </a:ext>
            </a:extLst>
          </p:cNvPr>
          <p:cNvGrpSpPr>
            <a:grpSpLocks noGrp="1" noUngrp="1" noRot="1" noMove="1" noResize="1"/>
          </p:cNvGrpSpPr>
          <p:nvPr/>
        </p:nvGrpSpPr>
        <p:grpSpPr>
          <a:xfrm>
            <a:off x="6395676" y="3686503"/>
            <a:ext cx="5885146" cy="3531087"/>
            <a:chOff x="6096000" y="3488835"/>
            <a:chExt cx="5885146" cy="3531087"/>
          </a:xfrm>
        </p:grpSpPr>
        <p:pic>
          <p:nvPicPr>
            <p:cNvPr id="5" name="Pilt 4">
              <a:extLst>
                <a:ext uri="{FF2B5EF4-FFF2-40B4-BE49-F238E27FC236}">
                  <a16:creationId xmlns:a16="http://schemas.microsoft.com/office/drawing/2014/main" id="{D4BF026A-B884-E980-3882-6332DE4FCB50}"/>
                </a:ext>
              </a:extLst>
            </p:cNvPr>
            <p:cNvPicPr>
              <a:picLocks noGrp="1" noRot="1" noChangeAspect="1" noMove="1" noResize="1" noEditPoints="1" noAdjustHandles="1" noChangeArrowheads="1" noChangeShapeType="1" noCrop="1"/>
            </p:cNvPicPr>
            <p:nvPr/>
          </p:nvPicPr>
          <p:blipFill>
            <a:blip r:embed="rId4"/>
            <a:srcRect/>
            <a:stretch/>
          </p:blipFill>
          <p:spPr>
            <a:xfrm>
              <a:off x="6096000" y="3488835"/>
              <a:ext cx="5885146" cy="3531087"/>
            </a:xfrm>
            <a:prstGeom prst="rect">
              <a:avLst/>
            </a:prstGeom>
          </p:spPr>
        </p:pic>
        <p:sp>
          <p:nvSpPr>
            <p:cNvPr id="6" name="TextBox 5">
              <a:extLst>
                <a:ext uri="{FF2B5EF4-FFF2-40B4-BE49-F238E27FC236}">
                  <a16:creationId xmlns:a16="http://schemas.microsoft.com/office/drawing/2014/main" id="{E7400A53-AB13-6A52-57AA-532E5007E210}"/>
                </a:ext>
              </a:extLst>
            </p:cNvPr>
            <p:cNvSpPr txBox="1">
              <a:spLocks noGrp="1" noRot="1" noMove="1" noResize="1" noEditPoints="1" noAdjustHandles="1" noChangeArrowheads="1" noChangeShapeType="1"/>
            </p:cNvSpPr>
            <p:nvPr/>
          </p:nvSpPr>
          <p:spPr>
            <a:xfrm>
              <a:off x="7712692" y="5387988"/>
              <a:ext cx="2898648" cy="1169551"/>
            </a:xfrm>
            <a:prstGeom prst="rect">
              <a:avLst/>
            </a:prstGeom>
            <a:noFill/>
          </p:spPr>
          <p:txBody>
            <a:bodyPr wrap="square" rtlCol="0">
              <a:spAutoFit/>
            </a:bodyPr>
            <a:lstStyle/>
            <a:p>
              <a:pPr algn="ctr" rtl="0">
                <a:defRPr lang="en-US" sz="2400" b="0" i="0" u="none" strike="noStrike" kern="1200" baseline="0" smtClean="0">
                  <a:solidFill>
                    <a:srgbClr val="000096"/>
                  </a:solidFill>
                  <a:latin typeface="+mn-lt"/>
                  <a:ea typeface="+mn-ea"/>
                  <a:cs typeface="+mn-cs"/>
                </a:defRPr>
              </a:pPr>
              <a:r>
                <a:rPr lang="et-EE" sz="7000" b="0" i="0" u="none" strike="noStrike" kern="1200" baseline="0" dirty="0">
                  <a:solidFill>
                    <a:schemeClr val="bg1"/>
                  </a:solidFill>
                  <a:latin typeface="+mj-lt"/>
                  <a:ea typeface="+mn-ea"/>
                  <a:cs typeface="+mn-cs"/>
                </a:rPr>
                <a:t>57%</a:t>
              </a:r>
            </a:p>
          </p:txBody>
        </p:sp>
      </p:grpSp>
      <p:grpSp>
        <p:nvGrpSpPr>
          <p:cNvPr id="2" name="Rühm 1">
            <a:extLst>
              <a:ext uri="{FF2B5EF4-FFF2-40B4-BE49-F238E27FC236}">
                <a16:creationId xmlns:a16="http://schemas.microsoft.com/office/drawing/2014/main" id="{2D8DA873-94BA-3C22-0E82-5D57845AAD52}"/>
              </a:ext>
            </a:extLst>
          </p:cNvPr>
          <p:cNvGrpSpPr>
            <a:grpSpLocks noGrp="1" noUngrp="1" noRot="1" noMove="1" noResize="1"/>
          </p:cNvGrpSpPr>
          <p:nvPr/>
        </p:nvGrpSpPr>
        <p:grpSpPr>
          <a:xfrm>
            <a:off x="6395677" y="3686502"/>
            <a:ext cx="5885146" cy="3531087"/>
            <a:chOff x="6395677" y="3686502"/>
            <a:chExt cx="5885146" cy="3531087"/>
          </a:xfrm>
        </p:grpSpPr>
        <p:pic>
          <p:nvPicPr>
            <p:cNvPr id="257" name="Pilt 256">
              <a:extLst>
                <a:ext uri="{FF2B5EF4-FFF2-40B4-BE49-F238E27FC236}">
                  <a16:creationId xmlns:a16="http://schemas.microsoft.com/office/drawing/2014/main" id="{14F011F2-7BC4-8505-F7A2-C1717B8A7E4A}"/>
                </a:ext>
              </a:extLst>
            </p:cNvPr>
            <p:cNvPicPr>
              <a:picLocks noGrp="1" noRot="1" noChangeAspect="1" noMove="1" noResize="1" noEditPoints="1" noAdjustHandles="1" noChangeArrowheads="1" noChangeShapeType="1" noCrop="1"/>
            </p:cNvPicPr>
            <p:nvPr/>
          </p:nvPicPr>
          <p:blipFill>
            <a:blip r:embed="rId5"/>
            <a:srcRect/>
            <a:stretch/>
          </p:blipFill>
          <p:spPr>
            <a:xfrm>
              <a:off x="6395677" y="3686502"/>
              <a:ext cx="5885146" cy="3531087"/>
            </a:xfrm>
            <a:prstGeom prst="rect">
              <a:avLst/>
            </a:prstGeom>
          </p:spPr>
        </p:pic>
        <p:sp>
          <p:nvSpPr>
            <p:cNvPr id="258" name="TextBox 257">
              <a:extLst>
                <a:ext uri="{FF2B5EF4-FFF2-40B4-BE49-F238E27FC236}">
                  <a16:creationId xmlns:a16="http://schemas.microsoft.com/office/drawing/2014/main" id="{A97E7F81-E763-9E17-6AB9-B438AFEE4589}"/>
                </a:ext>
              </a:extLst>
            </p:cNvPr>
            <p:cNvSpPr txBox="1">
              <a:spLocks noGrp="1" noRot="1" noMove="1" noResize="1" noEditPoints="1" noAdjustHandles="1" noChangeArrowheads="1" noChangeShapeType="1"/>
            </p:cNvSpPr>
            <p:nvPr/>
          </p:nvSpPr>
          <p:spPr>
            <a:xfrm>
              <a:off x="7967813" y="5579394"/>
              <a:ext cx="2885095" cy="1164082"/>
            </a:xfrm>
            <a:prstGeom prst="rect">
              <a:avLst/>
            </a:prstGeom>
            <a:noFill/>
          </p:spPr>
          <p:txBody>
            <a:bodyPr wrap="square" rtlCol="0">
              <a:spAutoFit/>
            </a:bodyPr>
            <a:lstStyle/>
            <a:p>
              <a:pPr algn="ctr" rtl="0">
                <a:defRPr lang="en-US" sz="2400" b="0" i="0" u="none" strike="noStrike" kern="1200" baseline="0" smtClean="0">
                  <a:solidFill>
                    <a:srgbClr val="000096"/>
                  </a:solidFill>
                  <a:latin typeface="+mn-lt"/>
                  <a:ea typeface="+mn-ea"/>
                  <a:cs typeface="+mn-cs"/>
                </a:defRPr>
              </a:pPr>
              <a:r>
                <a:rPr lang="et-EE" sz="7000" b="0" i="0" u="none" strike="noStrike" kern="1200" baseline="0" dirty="0">
                  <a:solidFill>
                    <a:schemeClr val="bg1"/>
                  </a:solidFill>
                  <a:latin typeface="+mj-lt"/>
                  <a:ea typeface="+mn-ea"/>
                  <a:cs typeface="+mn-cs"/>
                </a:rPr>
                <a:t>70%</a:t>
              </a:r>
            </a:p>
          </p:txBody>
        </p:sp>
      </p:grpSp>
      <p:sp>
        <p:nvSpPr>
          <p:cNvPr id="284" name="CustomShape 2"/>
          <p:cNvSpPr>
            <a:spLocks noGrp="1" noRot="1" noMove="1" noResize="1" noEditPoints="1" noAdjustHandles="1" noChangeArrowheads="1" noChangeShapeType="1"/>
          </p:cNvSpPr>
          <p:nvPr/>
        </p:nvSpPr>
        <p:spPr>
          <a:xfrm>
            <a:off x="623879" y="2276640"/>
            <a:ext cx="6691321" cy="1773877"/>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marL="270000" indent="-269280">
              <a:lnSpc>
                <a:spcPct val="100000"/>
              </a:lnSpc>
              <a:spcBef>
                <a:spcPts val="400"/>
              </a:spcBef>
              <a:buClr>
                <a:srgbClr val="FFFFFF"/>
              </a:buClr>
              <a:buFont typeface="Aino"/>
              <a:buChar char="+"/>
            </a:pPr>
            <a:endParaRPr lang="et-EE" spc="-1">
              <a:solidFill>
                <a:schemeClr val="bg1"/>
              </a:solidFill>
              <a:latin typeface="Aino"/>
            </a:endParaRPr>
          </a:p>
        </p:txBody>
      </p:sp>
      <p:sp>
        <p:nvSpPr>
          <p:cNvPr id="56" name="Pealkiri 1">
            <a:extLst>
              <a:ext uri="{FF2B5EF4-FFF2-40B4-BE49-F238E27FC236}">
                <a16:creationId xmlns:a16="http://schemas.microsoft.com/office/drawing/2014/main" id="{90615288-01D7-C0C9-DC6E-F6E274743512}"/>
              </a:ext>
            </a:extLst>
          </p:cNvPr>
          <p:cNvSpPr>
            <a:spLocks noGrp="1" noRot="1" noMove="1" noResize="1" noEditPoints="1" noAdjustHandles="1" noChangeArrowheads="1" noChangeShapeType="1"/>
          </p:cNvSpPr>
          <p:nvPr>
            <p:ph type="title"/>
          </p:nvPr>
        </p:nvSpPr>
        <p:spPr>
          <a:xfrm>
            <a:off x="623887" y="658801"/>
            <a:ext cx="10944225" cy="969974"/>
          </a:xfrm>
        </p:spPr>
        <p:txBody>
          <a:bodyPr/>
          <a:lstStyle/>
          <a:p>
            <a:r>
              <a:rPr lang="et-EE" dirty="0" err="1"/>
              <a:t>Our</a:t>
            </a:r>
            <a:r>
              <a:rPr lang="et-EE" dirty="0"/>
              <a:t> g</a:t>
            </a:r>
            <a:r>
              <a:rPr lang="en-US" dirty="0" err="1"/>
              <a:t>oal</a:t>
            </a:r>
            <a:r>
              <a:rPr lang="et-EE" dirty="0"/>
              <a:t> </a:t>
            </a:r>
            <a:r>
              <a:rPr lang="et-EE" dirty="0" err="1"/>
              <a:t>is</a:t>
            </a:r>
            <a:r>
              <a:rPr lang="et-EE" dirty="0"/>
              <a:t> </a:t>
            </a:r>
            <a:r>
              <a:rPr lang="et-EE" dirty="0" err="1"/>
              <a:t>to</a:t>
            </a:r>
            <a:r>
              <a:rPr lang="en-US" dirty="0"/>
              <a:t> </a:t>
            </a:r>
            <a:r>
              <a:rPr lang="et-EE" dirty="0" err="1"/>
              <a:t>build</a:t>
            </a:r>
            <a:r>
              <a:rPr lang="et-EE" dirty="0"/>
              <a:t> </a:t>
            </a:r>
            <a:br>
              <a:rPr lang="et-EE" dirty="0"/>
            </a:br>
            <a:r>
              <a:rPr lang="en-US" dirty="0"/>
              <a:t>Estonia </a:t>
            </a:r>
            <a:r>
              <a:rPr lang="et-EE" dirty="0"/>
              <a:t>t</a:t>
            </a:r>
            <a:r>
              <a:rPr lang="en-US" dirty="0"/>
              <a:t>hat </a:t>
            </a:r>
            <a:br>
              <a:rPr lang="et-EE" dirty="0"/>
            </a:br>
            <a:r>
              <a:rPr lang="et-EE" dirty="0" err="1"/>
              <a:t>young</a:t>
            </a:r>
            <a:r>
              <a:rPr lang="et-EE" dirty="0"/>
              <a:t> </a:t>
            </a:r>
            <a:r>
              <a:rPr lang="et-EE" dirty="0" err="1"/>
              <a:t>people</a:t>
            </a:r>
            <a:r>
              <a:rPr lang="et-EE" dirty="0"/>
              <a:t> </a:t>
            </a:r>
            <a:r>
              <a:rPr lang="et-EE" dirty="0" err="1"/>
              <a:t>want</a:t>
            </a:r>
            <a:r>
              <a:rPr lang="et-EE" dirty="0"/>
              <a:t> </a:t>
            </a:r>
            <a:br>
              <a:rPr lang="et-EE" dirty="0"/>
            </a:br>
            <a:r>
              <a:rPr lang="et-EE" dirty="0" err="1"/>
              <a:t>to</a:t>
            </a:r>
            <a:r>
              <a:rPr lang="et-EE" dirty="0"/>
              <a:t> </a:t>
            </a:r>
            <a:r>
              <a:rPr lang="et-EE" dirty="0" err="1"/>
              <a:t>live</a:t>
            </a:r>
            <a:r>
              <a:rPr lang="et-EE" dirty="0"/>
              <a:t> in and </a:t>
            </a:r>
            <a:r>
              <a:rPr lang="et-EE" dirty="0" err="1"/>
              <a:t>lead</a:t>
            </a:r>
            <a:endParaRPr lang="et-EE" dirty="0"/>
          </a:p>
        </p:txBody>
      </p:sp>
      <p:sp>
        <p:nvSpPr>
          <p:cNvPr id="57" name="Teksti kohatäide 2">
            <a:extLst>
              <a:ext uri="{FF2B5EF4-FFF2-40B4-BE49-F238E27FC236}">
                <a16:creationId xmlns:a16="http://schemas.microsoft.com/office/drawing/2014/main" id="{69E51EC3-D3B3-ABD5-06B2-B22154A74021}"/>
              </a:ext>
            </a:extLst>
          </p:cNvPr>
          <p:cNvSpPr txBox="1">
            <a:spLocks noGrp="1" noRot="1" noMove="1" noResize="1" noEditPoints="1" noAdjustHandles="1" noChangeArrowheads="1" noChangeShapeType="1"/>
          </p:cNvSpPr>
          <p:nvPr/>
        </p:nvSpPr>
        <p:spPr>
          <a:xfrm>
            <a:off x="623887" y="1466851"/>
            <a:ext cx="9648825" cy="647700"/>
          </a:xfrm>
          <a:prstGeom prst="rect">
            <a:avLst/>
          </a:prstGeom>
        </p:spPr>
        <p:txBody>
          <a:bodyPr vert="horz" lIns="0" tIns="0" rIns="0" bIns="0" rtlCol="0" anchor="t">
            <a:noAutofit/>
          </a:bodyPr>
          <a:lstStyle>
            <a:lvl1pPr marL="0" indent="0" algn="l" defTabSz="270000" rtl="0" eaLnBrk="1" latinLnBrk="0" hangingPunct="1">
              <a:lnSpc>
                <a:spcPct val="100000"/>
              </a:lnSpc>
              <a:spcBef>
                <a:spcPts val="400"/>
              </a:spcBef>
              <a:spcAft>
                <a:spcPts val="0"/>
              </a:spcAft>
              <a:buClr>
                <a:schemeClr val="accent1"/>
              </a:buClr>
              <a:buFont typeface="Aino" panose="02000603040504020204" pitchFamily="50" charset="0"/>
              <a:buNone/>
              <a:defRPr sz="2200" kern="1200">
                <a:solidFill>
                  <a:schemeClr val="bg1"/>
                </a:solidFill>
                <a:latin typeface="+mn-lt"/>
                <a:ea typeface="+mn-ea"/>
                <a:cs typeface="+mn-cs"/>
              </a:defRPr>
            </a:lvl1pPr>
            <a:lvl2pPr marL="180975" indent="0" algn="l" defTabSz="914400" rtl="0" eaLnBrk="1" latinLnBrk="0" hangingPunct="1">
              <a:lnSpc>
                <a:spcPct val="100000"/>
              </a:lnSpc>
              <a:spcBef>
                <a:spcPts val="400"/>
              </a:spcBef>
              <a:spcAft>
                <a:spcPts val="200"/>
              </a:spcAft>
              <a:buClr>
                <a:schemeClr val="accent1"/>
              </a:buClr>
              <a:buFont typeface="Aino" panose="02000603040504020204" pitchFamily="50" charset="0"/>
              <a:buNone/>
              <a:defRPr sz="1800" kern="1200">
                <a:solidFill>
                  <a:srgbClr val="C4BEC5"/>
                </a:solidFill>
                <a:latin typeface="+mn-lt"/>
                <a:ea typeface="+mn-ea"/>
                <a:cs typeface="+mn-cs"/>
              </a:defRPr>
            </a:lvl2pPr>
            <a:lvl3pPr marL="361950" indent="0" algn="l" defTabSz="270000" rtl="0" eaLnBrk="1" latinLnBrk="0" hangingPunct="1">
              <a:lnSpc>
                <a:spcPct val="100000"/>
              </a:lnSpc>
              <a:spcBef>
                <a:spcPts val="400"/>
              </a:spcBef>
              <a:spcAft>
                <a:spcPts val="200"/>
              </a:spcAft>
              <a:buClr>
                <a:schemeClr val="accent1"/>
              </a:buClr>
              <a:buFont typeface="Aino" panose="02000603040504020204" pitchFamily="50" charset="0"/>
              <a:buNone/>
              <a:defRPr sz="1800" kern="1200">
                <a:solidFill>
                  <a:srgbClr val="C4BEC5"/>
                </a:solidFill>
                <a:latin typeface="+mn-lt"/>
                <a:ea typeface="+mn-ea"/>
                <a:cs typeface="+mn-cs"/>
              </a:defRPr>
            </a:lvl3pPr>
            <a:lvl4pPr marL="542925" indent="0" algn="l" defTabSz="270000" rtl="0" eaLnBrk="1" latinLnBrk="0" hangingPunct="1">
              <a:lnSpc>
                <a:spcPct val="100000"/>
              </a:lnSpc>
              <a:spcBef>
                <a:spcPts val="400"/>
              </a:spcBef>
              <a:spcAft>
                <a:spcPts val="0"/>
              </a:spcAft>
              <a:buClr>
                <a:schemeClr val="accent1"/>
              </a:buClr>
              <a:buFont typeface="Aino" panose="02000603040504020204" pitchFamily="50" charset="0"/>
              <a:buNone/>
              <a:defRPr sz="1800" kern="1200">
                <a:solidFill>
                  <a:srgbClr val="C4BEC5"/>
                </a:solidFill>
                <a:latin typeface="+mn-lt"/>
                <a:ea typeface="+mn-ea"/>
                <a:cs typeface="+mn-cs"/>
              </a:defRPr>
            </a:lvl4pPr>
            <a:lvl5pPr marL="714375" indent="0" algn="l" defTabSz="270000" rtl="0" eaLnBrk="1" latinLnBrk="0" hangingPunct="1">
              <a:lnSpc>
                <a:spcPct val="100000"/>
              </a:lnSpc>
              <a:spcBef>
                <a:spcPts val="400"/>
              </a:spcBef>
              <a:spcAft>
                <a:spcPts val="0"/>
              </a:spcAft>
              <a:buClr>
                <a:schemeClr val="accent1"/>
              </a:buClr>
              <a:buFont typeface="Aino" panose="02000603040504020204" pitchFamily="50" charset="0"/>
              <a:buNone/>
              <a:defRPr sz="1800" kern="1200">
                <a:solidFill>
                  <a:srgbClr val="C4BEC5"/>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a:lstStyle>
          <a:p>
            <a:r>
              <a:rPr lang="et-EE"/>
              <a:t> </a:t>
            </a:r>
          </a:p>
        </p:txBody>
      </p:sp>
      <p:sp>
        <p:nvSpPr>
          <p:cNvPr id="58" name="Teksti kohatäide 3">
            <a:extLst>
              <a:ext uri="{FF2B5EF4-FFF2-40B4-BE49-F238E27FC236}">
                <a16:creationId xmlns:a16="http://schemas.microsoft.com/office/drawing/2014/main" id="{540743E2-8FD2-7216-A9D1-3A0C0A886CAA}"/>
              </a:ext>
            </a:extLst>
          </p:cNvPr>
          <p:cNvSpPr>
            <a:spLocks noGrp="1" noRot="1" noMove="1" noResize="1" noEditPoints="1" noAdjustHandles="1" noChangeArrowheads="1" noChangeShapeType="1"/>
          </p:cNvSpPr>
          <p:nvPr>
            <p:ph type="body" sz="quarter" idx="12"/>
          </p:nvPr>
        </p:nvSpPr>
        <p:spPr>
          <a:xfrm>
            <a:off x="623888" y="2276475"/>
            <a:ext cx="7697152" cy="3960813"/>
          </a:xfrm>
        </p:spPr>
        <p:txBody>
          <a:bodyPr/>
          <a:lstStyle/>
          <a:p>
            <a:endParaRPr lang="en-US" dirty="0"/>
          </a:p>
          <a:p>
            <a:pPr marL="0" indent="0">
              <a:buNone/>
            </a:pPr>
            <a:r>
              <a:rPr lang="en-US" dirty="0"/>
              <a:t>Metric: Increase </a:t>
            </a:r>
            <a:r>
              <a:rPr lang="et-EE" dirty="0"/>
              <a:t>y</a:t>
            </a:r>
            <a:r>
              <a:rPr lang="en-US" dirty="0" err="1"/>
              <a:t>ou</a:t>
            </a:r>
            <a:r>
              <a:rPr lang="et-EE" dirty="0" err="1"/>
              <a:t>ng</a:t>
            </a:r>
            <a:r>
              <a:rPr lang="en-US" dirty="0"/>
              <a:t> </a:t>
            </a:r>
            <a:r>
              <a:rPr lang="et-EE" dirty="0" err="1"/>
              <a:t>people’s</a:t>
            </a:r>
            <a:r>
              <a:rPr lang="et-EE" dirty="0"/>
              <a:t> t</a:t>
            </a:r>
            <a:r>
              <a:rPr lang="en-US" dirty="0"/>
              <a:t>rust in </a:t>
            </a:r>
            <a:r>
              <a:rPr lang="et-EE" dirty="0"/>
              <a:t>s</a:t>
            </a:r>
            <a:r>
              <a:rPr lang="en-US" dirty="0" err="1"/>
              <a:t>tate</a:t>
            </a:r>
            <a:endParaRPr lang="et-EE" dirty="0"/>
          </a:p>
          <a:p>
            <a:pPr marL="0" indent="0">
              <a:buNone/>
            </a:pPr>
            <a:endParaRPr lang="en-US" dirty="0"/>
          </a:p>
          <a:p>
            <a:pPr marL="342900" indent="-342900">
              <a:buFont typeface="Aino" panose="02000603040504020204" pitchFamily="50" charset="-70"/>
              <a:buChar char="+"/>
            </a:pPr>
            <a:r>
              <a:rPr lang="en-US" dirty="0"/>
              <a:t>In 20</a:t>
            </a:r>
            <a:r>
              <a:rPr lang="et-EE" dirty="0"/>
              <a:t>22</a:t>
            </a:r>
            <a:r>
              <a:rPr lang="en-US" dirty="0"/>
              <a:t>, 5</a:t>
            </a:r>
            <a:r>
              <a:rPr lang="et-EE" dirty="0"/>
              <a:t>7</a:t>
            </a:r>
            <a:r>
              <a:rPr lang="en-US" dirty="0"/>
              <a:t>% of young Estonians </a:t>
            </a:r>
            <a:br>
              <a:rPr lang="et-EE" dirty="0"/>
            </a:br>
            <a:r>
              <a:rPr lang="en-US" dirty="0"/>
              <a:t>expressed trust in the parliament.</a:t>
            </a:r>
            <a:endParaRPr lang="et-EE" dirty="0"/>
          </a:p>
          <a:p>
            <a:pPr marL="342900" indent="-342900">
              <a:buFont typeface="Aino" panose="02000603040504020204" pitchFamily="50" charset="-70"/>
              <a:buChar char="+"/>
            </a:pPr>
            <a:r>
              <a:rPr lang="en-US" dirty="0"/>
              <a:t>Our 2035 aim is 70%</a:t>
            </a:r>
          </a:p>
          <a:p>
            <a:pPr marL="342900" indent="-342900">
              <a:buFont typeface="Aino" panose="02000603040504020204" pitchFamily="50" charset="-70"/>
              <a:buChar char="+"/>
            </a:pPr>
            <a:r>
              <a:rPr lang="en-US" dirty="0"/>
              <a:t>Estimated cost over 15 years: €356 million</a:t>
            </a:r>
            <a:endParaRPr lang="et-EE" dirty="0"/>
          </a:p>
        </p:txBody>
      </p:sp>
    </p:spTree>
    <p:extLst>
      <p:ext uri="{BB962C8B-B14F-4D97-AF65-F5344CB8AC3E}">
        <p14:creationId xmlns:p14="http://schemas.microsoft.com/office/powerpoint/2010/main" val="14694849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xEl>
                                              <p:pRg st="3" end="3"/>
                                            </p:txEl>
                                          </p:spTgt>
                                        </p:tgtEl>
                                        <p:attrNameLst>
                                          <p:attrName>style.visibility</p:attrName>
                                        </p:attrNameLst>
                                      </p:cBhvr>
                                      <p:to>
                                        <p:strVal val="visible"/>
                                      </p:to>
                                    </p:set>
                                    <p:animEffect transition="in" filter="fade">
                                      <p:cBhvr>
                                        <p:cTn id="7" dur="500"/>
                                        <p:tgtEl>
                                          <p:spTgt spid="58">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8">
                                            <p:txEl>
                                              <p:pRg st="4" end="4"/>
                                            </p:txEl>
                                          </p:spTgt>
                                        </p:tgtEl>
                                        <p:attrNameLst>
                                          <p:attrName>style.visibility</p:attrName>
                                        </p:attrNameLst>
                                      </p:cBhvr>
                                      <p:to>
                                        <p:strVal val="visible"/>
                                      </p:to>
                                    </p:set>
                                    <p:animEffect transition="in" filter="fade">
                                      <p:cBhvr>
                                        <p:cTn id="18" dur="500"/>
                                        <p:tgtEl>
                                          <p:spTgt spid="58">
                                            <p:txEl>
                                              <p:pRg st="4" end="4"/>
                                            </p:txEl>
                                          </p:spTgt>
                                        </p:tgtEl>
                                      </p:cBhvr>
                                    </p:animEffect>
                                  </p:childTnLst>
                                </p:cTn>
                              </p:par>
                              <p:par>
                                <p:cTn id="19" presetID="10" presetClass="exit" presetSubtype="0" fill="hold" nodeType="withEffect">
                                  <p:stCondLst>
                                    <p:cond delay="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8">
                                            <p:txEl>
                                              <p:pRg st="5" end="5"/>
                                            </p:txEl>
                                          </p:spTgt>
                                        </p:tgtEl>
                                        <p:attrNameLst>
                                          <p:attrName>style.visibility</p:attrName>
                                        </p:attrNameLst>
                                      </p:cBhvr>
                                      <p:to>
                                        <p:strVal val="visible"/>
                                      </p:to>
                                    </p:set>
                                    <p:animEffect transition="in" filter="fade">
                                      <p:cBhvr>
                                        <p:cTn id="29" dur="500"/>
                                        <p:tgtEl>
                                          <p:spTgt spid="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 name="Picture Placeholder 6"/>
          <p:cNvPicPr>
            <a:picLocks noGrp="1" noRo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a:stretch/>
        </p:blipFill>
        <p:spPr>
          <a:xfrm>
            <a:off x="0" y="1"/>
            <a:ext cx="12192000" cy="6858000"/>
          </a:xfrm>
          <a:prstGeom prst="rect">
            <a:avLst/>
          </a:prstGeom>
          <a:ln>
            <a:noFill/>
          </a:ln>
        </p:spPr>
      </p:pic>
      <p:sp>
        <p:nvSpPr>
          <p:cNvPr id="53" name="Rectangle 13">
            <a:extLst>
              <a:ext uri="{FF2B5EF4-FFF2-40B4-BE49-F238E27FC236}">
                <a16:creationId xmlns:a16="http://schemas.microsoft.com/office/drawing/2014/main" id="{8EE90045-51BA-466D-A30D-104B5947EEB8}"/>
              </a:ext>
            </a:extLst>
          </p:cNvPr>
          <p:cNvSpPr>
            <a:spLocks noGrp="1" noRot="1" noMove="1" noResize="1" noEditPoints="1" noAdjustHandles="1" noChangeArrowheads="1" noChangeShapeType="1"/>
          </p:cNvSpPr>
          <p:nvPr/>
        </p:nvSpPr>
        <p:spPr>
          <a:xfrm>
            <a:off x="0" y="-1"/>
            <a:ext cx="12192000" cy="6858000"/>
          </a:xfrm>
          <a:prstGeom prst="rect">
            <a:avLst/>
          </a:prstGeom>
          <a:gradFill>
            <a:gsLst>
              <a:gs pos="81000">
                <a:schemeClr val="accent1"/>
              </a:gs>
              <a:gs pos="38000">
                <a:schemeClr val="accent1">
                  <a:alpha val="37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13">
            <a:extLst>
              <a:ext uri="{FF2B5EF4-FFF2-40B4-BE49-F238E27FC236}">
                <a16:creationId xmlns:a16="http://schemas.microsoft.com/office/drawing/2014/main" id="{54E61C17-EFA4-432F-AC0B-A16919BE7A02}"/>
              </a:ext>
            </a:extLst>
          </p:cNvPr>
          <p:cNvSpPr>
            <a:spLocks noGrp="1" noRot="1" noMove="1" noResize="1" noEditPoints="1" noAdjustHandles="1" noChangeArrowheads="1" noChangeShapeType="1"/>
          </p:cNvSpPr>
          <p:nvPr/>
        </p:nvSpPr>
        <p:spPr>
          <a:xfrm>
            <a:off x="0" y="-3"/>
            <a:ext cx="12192000" cy="6858000"/>
          </a:xfrm>
          <a:prstGeom prst="rect">
            <a:avLst/>
          </a:prstGeom>
          <a:gradFill>
            <a:gsLst>
              <a:gs pos="100000">
                <a:schemeClr val="accent1"/>
              </a:gs>
              <a:gs pos="88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ealkiri 23">
            <a:extLst>
              <a:ext uri="{FF2B5EF4-FFF2-40B4-BE49-F238E27FC236}">
                <a16:creationId xmlns:a16="http://schemas.microsoft.com/office/drawing/2014/main" id="{E2CC0771-63AE-4D74-A972-A6CB1AF57009}"/>
              </a:ext>
            </a:extLst>
          </p:cNvPr>
          <p:cNvSpPr>
            <a:spLocks noGrp="1" noRot="1" noMove="1" noResize="1" noEditPoints="1" noAdjustHandles="1" noChangeArrowheads="1" noChangeShapeType="1"/>
          </p:cNvSpPr>
          <p:nvPr>
            <p:ph type="title"/>
          </p:nvPr>
        </p:nvSpPr>
        <p:spPr/>
        <p:txBody>
          <a:bodyPr/>
          <a:lstStyle/>
          <a:p>
            <a:r>
              <a:rPr lang="et-EE"/>
              <a:t>Aitäh!</a:t>
            </a:r>
          </a:p>
        </p:txBody>
      </p:sp>
      <p:sp>
        <p:nvSpPr>
          <p:cNvPr id="260" name="Teksti kohatäide 259">
            <a:extLst>
              <a:ext uri="{FF2B5EF4-FFF2-40B4-BE49-F238E27FC236}">
                <a16:creationId xmlns:a16="http://schemas.microsoft.com/office/drawing/2014/main" id="{73F5E6DC-4E2A-2B7C-EC33-093BE31BF680}"/>
              </a:ext>
            </a:extLst>
          </p:cNvPr>
          <p:cNvSpPr>
            <a:spLocks noGrp="1" noRot="1" noMove="1" noResize="1" noEditPoints="1" noAdjustHandles="1" noChangeArrowheads="1" noChangeShapeType="1"/>
          </p:cNvSpPr>
          <p:nvPr>
            <p:ph type="body" sz="quarter" idx="12"/>
          </p:nvPr>
        </p:nvSpPr>
        <p:spPr/>
        <p:txBody>
          <a:bodyPr/>
          <a:lstStyle/>
          <a:p>
            <a:endParaRPr lang="et-EE" dirty="0"/>
          </a:p>
        </p:txBody>
      </p:sp>
      <p:sp>
        <p:nvSpPr>
          <p:cNvPr id="262" name="Teksti kohatäide 261">
            <a:extLst>
              <a:ext uri="{FF2B5EF4-FFF2-40B4-BE49-F238E27FC236}">
                <a16:creationId xmlns:a16="http://schemas.microsoft.com/office/drawing/2014/main" id="{0FCE7594-10A0-4F62-C4B4-098C6A1DEF2B}"/>
              </a:ext>
            </a:extLst>
          </p:cNvPr>
          <p:cNvSpPr>
            <a:spLocks noGrp="1" noRot="1" noMove="1" noResize="1" noEditPoints="1" noAdjustHandles="1" noChangeArrowheads="1" noChangeShapeType="1"/>
          </p:cNvSpPr>
          <p:nvPr>
            <p:ph type="body" sz="quarter" idx="16"/>
          </p:nvPr>
        </p:nvSpPr>
        <p:spPr/>
        <p:txBody>
          <a:bodyPr/>
          <a:lstStyle/>
          <a:p>
            <a:endParaRPr lang="et-EE" dirty="0"/>
          </a:p>
        </p:txBody>
      </p:sp>
      <p:sp>
        <p:nvSpPr>
          <p:cNvPr id="5" name="Teksti kohatäide 4">
            <a:extLst>
              <a:ext uri="{FF2B5EF4-FFF2-40B4-BE49-F238E27FC236}">
                <a16:creationId xmlns:a16="http://schemas.microsoft.com/office/drawing/2014/main" id="{6E094EEA-D8AB-5F73-5AE5-9C57401DD483}"/>
              </a:ext>
            </a:extLst>
          </p:cNvPr>
          <p:cNvSpPr>
            <a:spLocks noGrp="1" noRot="1" noMove="1" noResize="1" noEditPoints="1" noAdjustHandles="1" noChangeArrowheads="1" noChangeShapeType="1"/>
          </p:cNvSpPr>
          <p:nvPr>
            <p:ph type="body" sz="quarter" idx="17"/>
          </p:nvPr>
        </p:nvSpPr>
        <p:spPr/>
        <p:txBody>
          <a:bodyPr/>
          <a:lstStyle/>
          <a:p>
            <a:r>
              <a:rPr lang="et-EE" err="1"/>
              <a:t>Photos</a:t>
            </a:r>
            <a:r>
              <a:rPr lang="et-EE"/>
              <a:t>: Liina </a:t>
            </a:r>
            <a:r>
              <a:rPr lang="et-EE" err="1"/>
              <a:t>Notta</a:t>
            </a:r>
            <a:r>
              <a:rPr lang="et-EE"/>
              <a:t>. Küllike Heide, </a:t>
            </a:r>
          </a:p>
          <a:p>
            <a:r>
              <a:rPr lang="et-EE"/>
              <a:t>Hans Markus Antson, Sven Zacek, Renee </a:t>
            </a:r>
            <a:r>
              <a:rPr lang="et-EE" err="1"/>
              <a:t>Altrov</a:t>
            </a:r>
            <a:r>
              <a:rPr lang="et-EE"/>
              <a:t>, </a:t>
            </a:r>
            <a:r>
              <a:rPr lang="et-EE" err="1"/>
              <a:t>Aron</a:t>
            </a:r>
            <a:r>
              <a:rPr lang="et-EE"/>
              <a:t> Urb</a:t>
            </a:r>
          </a:p>
        </p:txBody>
      </p:sp>
      <p:sp>
        <p:nvSpPr>
          <p:cNvPr id="284" name="CustomShape 2"/>
          <p:cNvSpPr>
            <a:spLocks noGrp="1" noRot="1" noMove="1" noResize="1" noEditPoints="1" noAdjustHandles="1" noChangeArrowheads="1" noChangeShapeType="1"/>
          </p:cNvSpPr>
          <p:nvPr/>
        </p:nvSpPr>
        <p:spPr>
          <a:xfrm>
            <a:off x="623879" y="2276640"/>
            <a:ext cx="6691321" cy="1773877"/>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marL="270000" indent="-269280">
              <a:lnSpc>
                <a:spcPct val="100000"/>
              </a:lnSpc>
              <a:spcBef>
                <a:spcPts val="400"/>
              </a:spcBef>
              <a:buClr>
                <a:srgbClr val="FFFFFF"/>
              </a:buClr>
              <a:buFont typeface="Aino"/>
              <a:buChar char="+"/>
            </a:pPr>
            <a:endParaRPr lang="et-EE" spc="-1">
              <a:solidFill>
                <a:schemeClr val="bg1"/>
              </a:solidFill>
              <a:latin typeface="Aino"/>
            </a:endParaRPr>
          </a:p>
        </p:txBody>
      </p:sp>
      <p:grpSp>
        <p:nvGrpSpPr>
          <p:cNvPr id="7" name="Group 5">
            <a:extLst>
              <a:ext uri="{FF2B5EF4-FFF2-40B4-BE49-F238E27FC236}">
                <a16:creationId xmlns:a16="http://schemas.microsoft.com/office/drawing/2014/main" id="{D78DCF3A-B349-48DB-A6C5-4F70893F135B}"/>
              </a:ext>
            </a:extLst>
          </p:cNvPr>
          <p:cNvGrpSpPr>
            <a:grpSpLocks noGrp="1" noUngrp="1" noRot="1" noMove="1" noResize="1"/>
          </p:cNvGrpSpPr>
          <p:nvPr/>
        </p:nvGrpSpPr>
        <p:grpSpPr>
          <a:xfrm>
            <a:off x="9949320" y="0"/>
            <a:ext cx="1618200" cy="1215360"/>
            <a:chOff x="9949320" y="0"/>
            <a:chExt cx="1618200" cy="1215360"/>
          </a:xfrm>
        </p:grpSpPr>
        <p:sp>
          <p:nvSpPr>
            <p:cNvPr id="8" name="CustomShape 6">
              <a:extLst>
                <a:ext uri="{FF2B5EF4-FFF2-40B4-BE49-F238E27FC236}">
                  <a16:creationId xmlns:a16="http://schemas.microsoft.com/office/drawing/2014/main" id="{1BFD3C63-B5C4-46CF-85FF-C4B2B4508FF1}"/>
                </a:ext>
              </a:extLst>
            </p:cNvPr>
            <p:cNvSpPr>
              <a:spLocks noGrp="1" noRot="1" noMove="1" noResize="1" noEditPoints="1" noAdjustHandles="1" noChangeArrowheads="1" noChangeShapeType="1"/>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9" name="CustomShape 7">
              <a:extLst>
                <a:ext uri="{FF2B5EF4-FFF2-40B4-BE49-F238E27FC236}">
                  <a16:creationId xmlns:a16="http://schemas.microsoft.com/office/drawing/2014/main" id="{21A741E8-ECDF-486C-98CE-CB768FC27A69}"/>
                </a:ext>
              </a:extLst>
            </p:cNvPr>
            <p:cNvSpPr>
              <a:spLocks noGrp="1" noRot="1" noMove="1" noResize="1" noEditPoints="1" noAdjustHandles="1" noChangeArrowheads="1" noChangeShapeType="1"/>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0" name="CustomShape 8">
              <a:extLst>
                <a:ext uri="{FF2B5EF4-FFF2-40B4-BE49-F238E27FC236}">
                  <a16:creationId xmlns:a16="http://schemas.microsoft.com/office/drawing/2014/main" id="{FDAC7AA4-24FB-49D8-ABB8-2292ADD1F2CF}"/>
                </a:ext>
              </a:extLst>
            </p:cNvPr>
            <p:cNvSpPr>
              <a:spLocks noGrp="1" noRot="1" noMove="1" noResize="1" noEditPoints="1" noAdjustHandles="1" noChangeArrowheads="1" noChangeShapeType="1"/>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1" name="CustomShape 9">
              <a:extLst>
                <a:ext uri="{FF2B5EF4-FFF2-40B4-BE49-F238E27FC236}">
                  <a16:creationId xmlns:a16="http://schemas.microsoft.com/office/drawing/2014/main" id="{EF98E41C-88CB-480C-B8A6-0D58185F6E77}"/>
                </a:ext>
              </a:extLst>
            </p:cNvPr>
            <p:cNvSpPr>
              <a:spLocks noGrp="1" noRot="1" noMove="1" noResize="1" noEditPoints="1" noAdjustHandles="1" noChangeArrowheads="1" noChangeShapeType="1"/>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2" name="CustomShape 10">
              <a:extLst>
                <a:ext uri="{FF2B5EF4-FFF2-40B4-BE49-F238E27FC236}">
                  <a16:creationId xmlns:a16="http://schemas.microsoft.com/office/drawing/2014/main" id="{CBBCB617-EC98-40E7-8D68-B332B70FFAE5}"/>
                </a:ext>
              </a:extLst>
            </p:cNvPr>
            <p:cNvSpPr>
              <a:spLocks noGrp="1" noRot="1" noMove="1" noResize="1" noEditPoints="1" noAdjustHandles="1" noChangeArrowheads="1" noChangeShapeType="1"/>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3" name="CustomShape 11">
              <a:extLst>
                <a:ext uri="{FF2B5EF4-FFF2-40B4-BE49-F238E27FC236}">
                  <a16:creationId xmlns:a16="http://schemas.microsoft.com/office/drawing/2014/main" id="{810B0FDB-7B47-4D23-A279-6D020262D036}"/>
                </a:ext>
              </a:extLst>
            </p:cNvPr>
            <p:cNvSpPr>
              <a:spLocks noGrp="1" noRot="1" noMove="1" noResize="1" noEditPoints="1" noAdjustHandles="1" noChangeArrowheads="1" noChangeShapeType="1"/>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4" name="CustomShape 12">
              <a:extLst>
                <a:ext uri="{FF2B5EF4-FFF2-40B4-BE49-F238E27FC236}">
                  <a16:creationId xmlns:a16="http://schemas.microsoft.com/office/drawing/2014/main" id="{898ECA4C-79E1-4D52-A5D5-963AC007447F}"/>
                </a:ext>
              </a:extLst>
            </p:cNvPr>
            <p:cNvSpPr>
              <a:spLocks noGrp="1" noRot="1" noMove="1" noResize="1" noEditPoints="1" noAdjustHandles="1" noChangeArrowheads="1" noChangeShapeType="1"/>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5" name="CustomShape 13">
              <a:extLst>
                <a:ext uri="{FF2B5EF4-FFF2-40B4-BE49-F238E27FC236}">
                  <a16:creationId xmlns:a16="http://schemas.microsoft.com/office/drawing/2014/main" id="{991CB941-B05F-4E01-BC93-70FC82E31D4F}"/>
                </a:ext>
              </a:extLst>
            </p:cNvPr>
            <p:cNvSpPr>
              <a:spLocks noGrp="1" noRot="1" noMove="1" noResize="1" noEditPoints="1" noAdjustHandles="1" noChangeArrowheads="1" noChangeShapeType="1"/>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6" name="CustomShape 14">
              <a:extLst>
                <a:ext uri="{FF2B5EF4-FFF2-40B4-BE49-F238E27FC236}">
                  <a16:creationId xmlns:a16="http://schemas.microsoft.com/office/drawing/2014/main" id="{A10D6D72-A116-4820-A3CA-2C4620B758B0}"/>
                </a:ext>
              </a:extLst>
            </p:cNvPr>
            <p:cNvSpPr>
              <a:spLocks noGrp="1" noRot="1" noMove="1" noResize="1" noEditPoints="1" noAdjustHandles="1" noChangeArrowheads="1" noChangeShapeType="1"/>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7" name="CustomShape 15">
              <a:extLst>
                <a:ext uri="{FF2B5EF4-FFF2-40B4-BE49-F238E27FC236}">
                  <a16:creationId xmlns:a16="http://schemas.microsoft.com/office/drawing/2014/main" id="{A0F45B3D-BF93-4C0F-8A3E-849086286E9A}"/>
                </a:ext>
              </a:extLst>
            </p:cNvPr>
            <p:cNvSpPr>
              <a:spLocks noGrp="1" noRot="1" noMove="1" noResize="1" noEditPoints="1" noAdjustHandles="1" noChangeArrowheads="1" noChangeShapeType="1"/>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8" name="CustomShape 16">
              <a:extLst>
                <a:ext uri="{FF2B5EF4-FFF2-40B4-BE49-F238E27FC236}">
                  <a16:creationId xmlns:a16="http://schemas.microsoft.com/office/drawing/2014/main" id="{7FA73FDF-C302-4573-BCB0-7712BCA1A675}"/>
                </a:ext>
              </a:extLst>
            </p:cNvPr>
            <p:cNvSpPr>
              <a:spLocks noGrp="1" noRot="1" noMove="1" noResize="1" noEditPoints="1" noAdjustHandles="1" noChangeArrowheads="1" noChangeShapeType="1"/>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9" name="CustomShape 17">
              <a:extLst>
                <a:ext uri="{FF2B5EF4-FFF2-40B4-BE49-F238E27FC236}">
                  <a16:creationId xmlns:a16="http://schemas.microsoft.com/office/drawing/2014/main" id="{1255B922-6570-4405-89CB-418F1B8B995F}"/>
                </a:ext>
              </a:extLst>
            </p:cNvPr>
            <p:cNvSpPr>
              <a:spLocks noGrp="1" noRot="1" noMove="1" noResize="1" noEditPoints="1" noAdjustHandles="1" noChangeArrowheads="1" noChangeShapeType="1"/>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1" name="CustomShape 18">
              <a:extLst>
                <a:ext uri="{FF2B5EF4-FFF2-40B4-BE49-F238E27FC236}">
                  <a16:creationId xmlns:a16="http://schemas.microsoft.com/office/drawing/2014/main" id="{10FCBE9E-1F21-430C-9807-6D0F032507E1}"/>
                </a:ext>
              </a:extLst>
            </p:cNvPr>
            <p:cNvSpPr>
              <a:spLocks noGrp="1" noRot="1" noMove="1" noResize="1" noEditPoints="1" noAdjustHandles="1" noChangeArrowheads="1" noChangeShapeType="1"/>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2" name="CustomShape 19">
              <a:extLst>
                <a:ext uri="{FF2B5EF4-FFF2-40B4-BE49-F238E27FC236}">
                  <a16:creationId xmlns:a16="http://schemas.microsoft.com/office/drawing/2014/main" id="{DD80AB9D-2AFF-47B7-8A14-67854DD761E9}"/>
                </a:ext>
              </a:extLst>
            </p:cNvPr>
            <p:cNvSpPr>
              <a:spLocks noGrp="1" noRot="1" noMove="1" noResize="1" noEditPoints="1" noAdjustHandles="1" noChangeArrowheads="1" noChangeShapeType="1"/>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3" name="CustomShape 20">
              <a:extLst>
                <a:ext uri="{FF2B5EF4-FFF2-40B4-BE49-F238E27FC236}">
                  <a16:creationId xmlns:a16="http://schemas.microsoft.com/office/drawing/2014/main" id="{0714E2A4-DD3C-4BAA-8B80-67125A7FD2DE}"/>
                </a:ext>
              </a:extLst>
            </p:cNvPr>
            <p:cNvSpPr>
              <a:spLocks noGrp="1" noRot="1" noMove="1" noResize="1" noEditPoints="1" noAdjustHandles="1" noChangeArrowheads="1" noChangeShapeType="1"/>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 name="CustomShape 21">
              <a:extLst>
                <a:ext uri="{FF2B5EF4-FFF2-40B4-BE49-F238E27FC236}">
                  <a16:creationId xmlns:a16="http://schemas.microsoft.com/office/drawing/2014/main" id="{607CC536-1BD3-4069-90B5-1DFBE2D023CF}"/>
                </a:ext>
              </a:extLst>
            </p:cNvPr>
            <p:cNvSpPr>
              <a:spLocks noGrp="1" noRot="1" noMove="1" noResize="1" noEditPoints="1" noAdjustHandles="1" noChangeArrowheads="1" noChangeShapeType="1"/>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 name="CustomShape 22">
              <a:extLst>
                <a:ext uri="{FF2B5EF4-FFF2-40B4-BE49-F238E27FC236}">
                  <a16:creationId xmlns:a16="http://schemas.microsoft.com/office/drawing/2014/main" id="{6BA3883D-005A-4221-9FB2-23D85835BA31}"/>
                </a:ext>
              </a:extLst>
            </p:cNvPr>
            <p:cNvSpPr>
              <a:spLocks noGrp="1" noRot="1" noMove="1" noResize="1" noEditPoints="1" noAdjustHandles="1" noChangeArrowheads="1" noChangeShapeType="1"/>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8" name="CustomShape 23">
              <a:extLst>
                <a:ext uri="{FF2B5EF4-FFF2-40B4-BE49-F238E27FC236}">
                  <a16:creationId xmlns:a16="http://schemas.microsoft.com/office/drawing/2014/main" id="{F48A85DE-BB3A-4540-B7C4-07CA1991FDB8}"/>
                </a:ext>
              </a:extLst>
            </p:cNvPr>
            <p:cNvSpPr>
              <a:spLocks noGrp="1" noRot="1" noMove="1" noResize="1" noEditPoints="1" noAdjustHandles="1" noChangeArrowheads="1" noChangeShapeType="1"/>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9" name="CustomShape 24">
              <a:extLst>
                <a:ext uri="{FF2B5EF4-FFF2-40B4-BE49-F238E27FC236}">
                  <a16:creationId xmlns:a16="http://schemas.microsoft.com/office/drawing/2014/main" id="{6B668E0B-ED0E-40A3-9103-1B27846925B0}"/>
                </a:ext>
              </a:extLst>
            </p:cNvPr>
            <p:cNvSpPr>
              <a:spLocks noGrp="1" noRot="1" noMove="1" noResize="1" noEditPoints="1" noAdjustHandles="1" noChangeArrowheads="1" noChangeShapeType="1"/>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0" name="CustomShape 25">
              <a:extLst>
                <a:ext uri="{FF2B5EF4-FFF2-40B4-BE49-F238E27FC236}">
                  <a16:creationId xmlns:a16="http://schemas.microsoft.com/office/drawing/2014/main" id="{B40D0210-B8D4-4678-8BD9-BD8026D3F2DD}"/>
                </a:ext>
              </a:extLst>
            </p:cNvPr>
            <p:cNvSpPr>
              <a:spLocks noGrp="1" noRot="1" noMove="1" noResize="1" noEditPoints="1" noAdjustHandles="1" noChangeArrowheads="1" noChangeShapeType="1"/>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1" name="CustomShape 26">
              <a:extLst>
                <a:ext uri="{FF2B5EF4-FFF2-40B4-BE49-F238E27FC236}">
                  <a16:creationId xmlns:a16="http://schemas.microsoft.com/office/drawing/2014/main" id="{6F9BA983-0C4A-43AD-9AEE-FEF950E769AF}"/>
                </a:ext>
              </a:extLst>
            </p:cNvPr>
            <p:cNvSpPr>
              <a:spLocks noGrp="1" noRot="1" noMove="1" noResize="1" noEditPoints="1" noAdjustHandles="1" noChangeArrowheads="1" noChangeShapeType="1"/>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2" name="CustomShape 27">
              <a:extLst>
                <a:ext uri="{FF2B5EF4-FFF2-40B4-BE49-F238E27FC236}">
                  <a16:creationId xmlns:a16="http://schemas.microsoft.com/office/drawing/2014/main" id="{A0B2569A-0917-4346-8430-5AEC08F0A1A5}"/>
                </a:ext>
              </a:extLst>
            </p:cNvPr>
            <p:cNvSpPr>
              <a:spLocks noGrp="1" noRot="1" noMove="1" noResize="1" noEditPoints="1" noAdjustHandles="1" noChangeArrowheads="1" noChangeShapeType="1"/>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3" name="CustomShape 28">
              <a:extLst>
                <a:ext uri="{FF2B5EF4-FFF2-40B4-BE49-F238E27FC236}">
                  <a16:creationId xmlns:a16="http://schemas.microsoft.com/office/drawing/2014/main" id="{167454BE-7EAE-4758-BCAB-38DA8902647E}"/>
                </a:ext>
              </a:extLst>
            </p:cNvPr>
            <p:cNvSpPr>
              <a:spLocks noGrp="1" noRot="1" noMove="1" noResize="1" noEditPoints="1" noAdjustHandles="1" noChangeArrowheads="1" noChangeShapeType="1"/>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4" name="CustomShape 29">
              <a:extLst>
                <a:ext uri="{FF2B5EF4-FFF2-40B4-BE49-F238E27FC236}">
                  <a16:creationId xmlns:a16="http://schemas.microsoft.com/office/drawing/2014/main" id="{B8FD0D71-F6BD-423D-97B9-E499EE4E54A6}"/>
                </a:ext>
              </a:extLst>
            </p:cNvPr>
            <p:cNvSpPr>
              <a:spLocks noGrp="1" noRot="1" noMove="1" noResize="1" noEditPoints="1" noAdjustHandles="1" noChangeArrowheads="1" noChangeShapeType="1"/>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5" name="CustomShape 30">
              <a:extLst>
                <a:ext uri="{FF2B5EF4-FFF2-40B4-BE49-F238E27FC236}">
                  <a16:creationId xmlns:a16="http://schemas.microsoft.com/office/drawing/2014/main" id="{5E299BF4-03A4-415F-8B68-6824480A6A7C}"/>
                </a:ext>
              </a:extLst>
            </p:cNvPr>
            <p:cNvSpPr>
              <a:spLocks noGrp="1" noRot="1" noMove="1" noResize="1" noEditPoints="1" noAdjustHandles="1" noChangeArrowheads="1" noChangeShapeType="1"/>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6" name="CustomShape 31">
              <a:extLst>
                <a:ext uri="{FF2B5EF4-FFF2-40B4-BE49-F238E27FC236}">
                  <a16:creationId xmlns:a16="http://schemas.microsoft.com/office/drawing/2014/main" id="{F5DA91D7-9AA1-4E63-A3D9-08032C00E0C8}"/>
                </a:ext>
              </a:extLst>
            </p:cNvPr>
            <p:cNvSpPr>
              <a:spLocks noGrp="1" noRot="1" noMove="1" noResize="1" noEditPoints="1" noAdjustHandles="1" noChangeArrowheads="1" noChangeShapeType="1"/>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7" name="CustomShape 32">
              <a:extLst>
                <a:ext uri="{FF2B5EF4-FFF2-40B4-BE49-F238E27FC236}">
                  <a16:creationId xmlns:a16="http://schemas.microsoft.com/office/drawing/2014/main" id="{C8A92FF1-D6C5-46EB-A006-E1802AF34C32}"/>
                </a:ext>
              </a:extLst>
            </p:cNvPr>
            <p:cNvSpPr>
              <a:spLocks noGrp="1" noRot="1" noMove="1" noResize="1" noEditPoints="1" noAdjustHandles="1" noChangeArrowheads="1" noChangeShapeType="1"/>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8" name="CustomShape 33">
              <a:extLst>
                <a:ext uri="{FF2B5EF4-FFF2-40B4-BE49-F238E27FC236}">
                  <a16:creationId xmlns:a16="http://schemas.microsoft.com/office/drawing/2014/main" id="{9F372A9A-E387-469D-80F9-EA1E5330090E}"/>
                </a:ext>
              </a:extLst>
            </p:cNvPr>
            <p:cNvSpPr>
              <a:spLocks noGrp="1" noRot="1" noMove="1" noResize="1" noEditPoints="1" noAdjustHandles="1" noChangeArrowheads="1" noChangeShapeType="1"/>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9" name="CustomShape 34">
              <a:extLst>
                <a:ext uri="{FF2B5EF4-FFF2-40B4-BE49-F238E27FC236}">
                  <a16:creationId xmlns:a16="http://schemas.microsoft.com/office/drawing/2014/main" id="{DFA51973-E6DA-469F-9011-515617A56D8C}"/>
                </a:ext>
              </a:extLst>
            </p:cNvPr>
            <p:cNvSpPr>
              <a:spLocks noGrp="1" noRot="1" noMove="1" noResize="1" noEditPoints="1" noAdjustHandles="1" noChangeArrowheads="1" noChangeShapeType="1"/>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0" name="CustomShape 35">
              <a:extLst>
                <a:ext uri="{FF2B5EF4-FFF2-40B4-BE49-F238E27FC236}">
                  <a16:creationId xmlns:a16="http://schemas.microsoft.com/office/drawing/2014/main" id="{4222B820-EA0B-48C9-8E97-FBD52E2389C3}"/>
                </a:ext>
              </a:extLst>
            </p:cNvPr>
            <p:cNvSpPr>
              <a:spLocks noGrp="1" noRot="1" noMove="1" noResize="1" noEditPoints="1" noAdjustHandles="1" noChangeArrowheads="1" noChangeShapeType="1"/>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1" name="CustomShape 36">
              <a:extLst>
                <a:ext uri="{FF2B5EF4-FFF2-40B4-BE49-F238E27FC236}">
                  <a16:creationId xmlns:a16="http://schemas.microsoft.com/office/drawing/2014/main" id="{45486526-7386-4AD5-AD6D-3BBCD83FB527}"/>
                </a:ext>
              </a:extLst>
            </p:cNvPr>
            <p:cNvSpPr>
              <a:spLocks noGrp="1" noRot="1" noMove="1" noResize="1" noEditPoints="1" noAdjustHandles="1" noChangeArrowheads="1" noChangeShapeType="1"/>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2" name="CustomShape 37">
              <a:extLst>
                <a:ext uri="{FF2B5EF4-FFF2-40B4-BE49-F238E27FC236}">
                  <a16:creationId xmlns:a16="http://schemas.microsoft.com/office/drawing/2014/main" id="{5360A09F-BCEB-44E2-A3C3-C33C30E10E96}"/>
                </a:ext>
              </a:extLst>
            </p:cNvPr>
            <p:cNvSpPr>
              <a:spLocks noGrp="1" noRot="1" noMove="1" noResize="1" noEditPoints="1" noAdjustHandles="1" noChangeArrowheads="1" noChangeShapeType="1"/>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3" name="CustomShape 38">
              <a:extLst>
                <a:ext uri="{FF2B5EF4-FFF2-40B4-BE49-F238E27FC236}">
                  <a16:creationId xmlns:a16="http://schemas.microsoft.com/office/drawing/2014/main" id="{869700B7-A4C3-4059-B8AB-00EAC77D9B07}"/>
                </a:ext>
              </a:extLst>
            </p:cNvPr>
            <p:cNvSpPr>
              <a:spLocks noGrp="1" noRot="1" noMove="1" noResize="1" noEditPoints="1" noAdjustHandles="1" noChangeArrowheads="1" noChangeShapeType="1"/>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4" name="CustomShape 39">
              <a:extLst>
                <a:ext uri="{FF2B5EF4-FFF2-40B4-BE49-F238E27FC236}">
                  <a16:creationId xmlns:a16="http://schemas.microsoft.com/office/drawing/2014/main" id="{11BE2C1A-791D-43C9-8F7F-B7D8A9FEC32F}"/>
                </a:ext>
              </a:extLst>
            </p:cNvPr>
            <p:cNvSpPr>
              <a:spLocks noGrp="1" noRot="1" noMove="1" noResize="1" noEditPoints="1" noAdjustHandles="1" noChangeArrowheads="1" noChangeShapeType="1"/>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5" name="CustomShape 40">
              <a:extLst>
                <a:ext uri="{FF2B5EF4-FFF2-40B4-BE49-F238E27FC236}">
                  <a16:creationId xmlns:a16="http://schemas.microsoft.com/office/drawing/2014/main" id="{F266C8E3-9EEC-4BFA-B2BD-7FC67C728DB5}"/>
                </a:ext>
              </a:extLst>
            </p:cNvPr>
            <p:cNvSpPr>
              <a:spLocks noGrp="1" noRot="1" noMove="1" noResize="1" noEditPoints="1" noAdjustHandles="1" noChangeArrowheads="1" noChangeShapeType="1"/>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6" name="CustomShape 41">
              <a:extLst>
                <a:ext uri="{FF2B5EF4-FFF2-40B4-BE49-F238E27FC236}">
                  <a16:creationId xmlns:a16="http://schemas.microsoft.com/office/drawing/2014/main" id="{361F82B2-E65C-4837-AAD3-65AB7A8CB8C6}"/>
                </a:ext>
              </a:extLst>
            </p:cNvPr>
            <p:cNvSpPr>
              <a:spLocks noGrp="1" noRot="1" noMove="1" noResize="1" noEditPoints="1" noAdjustHandles="1" noChangeArrowheads="1" noChangeShapeType="1"/>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7" name="CustomShape 42">
              <a:extLst>
                <a:ext uri="{FF2B5EF4-FFF2-40B4-BE49-F238E27FC236}">
                  <a16:creationId xmlns:a16="http://schemas.microsoft.com/office/drawing/2014/main" id="{E6611C94-6EE3-474F-86E4-02902EDD69D0}"/>
                </a:ext>
              </a:extLst>
            </p:cNvPr>
            <p:cNvSpPr>
              <a:spLocks noGrp="1" noRot="1" noMove="1" noResize="1" noEditPoints="1" noAdjustHandles="1" noChangeArrowheads="1" noChangeShapeType="1"/>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8" name="CustomShape 43">
              <a:extLst>
                <a:ext uri="{FF2B5EF4-FFF2-40B4-BE49-F238E27FC236}">
                  <a16:creationId xmlns:a16="http://schemas.microsoft.com/office/drawing/2014/main" id="{28EF62C5-7CAB-4CE3-8484-E9FE7180367C}"/>
                </a:ext>
              </a:extLst>
            </p:cNvPr>
            <p:cNvSpPr>
              <a:spLocks noGrp="1" noRot="1" noMove="1" noResize="1" noEditPoints="1" noAdjustHandles="1" noChangeArrowheads="1" noChangeShapeType="1"/>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9" name="CustomShape 44">
              <a:extLst>
                <a:ext uri="{FF2B5EF4-FFF2-40B4-BE49-F238E27FC236}">
                  <a16:creationId xmlns:a16="http://schemas.microsoft.com/office/drawing/2014/main" id="{150B7AD2-8E67-4A30-85EC-BBB81075B638}"/>
                </a:ext>
              </a:extLst>
            </p:cNvPr>
            <p:cNvSpPr>
              <a:spLocks noGrp="1" noRot="1" noMove="1" noResize="1" noEditPoints="1" noAdjustHandles="1" noChangeArrowheads="1" noChangeShapeType="1"/>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0" name="CustomShape 45">
              <a:extLst>
                <a:ext uri="{FF2B5EF4-FFF2-40B4-BE49-F238E27FC236}">
                  <a16:creationId xmlns:a16="http://schemas.microsoft.com/office/drawing/2014/main" id="{60CF6CB2-7BEA-4F8F-86A5-1AAA91971F68}"/>
                </a:ext>
              </a:extLst>
            </p:cNvPr>
            <p:cNvSpPr>
              <a:spLocks noGrp="1" noRot="1" noMove="1" noResize="1" noEditPoints="1" noAdjustHandles="1" noChangeArrowheads="1" noChangeShapeType="1"/>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1" name="CustomShape 46">
              <a:extLst>
                <a:ext uri="{FF2B5EF4-FFF2-40B4-BE49-F238E27FC236}">
                  <a16:creationId xmlns:a16="http://schemas.microsoft.com/office/drawing/2014/main" id="{244109F0-5362-4913-8BB5-4B737EEA07F0}"/>
                </a:ext>
              </a:extLst>
            </p:cNvPr>
            <p:cNvSpPr>
              <a:spLocks noGrp="1" noRot="1" noMove="1" noResize="1" noEditPoints="1" noAdjustHandles="1" noChangeArrowheads="1" noChangeShapeType="1"/>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grpSp>
    </p:spTree>
    <p:extLst>
      <p:ext uri="{BB962C8B-B14F-4D97-AF65-F5344CB8AC3E}">
        <p14:creationId xmlns:p14="http://schemas.microsoft.com/office/powerpoint/2010/main" val="610378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B9C5347F-3C00-4E8B-9822-271D7B310D89}"/>
              </a:ext>
            </a:extLst>
          </p:cNvPr>
          <p:cNvSpPr>
            <a:spLocks noGrp="1"/>
          </p:cNvSpPr>
          <p:nvPr>
            <p:ph type="title"/>
          </p:nvPr>
        </p:nvSpPr>
        <p:spPr/>
        <p:txBody>
          <a:bodyPr/>
          <a:lstStyle/>
          <a:p>
            <a:r>
              <a:rPr lang="et-EE" dirty="0"/>
              <a:t>Loe mind!</a:t>
            </a:r>
          </a:p>
        </p:txBody>
      </p:sp>
      <p:sp>
        <p:nvSpPr>
          <p:cNvPr id="15" name="Teksti kohatäide 14">
            <a:extLst>
              <a:ext uri="{FF2B5EF4-FFF2-40B4-BE49-F238E27FC236}">
                <a16:creationId xmlns:a16="http://schemas.microsoft.com/office/drawing/2014/main" id="{82CE5E2A-81B9-46E0-8CE8-B5AD895FAB70}"/>
              </a:ext>
            </a:extLst>
          </p:cNvPr>
          <p:cNvSpPr>
            <a:spLocks noGrp="1"/>
          </p:cNvSpPr>
          <p:nvPr>
            <p:ph type="body" sz="quarter" idx="12"/>
          </p:nvPr>
        </p:nvSpPr>
        <p:spPr/>
        <p:txBody>
          <a:bodyPr/>
          <a:lstStyle/>
          <a:p>
            <a:pPr marL="0" indent="0">
              <a:buNone/>
            </a:pPr>
            <a:r>
              <a:rPr lang="et-EE" dirty="0"/>
              <a:t>Et esitlus hea välja näeks</a:t>
            </a:r>
            <a:r>
              <a:rPr lang="en-US" dirty="0"/>
              <a:t>, </a:t>
            </a:r>
            <a:r>
              <a:rPr lang="et-EE" dirty="0">
                <a:solidFill>
                  <a:schemeClr val="accent3"/>
                </a:solidFill>
              </a:rPr>
              <a:t>veendu, et sul oleks arvutis Eesti brändi ametlik Aino kirjatüüp. </a:t>
            </a:r>
            <a:r>
              <a:rPr lang="et-EE" dirty="0"/>
              <a:t> </a:t>
            </a:r>
            <a:br>
              <a:rPr lang="et-EE" dirty="0"/>
            </a:br>
            <a:r>
              <a:rPr lang="et-EE" dirty="0"/>
              <a:t>Vajadusel saad selle installimiseks alla laadida ka </a:t>
            </a:r>
            <a:r>
              <a:rPr lang="et-EE" b="1" dirty="0">
                <a:hlinkClick r:id="rId3">
                  <a:extLst>
                    <a:ext uri="{A12FA001-AC4F-418D-AE19-62706E023703}">
                      <ahyp:hlinkClr xmlns:ahyp="http://schemas.microsoft.com/office/drawing/2018/hyperlinkcolor" val="tx"/>
                    </a:ext>
                  </a:extLst>
                </a:hlinkClick>
              </a:rPr>
              <a:t>SIIT</a:t>
            </a:r>
            <a:r>
              <a:rPr lang="en-US" dirty="0"/>
              <a:t>.</a:t>
            </a:r>
            <a:endParaRPr lang="et-EE" dirty="0"/>
          </a:p>
        </p:txBody>
      </p:sp>
      <p:pic>
        <p:nvPicPr>
          <p:cNvPr id="17" name="Pilt 16">
            <a:extLst>
              <a:ext uri="{FF2B5EF4-FFF2-40B4-BE49-F238E27FC236}">
                <a16:creationId xmlns:a16="http://schemas.microsoft.com/office/drawing/2014/main" id="{85277992-1E41-4F4B-A89D-9EBFC8D819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3888" y="4232199"/>
            <a:ext cx="1008969" cy="1008969"/>
          </a:xfrm>
          <a:prstGeom prst="rect">
            <a:avLst/>
          </a:prstGeom>
        </p:spPr>
      </p:pic>
    </p:spTree>
    <p:extLst>
      <p:ext uri="{BB962C8B-B14F-4D97-AF65-F5344CB8AC3E}">
        <p14:creationId xmlns:p14="http://schemas.microsoft.com/office/powerpoint/2010/main" val="3718804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9851FBF7-7986-6A14-7182-AA53EF1EC914}"/>
              </a:ext>
            </a:extLst>
          </p:cNvPr>
          <p:cNvSpPr>
            <a:spLocks noGrp="1" noRot="1" noMove="1" noResize="1" noEditPoints="1" noAdjustHandles="1" noChangeArrowheads="1" noChangeShapeType="1"/>
          </p:cNvSpPr>
          <p:nvPr>
            <p:ph type="title"/>
          </p:nvPr>
        </p:nvSpPr>
        <p:spPr>
          <a:xfrm>
            <a:off x="623888" y="658813"/>
            <a:ext cx="10944225" cy="969962"/>
          </a:xfrm>
        </p:spPr>
        <p:txBody>
          <a:bodyPr/>
          <a:lstStyle/>
          <a:p>
            <a:pPr algn="ctr"/>
            <a:r>
              <a:rPr lang="et-EE" sz="4400" err="1"/>
              <a:t>Snapshot</a:t>
            </a:r>
            <a:r>
              <a:rPr lang="et-EE" sz="4400"/>
              <a:t> of Estonian </a:t>
            </a:r>
            <a:r>
              <a:rPr lang="et-EE" sz="4400" err="1"/>
              <a:t>young</a:t>
            </a:r>
            <a:r>
              <a:rPr lang="et-EE" sz="4400"/>
              <a:t> </a:t>
            </a:r>
            <a:r>
              <a:rPr lang="et-EE" sz="4400" err="1"/>
              <a:t>people</a:t>
            </a:r>
          </a:p>
        </p:txBody>
      </p:sp>
      <p:sp>
        <p:nvSpPr>
          <p:cNvPr id="7" name="Teksti kohatäide 6">
            <a:extLst>
              <a:ext uri="{FF2B5EF4-FFF2-40B4-BE49-F238E27FC236}">
                <a16:creationId xmlns:a16="http://schemas.microsoft.com/office/drawing/2014/main" id="{12C21250-59E6-1243-5051-1168115EE608}"/>
              </a:ext>
            </a:extLst>
          </p:cNvPr>
          <p:cNvSpPr>
            <a:spLocks noGrp="1" noRot="1" noMove="1" noResize="1" noEditPoints="1" noAdjustHandles="1" noChangeArrowheads="1" noChangeShapeType="1"/>
          </p:cNvSpPr>
          <p:nvPr>
            <p:ph type="body" sz="quarter" idx="11"/>
          </p:nvPr>
        </p:nvSpPr>
        <p:spPr>
          <a:xfrm>
            <a:off x="623888" y="1397000"/>
            <a:ext cx="10944225" cy="647700"/>
          </a:xfrm>
        </p:spPr>
        <p:txBody>
          <a:bodyPr/>
          <a:lstStyle/>
          <a:p>
            <a:pPr algn="ctr"/>
            <a:r>
              <a:rPr lang="en-US"/>
              <a:t>The age range for youth in Estonia is defined as 7 to 26 years</a:t>
            </a:r>
            <a:endParaRPr lang="et-EE"/>
          </a:p>
        </p:txBody>
      </p:sp>
      <p:grpSp>
        <p:nvGrpSpPr>
          <p:cNvPr id="28" name="Rühm 27">
            <a:extLst>
              <a:ext uri="{FF2B5EF4-FFF2-40B4-BE49-F238E27FC236}">
                <a16:creationId xmlns:a16="http://schemas.microsoft.com/office/drawing/2014/main" id="{11BB965A-B8E4-939C-33BA-40B3163B0281}"/>
              </a:ext>
            </a:extLst>
          </p:cNvPr>
          <p:cNvGrpSpPr>
            <a:grpSpLocks noGrp="1" noUngrp="1" noRot="1" noMove="1" noResize="1"/>
          </p:cNvGrpSpPr>
          <p:nvPr/>
        </p:nvGrpSpPr>
        <p:grpSpPr>
          <a:xfrm>
            <a:off x="3097693" y="1932533"/>
            <a:ext cx="6080098" cy="4494195"/>
            <a:chOff x="1814110" y="681644"/>
            <a:chExt cx="8128000" cy="5418667"/>
          </a:xfrm>
        </p:grpSpPr>
        <p:graphicFrame>
          <p:nvGraphicFramePr>
            <p:cNvPr id="24" name="Diagramm 23">
              <a:extLst>
                <a:ext uri="{FF2B5EF4-FFF2-40B4-BE49-F238E27FC236}">
                  <a16:creationId xmlns:a16="http://schemas.microsoft.com/office/drawing/2014/main" id="{9A52751B-1328-87CA-4E86-E987AA84CC16}"/>
                </a:ext>
              </a:extLst>
            </p:cNvPr>
            <p:cNvGraphicFramePr>
              <a:graphicFrameLocks noGrp="1" noDrilldown="1" noMove="1" noResize="1"/>
            </p:cNvGraphicFramePr>
            <p:nvPr>
              <p:extLst>
                <p:ext uri="{D42A27DB-BD31-4B8C-83A1-F6EECF244321}">
                  <p14:modId xmlns:p14="http://schemas.microsoft.com/office/powerpoint/2010/main" val="3497894602"/>
                </p:ext>
              </p:extLst>
            </p:nvPr>
          </p:nvGraphicFramePr>
          <p:xfrm>
            <a:off x="1814110" y="681644"/>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E7CD9C16-2A9F-A619-1B8D-39EFE7C772DE}"/>
                </a:ext>
              </a:extLst>
            </p:cNvPr>
            <p:cNvSpPr txBox="1">
              <a:spLocks noGrp="1" noRot="1" noMove="1" noResize="1" noEditPoints="1" noAdjustHandles="1" noChangeArrowheads="1" noChangeShapeType="1"/>
            </p:cNvSpPr>
            <p:nvPr/>
          </p:nvSpPr>
          <p:spPr>
            <a:xfrm>
              <a:off x="3995594" y="2104580"/>
              <a:ext cx="3516973" cy="2078089"/>
            </a:xfrm>
            <a:prstGeom prst="rect">
              <a:avLst/>
            </a:prstGeom>
            <a:noFill/>
          </p:spPr>
          <p:txBody>
            <a:bodyPr wrap="none" rtlCol="0">
              <a:spAutoFit/>
            </a:bodyPr>
            <a:lstStyle/>
            <a:p>
              <a:pPr algn="ctr" rtl="0">
                <a:defRPr lang="en-US" sz="2400" b="0" i="0" u="none" strike="noStrike" kern="1200" baseline="0" smtClean="0">
                  <a:solidFill>
                    <a:srgbClr val="000096"/>
                  </a:solidFill>
                  <a:latin typeface="+mn-lt"/>
                  <a:ea typeface="+mn-ea"/>
                  <a:cs typeface="+mn-cs"/>
                </a:defRPr>
              </a:pPr>
              <a:r>
                <a:rPr lang="et-EE" sz="8800" b="0" i="0" u="none" strike="noStrike" kern="1200" baseline="0" dirty="0">
                  <a:solidFill>
                    <a:schemeClr val="accent1"/>
                  </a:solidFill>
                  <a:latin typeface="+mj-lt"/>
                  <a:ea typeface="+mn-ea"/>
                  <a:cs typeface="+mn-cs"/>
                </a:rPr>
                <a:t>22</a:t>
              </a:r>
              <a:r>
                <a:rPr lang="en-US" sz="8800" b="0" i="0" u="none" strike="noStrike" kern="1200" baseline="0" dirty="0">
                  <a:solidFill>
                    <a:schemeClr val="accent1"/>
                  </a:solidFill>
                  <a:latin typeface="+mj-lt"/>
                  <a:ea typeface="+mn-ea"/>
                  <a:cs typeface="+mn-cs"/>
                </a:rPr>
                <a:t>%</a:t>
              </a:r>
              <a:endParaRPr lang="en-US" sz="4400" b="0" i="0" u="none" strike="noStrike" kern="1200" baseline="0" dirty="0">
                <a:solidFill>
                  <a:schemeClr val="accent1"/>
                </a:solidFill>
                <a:latin typeface="+mj-lt"/>
                <a:ea typeface="+mn-ea"/>
                <a:cs typeface="+mn-cs"/>
              </a:endParaRPr>
            </a:p>
            <a:p>
              <a:pPr algn="ctr" rtl="0">
                <a:defRPr lang="en-US" sz="2400" b="0" i="0" u="none" strike="noStrike" kern="1200" baseline="0" smtClean="0">
                  <a:solidFill>
                    <a:srgbClr val="000096"/>
                  </a:solidFill>
                  <a:latin typeface="+mn-lt"/>
                  <a:ea typeface="+mn-ea"/>
                  <a:cs typeface="+mn-cs"/>
                </a:defRPr>
              </a:pPr>
              <a:r>
                <a:rPr lang="en-US" sz="1800" b="0" i="0" u="none" strike="noStrike" kern="1200" baseline="0" dirty="0">
                  <a:solidFill>
                    <a:schemeClr val="accent1"/>
                  </a:solidFill>
                  <a:latin typeface="+mn-lt"/>
                  <a:ea typeface="+mn-ea"/>
                  <a:cs typeface="+mn-cs"/>
                </a:rPr>
                <a:t>of </a:t>
              </a:r>
              <a:r>
                <a:rPr lang="et-EE" sz="1800" b="0" i="0" u="none" strike="noStrike" kern="1200" baseline="0" dirty="0" err="1">
                  <a:solidFill>
                    <a:schemeClr val="accent1"/>
                  </a:solidFill>
                  <a:latin typeface="+mn-lt"/>
                  <a:ea typeface="+mn-ea"/>
                  <a:cs typeface="+mn-cs"/>
                </a:rPr>
                <a:t>Estonia’s</a:t>
              </a:r>
              <a:r>
                <a:rPr lang="et-EE" sz="1800" b="0" i="0" u="none" strike="noStrike" kern="1200" baseline="0" dirty="0">
                  <a:solidFill>
                    <a:schemeClr val="accent1"/>
                  </a:solidFill>
                  <a:latin typeface="+mn-lt"/>
                  <a:ea typeface="+mn-ea"/>
                  <a:cs typeface="+mn-cs"/>
                </a:rPr>
                <a:t> </a:t>
              </a:r>
              <a:r>
                <a:rPr lang="et-EE" sz="1800" b="0" i="0" u="none" strike="noStrike" kern="1200" baseline="0" dirty="0" err="1">
                  <a:solidFill>
                    <a:schemeClr val="accent1"/>
                  </a:solidFill>
                  <a:latin typeface="+mn-lt"/>
                  <a:ea typeface="+mn-ea"/>
                  <a:cs typeface="+mn-cs"/>
                </a:rPr>
                <a:t>population</a:t>
              </a:r>
              <a:endParaRPr lang="et-EE" dirty="0"/>
            </a:p>
          </p:txBody>
        </p:sp>
      </p:grpSp>
      <p:sp>
        <p:nvSpPr>
          <p:cNvPr id="27" name="TextBox 26">
            <a:extLst>
              <a:ext uri="{FF2B5EF4-FFF2-40B4-BE49-F238E27FC236}">
                <a16:creationId xmlns:a16="http://schemas.microsoft.com/office/drawing/2014/main" id="{54451D3E-758F-9500-FC86-327FF30A6D46}"/>
              </a:ext>
            </a:extLst>
          </p:cNvPr>
          <p:cNvSpPr txBox="1">
            <a:spLocks noGrp="1" noRot="1" noMove="1" noResize="1" noEditPoints="1" noAdjustHandles="1" noChangeArrowheads="1" noChangeShapeType="1"/>
          </p:cNvSpPr>
          <p:nvPr/>
        </p:nvSpPr>
        <p:spPr>
          <a:xfrm>
            <a:off x="4778891" y="4864773"/>
            <a:ext cx="2608663" cy="738664"/>
          </a:xfrm>
          <a:prstGeom prst="rect">
            <a:avLst/>
          </a:prstGeom>
          <a:noFill/>
        </p:spPr>
        <p:txBody>
          <a:bodyPr wrap="square" rtlCol="0">
            <a:spAutoFit/>
          </a:bodyPr>
          <a:lstStyle/>
          <a:p>
            <a:pPr algn="ctr"/>
            <a:r>
              <a:rPr lang="et-EE" sz="1400" dirty="0">
                <a:latin typeface="+mj-lt"/>
              </a:rPr>
              <a:t>*295,624 </a:t>
            </a:r>
            <a:r>
              <a:rPr lang="et-EE" sz="1400" dirty="0" err="1">
                <a:latin typeface="+mj-lt"/>
              </a:rPr>
              <a:t>individuals</a:t>
            </a:r>
            <a:br>
              <a:rPr lang="et-EE" sz="1400" dirty="0">
                <a:latin typeface="+mj-lt"/>
              </a:rPr>
            </a:br>
            <a:r>
              <a:rPr lang="et-EE" sz="1400" dirty="0">
                <a:latin typeface="+mj-lt"/>
              </a:rPr>
              <a:t>(2025)</a:t>
            </a:r>
          </a:p>
          <a:p>
            <a:pPr algn="ctr"/>
            <a:endParaRPr lang="et-EE" sz="1400" dirty="0">
              <a:latin typeface="+mj-lt"/>
            </a:endParaRPr>
          </a:p>
        </p:txBody>
      </p:sp>
      <p:grpSp>
        <p:nvGrpSpPr>
          <p:cNvPr id="23" name="Group 30">
            <a:extLst>
              <a:ext uri="{FF2B5EF4-FFF2-40B4-BE49-F238E27FC236}">
                <a16:creationId xmlns:a16="http://schemas.microsoft.com/office/drawing/2014/main" id="{ED9AC8BA-D0FC-6309-802E-F0C1F21BEFD1}"/>
              </a:ext>
            </a:extLst>
          </p:cNvPr>
          <p:cNvGrpSpPr>
            <a:grpSpLocks noGrp="1" noUngrp="1" noRot="1" noMove="1" noResize="1"/>
          </p:cNvGrpSpPr>
          <p:nvPr/>
        </p:nvGrpSpPr>
        <p:grpSpPr>
          <a:xfrm>
            <a:off x="805093" y="2563729"/>
            <a:ext cx="3130970" cy="1719043"/>
            <a:chOff x="2079071" y="1760170"/>
            <a:chExt cx="3130970" cy="1719043"/>
          </a:xfrm>
        </p:grpSpPr>
        <p:pic>
          <p:nvPicPr>
            <p:cNvPr id="25" name="Graphic 31">
              <a:extLst>
                <a:ext uri="{FF2B5EF4-FFF2-40B4-BE49-F238E27FC236}">
                  <a16:creationId xmlns:a16="http://schemas.microsoft.com/office/drawing/2014/main" id="{034139A3-27A9-A3BF-5B40-C5C558B35B40}"/>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47993" y="1760170"/>
              <a:ext cx="1122923" cy="1122923"/>
            </a:xfrm>
            <a:prstGeom prst="rect">
              <a:avLst/>
            </a:prstGeom>
          </p:spPr>
        </p:pic>
        <p:sp>
          <p:nvSpPr>
            <p:cNvPr id="29" name="TextBox 28">
              <a:extLst>
                <a:ext uri="{FF2B5EF4-FFF2-40B4-BE49-F238E27FC236}">
                  <a16:creationId xmlns:a16="http://schemas.microsoft.com/office/drawing/2014/main" id="{FB371897-9930-8A8F-5D21-1055BC41D93A}"/>
                </a:ext>
              </a:extLst>
            </p:cNvPr>
            <p:cNvSpPr txBox="1">
              <a:spLocks noGrp="1" noRot="1" noMove="1" noResize="1" noEditPoints="1" noAdjustHandles="1" noChangeArrowheads="1" noChangeShapeType="1"/>
            </p:cNvSpPr>
            <p:nvPr/>
          </p:nvSpPr>
          <p:spPr>
            <a:xfrm>
              <a:off x="3166419" y="2125457"/>
              <a:ext cx="918618" cy="400110"/>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2600" b="0" i="0" u="none" strike="noStrike" kern="1200" cap="none" spc="0" normalizeH="0" baseline="0" noProof="0">
                  <a:ln>
                    <a:noFill/>
                  </a:ln>
                  <a:solidFill>
                    <a:schemeClr val="accent1"/>
                  </a:solidFill>
                  <a:effectLst/>
                  <a:uLnTx/>
                  <a:uFillTx/>
                  <a:latin typeface="Aino"/>
                  <a:ea typeface="+mn-ea"/>
                  <a:cs typeface="+mn-cs"/>
                </a:rPr>
                <a:t>60%</a:t>
              </a:r>
              <a:endParaRPr kumimoji="0" lang="en-GB" sz="2600" b="0" i="0" u="none" strike="noStrike" kern="1200" cap="none" spc="0" normalizeH="0" baseline="0" noProof="0">
                <a:ln>
                  <a:noFill/>
                </a:ln>
                <a:solidFill>
                  <a:schemeClr val="accent1"/>
                </a:solidFill>
                <a:effectLst/>
                <a:uLnTx/>
                <a:uFillTx/>
                <a:latin typeface="Aino"/>
                <a:ea typeface="+mn-ea"/>
                <a:cs typeface="+mn-cs"/>
              </a:endParaRPr>
            </a:p>
          </p:txBody>
        </p:sp>
        <p:sp>
          <p:nvSpPr>
            <p:cNvPr id="30" name="TextBox 29">
              <a:extLst>
                <a:ext uri="{FF2B5EF4-FFF2-40B4-BE49-F238E27FC236}">
                  <a16:creationId xmlns:a16="http://schemas.microsoft.com/office/drawing/2014/main" id="{DF4DE5AE-66D9-3AC2-0309-7334DEF98FB5}"/>
                </a:ext>
              </a:extLst>
            </p:cNvPr>
            <p:cNvSpPr txBox="1">
              <a:spLocks noGrp="1" noRot="1" noMove="1" noResize="1" noEditPoints="1" noAdjustHandles="1" noChangeArrowheads="1" noChangeShapeType="1"/>
            </p:cNvSpPr>
            <p:nvPr/>
          </p:nvSpPr>
          <p:spPr>
            <a:xfrm>
              <a:off x="2079071" y="2986770"/>
              <a:ext cx="3130970" cy="49244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err="1">
                  <a:ln>
                    <a:noFill/>
                  </a:ln>
                  <a:solidFill>
                    <a:schemeClr val="accent1"/>
                  </a:solidFill>
                  <a:effectLst/>
                  <a:uLnTx/>
                  <a:uFillTx/>
                  <a:latin typeface="Aino"/>
                  <a:ea typeface="+mn-ea"/>
                  <a:cs typeface="+mn-cs"/>
                </a:rPr>
                <a:t>engaged</a:t>
              </a:r>
              <a:r>
                <a:rPr kumimoji="0" lang="et-EE" sz="1600" b="0" i="0" u="none" strike="noStrike" kern="1200" cap="none" spc="0" normalizeH="0" baseline="0" noProof="0">
                  <a:ln>
                    <a:noFill/>
                  </a:ln>
                  <a:solidFill>
                    <a:schemeClr val="accent1"/>
                  </a:solidFill>
                  <a:effectLst/>
                  <a:uLnTx/>
                  <a:uFillTx/>
                  <a:latin typeface="Aino"/>
                  <a:ea typeface="+mn-ea"/>
                  <a:cs typeface="+mn-cs"/>
                </a:rPr>
                <a:t> in</a:t>
              </a:r>
              <a:br>
                <a:rPr kumimoji="0" lang="et-EE" sz="1600" b="0" i="0" u="none" strike="noStrike" kern="1200" cap="none" spc="0" normalizeH="0" baseline="0" noProof="0">
                  <a:ln>
                    <a:noFill/>
                  </a:ln>
                  <a:solidFill>
                    <a:schemeClr val="accent1"/>
                  </a:solidFill>
                  <a:effectLst/>
                  <a:uLnTx/>
                  <a:uFillTx/>
                  <a:latin typeface="Aino"/>
                  <a:ea typeface="+mn-ea"/>
                  <a:cs typeface="+mn-cs"/>
                </a:rPr>
              </a:br>
              <a:r>
                <a:rPr kumimoji="0" lang="et-EE" sz="1600" b="0" i="0" u="none" strike="noStrike" kern="1200" cap="none" spc="0" normalizeH="0" baseline="0" noProof="0" err="1">
                  <a:ln>
                    <a:noFill/>
                  </a:ln>
                  <a:solidFill>
                    <a:schemeClr val="accent1"/>
                  </a:solidFill>
                  <a:effectLst/>
                  <a:uLnTx/>
                  <a:uFillTx/>
                  <a:latin typeface="Aino"/>
                  <a:ea typeface="+mn-ea"/>
                  <a:cs typeface="+mn-cs"/>
                </a:rPr>
                <a:t>youth</a:t>
              </a:r>
              <a:r>
                <a:rPr kumimoji="0" lang="et-EE" sz="1600" b="0" i="0" u="none" strike="noStrike" kern="1200" cap="none" spc="0" normalizeH="0" baseline="0" noProof="0">
                  <a:ln>
                    <a:noFill/>
                  </a:ln>
                  <a:solidFill>
                    <a:schemeClr val="accent1"/>
                  </a:solidFill>
                  <a:effectLst/>
                  <a:uLnTx/>
                  <a:uFillTx/>
                  <a:latin typeface="Aino"/>
                  <a:ea typeface="+mn-ea"/>
                  <a:cs typeface="+mn-cs"/>
                </a:rPr>
                <a:t> </a:t>
              </a:r>
              <a:r>
                <a:rPr kumimoji="0" lang="et-EE" sz="1600" b="0" i="0" u="none" strike="noStrike" kern="1200" cap="none" spc="0" normalizeH="0" baseline="0" noProof="0" err="1">
                  <a:ln>
                    <a:noFill/>
                  </a:ln>
                  <a:solidFill>
                    <a:schemeClr val="accent1"/>
                  </a:solidFill>
                  <a:effectLst/>
                  <a:uLnTx/>
                  <a:uFillTx/>
                  <a:latin typeface="Aino"/>
                  <a:ea typeface="+mn-ea"/>
                  <a:cs typeface="+mn-cs"/>
                </a:rPr>
                <a:t>work</a:t>
              </a:r>
              <a:endParaRPr kumimoji="0" lang="et-EE" sz="1600" b="0" i="0" u="none" strike="noStrike" kern="1200" cap="none" spc="0" normalizeH="0" baseline="0" noProof="0">
                <a:ln>
                  <a:noFill/>
                </a:ln>
                <a:solidFill>
                  <a:schemeClr val="accent1"/>
                </a:solidFill>
                <a:effectLst/>
                <a:uLnTx/>
                <a:uFillTx/>
                <a:latin typeface="Aino"/>
                <a:ea typeface="+mn-ea"/>
                <a:cs typeface="+mn-cs"/>
              </a:endParaRPr>
            </a:p>
          </p:txBody>
        </p:sp>
      </p:grpSp>
      <p:grpSp>
        <p:nvGrpSpPr>
          <p:cNvPr id="33" name="Group 30">
            <a:extLst>
              <a:ext uri="{FF2B5EF4-FFF2-40B4-BE49-F238E27FC236}">
                <a16:creationId xmlns:a16="http://schemas.microsoft.com/office/drawing/2014/main" id="{ACFFD6ED-BFD1-5614-0B6B-13F21F97FE30}"/>
              </a:ext>
            </a:extLst>
          </p:cNvPr>
          <p:cNvGrpSpPr>
            <a:grpSpLocks noGrp="1" noUngrp="1" noRot="1" noMove="1" noResize="1"/>
          </p:cNvGrpSpPr>
          <p:nvPr/>
        </p:nvGrpSpPr>
        <p:grpSpPr>
          <a:xfrm>
            <a:off x="8320327" y="2469604"/>
            <a:ext cx="3130970" cy="1719043"/>
            <a:chOff x="2079071" y="1760170"/>
            <a:chExt cx="3130970" cy="1719043"/>
          </a:xfrm>
        </p:grpSpPr>
        <p:pic>
          <p:nvPicPr>
            <p:cNvPr id="37" name="Graphic 31">
              <a:extLst>
                <a:ext uri="{FF2B5EF4-FFF2-40B4-BE49-F238E27FC236}">
                  <a16:creationId xmlns:a16="http://schemas.microsoft.com/office/drawing/2014/main" id="{BC868968-3661-C45E-4F9F-05E7B1A148B4}"/>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47993" y="1760170"/>
              <a:ext cx="1122923" cy="1122923"/>
            </a:xfrm>
            <a:prstGeom prst="rect">
              <a:avLst/>
            </a:prstGeom>
          </p:spPr>
        </p:pic>
        <p:sp>
          <p:nvSpPr>
            <p:cNvPr id="39" name="TextBox 38">
              <a:extLst>
                <a:ext uri="{FF2B5EF4-FFF2-40B4-BE49-F238E27FC236}">
                  <a16:creationId xmlns:a16="http://schemas.microsoft.com/office/drawing/2014/main" id="{3E6C5947-B6E7-2BB0-6573-E7CDED9C7B50}"/>
                </a:ext>
              </a:extLst>
            </p:cNvPr>
            <p:cNvSpPr txBox="1">
              <a:spLocks noGrp="1" noRot="1" noMove="1" noResize="1" noEditPoints="1" noAdjustHandles="1" noChangeArrowheads="1" noChangeShapeType="1"/>
            </p:cNvSpPr>
            <p:nvPr/>
          </p:nvSpPr>
          <p:spPr>
            <a:xfrm>
              <a:off x="3047993" y="2125457"/>
              <a:ext cx="1122923" cy="400110"/>
            </a:xfrm>
            <a:prstGeom prst="rect">
              <a:avLst/>
            </a:prstGeom>
            <a:noFill/>
          </p:spPr>
          <p:txBody>
            <a:bodyPr wrap="square" lIns="0" tIns="0" rIns="0" bIns="0" rtlCol="0" anchor="ctr">
              <a:spAutoFit/>
            </a:bodyPr>
            <a:lstStyle/>
            <a:p>
              <a:pPr algn="ctr">
                <a:defRPr/>
              </a:pPr>
              <a:r>
                <a:rPr lang="et-EE" sz="2600" dirty="0">
                  <a:solidFill>
                    <a:schemeClr val="accent1"/>
                  </a:solidFill>
                  <a:latin typeface="Aino"/>
                </a:rPr>
                <a:t>11%</a:t>
              </a:r>
              <a:endParaRPr lang="en-GB" sz="2600" dirty="0">
                <a:solidFill>
                  <a:schemeClr val="accent1"/>
                </a:solidFill>
                <a:latin typeface="Aino"/>
              </a:endParaRPr>
            </a:p>
          </p:txBody>
        </p:sp>
        <p:sp>
          <p:nvSpPr>
            <p:cNvPr id="40" name="TextBox 39">
              <a:extLst>
                <a:ext uri="{FF2B5EF4-FFF2-40B4-BE49-F238E27FC236}">
                  <a16:creationId xmlns:a16="http://schemas.microsoft.com/office/drawing/2014/main" id="{83B272A5-DEF7-B5C4-7DEA-3D9D364A9960}"/>
                </a:ext>
              </a:extLst>
            </p:cNvPr>
            <p:cNvSpPr txBox="1">
              <a:spLocks noGrp="1" noRot="1" noMove="1" noResize="1" noEditPoints="1" noAdjustHandles="1" noChangeArrowheads="1" noChangeShapeType="1"/>
            </p:cNvSpPr>
            <p:nvPr/>
          </p:nvSpPr>
          <p:spPr>
            <a:xfrm>
              <a:off x="2079071" y="2986770"/>
              <a:ext cx="3130970" cy="49244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a:ln>
                    <a:noFill/>
                  </a:ln>
                  <a:solidFill>
                    <a:schemeClr val="accent1"/>
                  </a:solidFill>
                  <a:effectLst/>
                  <a:uLnTx/>
                  <a:uFillTx/>
                  <a:latin typeface="Aino"/>
                  <a:ea typeface="+mn-ea"/>
                  <a:cs typeface="+mn-cs"/>
                </a:rPr>
                <a:t>NEET</a:t>
              </a:r>
              <a:br>
                <a:rPr kumimoji="0" lang="et-EE" sz="1600" b="0" i="0" u="none" strike="noStrike" kern="1200" cap="none" spc="0" normalizeH="0" baseline="0" noProof="0">
                  <a:ln>
                    <a:noFill/>
                  </a:ln>
                  <a:solidFill>
                    <a:schemeClr val="accent1"/>
                  </a:solidFill>
                  <a:effectLst/>
                  <a:uLnTx/>
                  <a:uFillTx/>
                  <a:latin typeface="Aino"/>
                  <a:ea typeface="+mn-ea"/>
                  <a:cs typeface="+mn-cs"/>
                </a:rPr>
              </a:br>
              <a:r>
                <a:rPr kumimoji="0" lang="et-EE" sz="1600" b="0" i="0" u="none" strike="noStrike" kern="1200" cap="none" spc="0" normalizeH="0" baseline="0" noProof="0" err="1">
                  <a:ln>
                    <a:noFill/>
                  </a:ln>
                  <a:solidFill>
                    <a:schemeClr val="accent1"/>
                  </a:solidFill>
                  <a:effectLst/>
                  <a:uLnTx/>
                  <a:uFillTx/>
                  <a:latin typeface="Aino"/>
                  <a:ea typeface="+mn-ea"/>
                  <a:cs typeface="+mn-cs"/>
                </a:rPr>
                <a:t>youth</a:t>
              </a:r>
              <a:endParaRPr kumimoji="0" lang="et-EE" sz="1600" b="0" i="0" u="none" strike="noStrike" kern="1200" cap="none" spc="0" normalizeH="0" baseline="0" noProof="0">
                <a:ln>
                  <a:noFill/>
                </a:ln>
                <a:solidFill>
                  <a:schemeClr val="accent1"/>
                </a:solidFill>
                <a:effectLst/>
                <a:uLnTx/>
                <a:uFillTx/>
                <a:latin typeface="Aino"/>
                <a:ea typeface="+mn-ea"/>
                <a:cs typeface="+mn-cs"/>
              </a:endParaRPr>
            </a:p>
          </p:txBody>
        </p:sp>
      </p:grpSp>
      <p:grpSp>
        <p:nvGrpSpPr>
          <p:cNvPr id="41" name="Group 30">
            <a:extLst>
              <a:ext uri="{FF2B5EF4-FFF2-40B4-BE49-F238E27FC236}">
                <a16:creationId xmlns:a16="http://schemas.microsoft.com/office/drawing/2014/main" id="{F0E70B09-3CDC-1734-276F-FDFEE96C1408}"/>
              </a:ext>
            </a:extLst>
          </p:cNvPr>
          <p:cNvGrpSpPr>
            <a:grpSpLocks noGrp="1" noUngrp="1" noRot="1" noMove="1" noResize="1"/>
          </p:cNvGrpSpPr>
          <p:nvPr/>
        </p:nvGrpSpPr>
        <p:grpSpPr>
          <a:xfrm>
            <a:off x="8318489" y="4519139"/>
            <a:ext cx="3130970" cy="1719043"/>
            <a:chOff x="2079071" y="1760170"/>
            <a:chExt cx="3130970" cy="1719043"/>
          </a:xfrm>
        </p:grpSpPr>
        <p:pic>
          <p:nvPicPr>
            <p:cNvPr id="42" name="Graphic 31">
              <a:extLst>
                <a:ext uri="{FF2B5EF4-FFF2-40B4-BE49-F238E27FC236}">
                  <a16:creationId xmlns:a16="http://schemas.microsoft.com/office/drawing/2014/main" id="{9125C8A3-C521-0590-1A90-61F4D6198367}"/>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47993" y="1760170"/>
              <a:ext cx="1122923" cy="1122923"/>
            </a:xfrm>
            <a:prstGeom prst="rect">
              <a:avLst/>
            </a:prstGeom>
          </p:spPr>
        </p:pic>
        <p:sp>
          <p:nvSpPr>
            <p:cNvPr id="43" name="TextBox 42">
              <a:extLst>
                <a:ext uri="{FF2B5EF4-FFF2-40B4-BE49-F238E27FC236}">
                  <a16:creationId xmlns:a16="http://schemas.microsoft.com/office/drawing/2014/main" id="{FFDF1D31-F4EC-4873-4859-DD4ED6B2C4B7}"/>
                </a:ext>
              </a:extLst>
            </p:cNvPr>
            <p:cNvSpPr txBox="1">
              <a:spLocks noGrp="1" noRot="1" noMove="1" noResize="1" noEditPoints="1" noAdjustHandles="1" noChangeArrowheads="1" noChangeShapeType="1"/>
            </p:cNvSpPr>
            <p:nvPr/>
          </p:nvSpPr>
          <p:spPr>
            <a:xfrm>
              <a:off x="3166419" y="2125457"/>
              <a:ext cx="918618" cy="400110"/>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2600" b="0" i="0" u="none" strike="noStrike" kern="1200" cap="none" spc="0" normalizeH="0" baseline="0" noProof="0" dirty="0">
                  <a:ln>
                    <a:noFill/>
                  </a:ln>
                  <a:solidFill>
                    <a:schemeClr val="accent1"/>
                  </a:solidFill>
                  <a:effectLst/>
                  <a:uLnTx/>
                  <a:uFillTx/>
                  <a:latin typeface="Aino"/>
                  <a:ea typeface="+mn-ea"/>
                  <a:cs typeface="+mn-cs"/>
                </a:rPr>
                <a:t>17%</a:t>
              </a:r>
              <a:endParaRPr kumimoji="0" lang="en-GB" sz="2600" b="0" i="0" u="none" strike="noStrike" kern="1200" cap="none" spc="0" normalizeH="0" baseline="0" noProof="0" dirty="0">
                <a:ln>
                  <a:noFill/>
                </a:ln>
                <a:solidFill>
                  <a:schemeClr val="accent1"/>
                </a:solidFill>
                <a:effectLst/>
                <a:uLnTx/>
                <a:uFillTx/>
                <a:latin typeface="Aino"/>
                <a:ea typeface="+mn-ea"/>
                <a:cs typeface="+mn-cs"/>
              </a:endParaRPr>
            </a:p>
          </p:txBody>
        </p:sp>
        <p:sp>
          <p:nvSpPr>
            <p:cNvPr id="44" name="TextBox 43">
              <a:extLst>
                <a:ext uri="{FF2B5EF4-FFF2-40B4-BE49-F238E27FC236}">
                  <a16:creationId xmlns:a16="http://schemas.microsoft.com/office/drawing/2014/main" id="{DBA473D8-1A5C-D470-A508-FA48DD7FB9CC}"/>
                </a:ext>
              </a:extLst>
            </p:cNvPr>
            <p:cNvSpPr txBox="1">
              <a:spLocks noGrp="1" noRot="1" noMove="1" noResize="1" noEditPoints="1" noAdjustHandles="1" noChangeArrowheads="1" noChangeShapeType="1"/>
            </p:cNvSpPr>
            <p:nvPr/>
          </p:nvSpPr>
          <p:spPr>
            <a:xfrm>
              <a:off x="2079071" y="2986770"/>
              <a:ext cx="3130970" cy="49244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err="1">
                  <a:ln>
                    <a:noFill/>
                  </a:ln>
                  <a:solidFill>
                    <a:schemeClr val="accent1"/>
                  </a:solidFill>
                  <a:effectLst/>
                  <a:uLnTx/>
                  <a:uFillTx/>
                  <a:latin typeface="Aino"/>
                  <a:ea typeface="+mn-ea"/>
                  <a:cs typeface="+mn-cs"/>
                </a:rPr>
                <a:t>youth</a:t>
              </a:r>
              <a:endParaRPr kumimoji="0" lang="et-EE" sz="1600" b="0" i="0" u="none" strike="noStrike" kern="1200" cap="none" spc="0" normalizeH="0" baseline="0" noProof="0">
                <a:ln>
                  <a:noFill/>
                </a:ln>
                <a:solidFill>
                  <a:schemeClr val="accent1"/>
                </a:solidFill>
                <a:effectLst/>
                <a:uLnTx/>
                <a:uFillTx/>
                <a:latin typeface="Ain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err="1">
                  <a:ln>
                    <a:noFill/>
                  </a:ln>
                  <a:solidFill>
                    <a:schemeClr val="accent1"/>
                  </a:solidFill>
                  <a:effectLst/>
                  <a:uLnTx/>
                  <a:uFillTx/>
                  <a:latin typeface="Aino"/>
                  <a:ea typeface="+mn-ea"/>
                  <a:cs typeface="+mn-cs"/>
                </a:rPr>
                <a:t>unemployment</a:t>
              </a:r>
              <a:endParaRPr kumimoji="0" lang="et-EE" sz="1600" b="0" i="0" u="none" strike="noStrike" kern="1200" cap="none" spc="0" normalizeH="0" baseline="0" noProof="0">
                <a:ln>
                  <a:noFill/>
                </a:ln>
                <a:solidFill>
                  <a:schemeClr val="accent1"/>
                </a:solidFill>
                <a:effectLst/>
                <a:uLnTx/>
                <a:uFillTx/>
                <a:latin typeface="Aino"/>
                <a:ea typeface="+mn-ea"/>
                <a:cs typeface="+mn-cs"/>
              </a:endParaRPr>
            </a:p>
          </p:txBody>
        </p:sp>
      </p:grpSp>
      <p:grpSp>
        <p:nvGrpSpPr>
          <p:cNvPr id="45" name="Group 30">
            <a:extLst>
              <a:ext uri="{FF2B5EF4-FFF2-40B4-BE49-F238E27FC236}">
                <a16:creationId xmlns:a16="http://schemas.microsoft.com/office/drawing/2014/main" id="{AFF3D171-A031-362E-470C-F65FE0B0089F}"/>
              </a:ext>
            </a:extLst>
          </p:cNvPr>
          <p:cNvGrpSpPr>
            <a:grpSpLocks noGrp="1" noUngrp="1" noRot="1" noMove="1" noResize="1"/>
          </p:cNvGrpSpPr>
          <p:nvPr/>
        </p:nvGrpSpPr>
        <p:grpSpPr>
          <a:xfrm>
            <a:off x="806046" y="4551312"/>
            <a:ext cx="3130970" cy="1719043"/>
            <a:chOff x="2079071" y="1760170"/>
            <a:chExt cx="3130970" cy="1719043"/>
          </a:xfrm>
        </p:grpSpPr>
        <p:pic>
          <p:nvPicPr>
            <p:cNvPr id="46" name="Graphic 31">
              <a:extLst>
                <a:ext uri="{FF2B5EF4-FFF2-40B4-BE49-F238E27FC236}">
                  <a16:creationId xmlns:a16="http://schemas.microsoft.com/office/drawing/2014/main" id="{72B6AD91-9421-E5A7-93A5-A390CAC6785C}"/>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47993" y="1760170"/>
              <a:ext cx="1122923" cy="1122923"/>
            </a:xfrm>
            <a:prstGeom prst="rect">
              <a:avLst/>
            </a:prstGeom>
          </p:spPr>
        </p:pic>
        <p:sp>
          <p:nvSpPr>
            <p:cNvPr id="47" name="TextBox 46">
              <a:extLst>
                <a:ext uri="{FF2B5EF4-FFF2-40B4-BE49-F238E27FC236}">
                  <a16:creationId xmlns:a16="http://schemas.microsoft.com/office/drawing/2014/main" id="{6ABAB3FE-7521-51BE-DEE8-5F5A5E840CB3}"/>
                </a:ext>
              </a:extLst>
            </p:cNvPr>
            <p:cNvSpPr txBox="1">
              <a:spLocks noGrp="1" noRot="1" noMove="1" noResize="1" noEditPoints="1" noAdjustHandles="1" noChangeArrowheads="1" noChangeShapeType="1"/>
            </p:cNvSpPr>
            <p:nvPr/>
          </p:nvSpPr>
          <p:spPr>
            <a:xfrm>
              <a:off x="3047993" y="2125457"/>
              <a:ext cx="1122923" cy="400110"/>
            </a:xfrm>
            <a:prstGeom prst="rect">
              <a:avLst/>
            </a:prstGeom>
            <a:noFill/>
          </p:spPr>
          <p:txBody>
            <a:bodyPr wrap="square" lIns="0" tIns="0" rIns="0" bIns="0" rtlCol="0" anchor="ctr">
              <a:spAutoFit/>
            </a:bodyPr>
            <a:lstStyle/>
            <a:p>
              <a:pPr algn="ctr">
                <a:defRPr/>
              </a:pPr>
              <a:r>
                <a:rPr lang="et-EE" sz="2600">
                  <a:solidFill>
                    <a:schemeClr val="accent1"/>
                  </a:solidFill>
                  <a:latin typeface="Aino"/>
                </a:rPr>
                <a:t>90%</a:t>
              </a:r>
              <a:endParaRPr lang="en-GB" sz="2600">
                <a:solidFill>
                  <a:schemeClr val="accent1"/>
                </a:solidFill>
                <a:latin typeface="Aino"/>
              </a:endParaRPr>
            </a:p>
          </p:txBody>
        </p:sp>
        <p:sp>
          <p:nvSpPr>
            <p:cNvPr id="48" name="TextBox 47">
              <a:extLst>
                <a:ext uri="{FF2B5EF4-FFF2-40B4-BE49-F238E27FC236}">
                  <a16:creationId xmlns:a16="http://schemas.microsoft.com/office/drawing/2014/main" id="{5713F410-5988-7F18-3F5E-337E4F06D56F}"/>
                </a:ext>
              </a:extLst>
            </p:cNvPr>
            <p:cNvSpPr txBox="1">
              <a:spLocks noGrp="1" noRot="1" noMove="1" noResize="1" noEditPoints="1" noAdjustHandles="1" noChangeArrowheads="1" noChangeShapeType="1"/>
            </p:cNvSpPr>
            <p:nvPr/>
          </p:nvSpPr>
          <p:spPr>
            <a:xfrm>
              <a:off x="2079071" y="2986770"/>
              <a:ext cx="3130970" cy="49244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err="1">
                  <a:ln>
                    <a:noFill/>
                  </a:ln>
                  <a:solidFill>
                    <a:schemeClr val="accent1"/>
                  </a:solidFill>
                  <a:effectLst/>
                  <a:uLnTx/>
                  <a:uFillTx/>
                  <a:latin typeface="Aino"/>
                  <a:ea typeface="+mn-ea"/>
                  <a:cs typeface="+mn-cs"/>
                </a:rPr>
                <a:t>satisfied</a:t>
              </a:r>
              <a:r>
                <a:rPr kumimoji="0" lang="et-EE" sz="1600" b="0" i="0" u="none" strike="noStrike" kern="1200" cap="none" spc="0" normalizeH="0" baseline="0" noProof="0">
                  <a:ln>
                    <a:noFill/>
                  </a:ln>
                  <a:solidFill>
                    <a:schemeClr val="accent1"/>
                  </a:solidFill>
                  <a:effectLst/>
                  <a:uLnTx/>
                  <a:uFillTx/>
                  <a:latin typeface="Aino"/>
                  <a:ea typeface="+mn-ea"/>
                  <a:cs typeface="+mn-cs"/>
                </a:rPr>
                <a:t> </a:t>
              </a:r>
              <a:r>
                <a:rPr kumimoji="0" lang="et-EE" sz="1600" b="0" i="0" u="none" strike="noStrike" kern="1200" cap="none" spc="0" normalizeH="0" baseline="0" noProof="0" err="1">
                  <a:ln>
                    <a:noFill/>
                  </a:ln>
                  <a:solidFill>
                    <a:schemeClr val="accent1"/>
                  </a:solidFill>
                  <a:effectLst/>
                  <a:uLnTx/>
                  <a:uFillTx/>
                  <a:latin typeface="Aino"/>
                  <a:ea typeface="+mn-ea"/>
                  <a:cs typeface="+mn-cs"/>
                </a:rPr>
                <a:t>with</a:t>
              </a:r>
              <a:br>
                <a:rPr kumimoji="0" lang="et-EE" sz="1600" b="0" i="0" u="none" strike="noStrike" kern="1200" cap="none" spc="0" normalizeH="0" baseline="0" noProof="0">
                  <a:ln>
                    <a:noFill/>
                  </a:ln>
                  <a:solidFill>
                    <a:schemeClr val="accent1"/>
                  </a:solidFill>
                  <a:effectLst/>
                  <a:uLnTx/>
                  <a:uFillTx/>
                  <a:latin typeface="Aino"/>
                  <a:ea typeface="+mn-ea"/>
                  <a:cs typeface="+mn-cs"/>
                </a:rPr>
              </a:br>
              <a:r>
                <a:rPr kumimoji="0" lang="et-EE" sz="1600" b="0" i="0" u="none" strike="noStrike" kern="1200" cap="none" spc="0" normalizeH="0" baseline="0" noProof="0" err="1">
                  <a:ln>
                    <a:noFill/>
                  </a:ln>
                  <a:solidFill>
                    <a:schemeClr val="accent1"/>
                  </a:solidFill>
                  <a:effectLst/>
                  <a:uLnTx/>
                  <a:uFillTx/>
                  <a:latin typeface="Aino"/>
                  <a:ea typeface="+mn-ea"/>
                  <a:cs typeface="+mn-cs"/>
                </a:rPr>
                <a:t>youth</a:t>
              </a:r>
              <a:r>
                <a:rPr kumimoji="0" lang="et-EE" sz="1600" b="0" i="0" u="none" strike="noStrike" kern="1200" cap="none" spc="0" normalizeH="0" baseline="0" noProof="0">
                  <a:ln>
                    <a:noFill/>
                  </a:ln>
                  <a:solidFill>
                    <a:schemeClr val="accent1"/>
                  </a:solidFill>
                  <a:effectLst/>
                  <a:uLnTx/>
                  <a:uFillTx/>
                  <a:latin typeface="Aino"/>
                  <a:ea typeface="+mn-ea"/>
                  <a:cs typeface="+mn-cs"/>
                </a:rPr>
                <a:t> </a:t>
              </a:r>
              <a:r>
                <a:rPr kumimoji="0" lang="et-EE" sz="1600" b="0" i="0" u="none" strike="noStrike" kern="1200" cap="none" spc="0" normalizeH="0" baseline="0" noProof="0" err="1">
                  <a:ln>
                    <a:noFill/>
                  </a:ln>
                  <a:solidFill>
                    <a:schemeClr val="accent1"/>
                  </a:solidFill>
                  <a:effectLst/>
                  <a:uLnTx/>
                  <a:uFillTx/>
                  <a:latin typeface="Aino"/>
                  <a:ea typeface="+mn-ea"/>
                  <a:cs typeface="+mn-cs"/>
                </a:rPr>
                <a:t>work</a:t>
              </a:r>
              <a:endParaRPr kumimoji="0" lang="et-EE" sz="1600" b="0" i="0" u="none" strike="noStrike" kern="1200" cap="none" spc="0" normalizeH="0" baseline="0" noProof="0">
                <a:ln>
                  <a:noFill/>
                </a:ln>
                <a:solidFill>
                  <a:schemeClr val="accent1"/>
                </a:solidFill>
                <a:effectLst/>
                <a:uLnTx/>
                <a:uFillTx/>
                <a:latin typeface="Aino"/>
                <a:ea typeface="+mn-ea"/>
                <a:cs typeface="+mn-cs"/>
              </a:endParaRPr>
            </a:p>
          </p:txBody>
        </p:sp>
      </p:grpSp>
    </p:spTree>
    <p:extLst>
      <p:ext uri="{BB962C8B-B14F-4D97-AF65-F5344CB8AC3E}">
        <p14:creationId xmlns:p14="http://schemas.microsoft.com/office/powerpoint/2010/main" val="19362364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ppt_x</p:attrName>
                                        </p:attrNameLst>
                                      </p:cBhvr>
                                      <p:tavLst>
                                        <p:tav tm="0">
                                          <p:val>
                                            <p:strVal val="#ppt_x"/>
                                          </p:val>
                                        </p:tav>
                                        <p:tav tm="100000">
                                          <p:val>
                                            <p:strVal val="#ppt_x"/>
                                          </p:val>
                                        </p:tav>
                                      </p:tavLst>
                                    </p:anim>
                                    <p:anim calcmode="lin" valueType="num">
                                      <p:cBhvr>
                                        <p:cTn id="9" dur="75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50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750"/>
                                        <p:tgtEl>
                                          <p:spTgt spid="45"/>
                                        </p:tgtEl>
                                      </p:cBhvr>
                                    </p:animEffect>
                                    <p:anim calcmode="lin" valueType="num">
                                      <p:cBhvr>
                                        <p:cTn id="14" dur="750" fill="hold"/>
                                        <p:tgtEl>
                                          <p:spTgt spid="45"/>
                                        </p:tgtEl>
                                        <p:attrNameLst>
                                          <p:attrName>ppt_x</p:attrName>
                                        </p:attrNameLst>
                                      </p:cBhvr>
                                      <p:tavLst>
                                        <p:tav tm="0">
                                          <p:val>
                                            <p:strVal val="#ppt_x"/>
                                          </p:val>
                                        </p:tav>
                                        <p:tav tm="100000">
                                          <p:val>
                                            <p:strVal val="#ppt_x"/>
                                          </p:val>
                                        </p:tav>
                                      </p:tavLst>
                                    </p:anim>
                                    <p:anim calcmode="lin" valueType="num">
                                      <p:cBhvr>
                                        <p:cTn id="15" dur="75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50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750"/>
                                        <p:tgtEl>
                                          <p:spTgt spid="33"/>
                                        </p:tgtEl>
                                      </p:cBhvr>
                                    </p:animEffect>
                                    <p:anim calcmode="lin" valueType="num">
                                      <p:cBhvr>
                                        <p:cTn id="20" dur="750" fill="hold"/>
                                        <p:tgtEl>
                                          <p:spTgt spid="33"/>
                                        </p:tgtEl>
                                        <p:attrNameLst>
                                          <p:attrName>ppt_x</p:attrName>
                                        </p:attrNameLst>
                                      </p:cBhvr>
                                      <p:tavLst>
                                        <p:tav tm="0">
                                          <p:val>
                                            <p:strVal val="#ppt_x"/>
                                          </p:val>
                                        </p:tav>
                                        <p:tav tm="100000">
                                          <p:val>
                                            <p:strVal val="#ppt_x"/>
                                          </p:val>
                                        </p:tav>
                                      </p:tavLst>
                                    </p:anim>
                                    <p:anim calcmode="lin" valueType="num">
                                      <p:cBhvr>
                                        <p:cTn id="21" dur="75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750"/>
                            </p:stCondLst>
                            <p:childTnLst>
                              <p:par>
                                <p:cTn id="23" presetID="42" presetClass="entr" presetSubtype="0" fill="hold" nodeType="afterEffect">
                                  <p:stCondLst>
                                    <p:cond delay="50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750"/>
                                        <p:tgtEl>
                                          <p:spTgt spid="41"/>
                                        </p:tgtEl>
                                      </p:cBhvr>
                                    </p:animEffect>
                                    <p:anim calcmode="lin" valueType="num">
                                      <p:cBhvr>
                                        <p:cTn id="26" dur="750" fill="hold"/>
                                        <p:tgtEl>
                                          <p:spTgt spid="41"/>
                                        </p:tgtEl>
                                        <p:attrNameLst>
                                          <p:attrName>ppt_x</p:attrName>
                                        </p:attrNameLst>
                                      </p:cBhvr>
                                      <p:tavLst>
                                        <p:tav tm="0">
                                          <p:val>
                                            <p:strVal val="#ppt_x"/>
                                          </p:val>
                                        </p:tav>
                                        <p:tav tm="100000">
                                          <p:val>
                                            <p:strVal val="#ppt_x"/>
                                          </p:val>
                                        </p:tav>
                                      </p:tavLst>
                                    </p:anim>
                                    <p:anim calcmode="lin" valueType="num">
                                      <p:cBhvr>
                                        <p:cTn id="27" dur="75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5">
            <a:extLst>
              <a:ext uri="{FF2B5EF4-FFF2-40B4-BE49-F238E27FC236}">
                <a16:creationId xmlns:a16="http://schemas.microsoft.com/office/drawing/2014/main" id="{F057D624-43F9-DC7D-8641-4CD9BD4C2FCA}"/>
              </a:ext>
            </a:extLst>
          </p:cNvPr>
          <p:cNvSpPr>
            <a:spLocks noGrp="1"/>
          </p:cNvSpPr>
          <p:nvPr>
            <p:ph type="title"/>
          </p:nvPr>
        </p:nvSpPr>
        <p:spPr>
          <a:xfrm>
            <a:off x="623886" y="658801"/>
            <a:ext cx="11054969" cy="1617674"/>
          </a:xfrm>
        </p:spPr>
        <p:txBody>
          <a:bodyPr/>
          <a:lstStyle/>
          <a:p>
            <a:r>
              <a:rPr lang="en-US" sz="4400"/>
              <a:t>Youth sector in Estonia. Main elements</a:t>
            </a:r>
            <a:endParaRPr lang="et-EE" sz="4400"/>
          </a:p>
        </p:txBody>
      </p:sp>
      <p:sp>
        <p:nvSpPr>
          <p:cNvPr id="2" name="Teksti kohatäide 1">
            <a:extLst>
              <a:ext uri="{FF2B5EF4-FFF2-40B4-BE49-F238E27FC236}">
                <a16:creationId xmlns:a16="http://schemas.microsoft.com/office/drawing/2014/main" id="{23F0875F-25E2-46BB-A757-795DBA2681E1}"/>
              </a:ext>
            </a:extLst>
          </p:cNvPr>
          <p:cNvSpPr>
            <a:spLocks noGrp="1" noRot="1" noMove="1" noResize="1" noEditPoints="1" noAdjustHandles="1" noChangeArrowheads="1" noChangeShapeType="1"/>
          </p:cNvSpPr>
          <p:nvPr>
            <p:ph type="body" sz="quarter" idx="12"/>
          </p:nvPr>
        </p:nvSpPr>
        <p:spPr>
          <a:xfrm>
            <a:off x="623887" y="3429000"/>
            <a:ext cx="4722813" cy="2808288"/>
          </a:xfrm>
        </p:spPr>
        <p:txBody>
          <a:bodyPr anchor="b"/>
          <a:lstStyle/>
          <a:p>
            <a:r>
              <a:rPr lang="en-US" dirty="0"/>
              <a:t>Young people have a say in decisions </a:t>
            </a:r>
            <a:br>
              <a:rPr lang="et-EE" dirty="0"/>
            </a:br>
            <a:r>
              <a:rPr lang="en-US" dirty="0"/>
              <a:t>that affect them:</a:t>
            </a:r>
            <a:r>
              <a:rPr lang="et-EE" dirty="0"/>
              <a:t> </a:t>
            </a:r>
            <a:r>
              <a:rPr lang="en-US" dirty="0"/>
              <a:t>VOTING RIGHTS START AT AGE 16 in local elections.</a:t>
            </a:r>
            <a:endParaRPr lang="et-EE" dirty="0"/>
          </a:p>
          <a:p>
            <a:endParaRPr lang="et-EE" dirty="0"/>
          </a:p>
          <a:p>
            <a:r>
              <a:rPr lang="et-EE" dirty="0"/>
              <a:t>The </a:t>
            </a:r>
            <a:r>
              <a:rPr lang="et-EE" dirty="0" err="1"/>
              <a:t>rights</a:t>
            </a:r>
            <a:r>
              <a:rPr lang="et-EE" dirty="0"/>
              <a:t> of STUDENT and </a:t>
            </a:r>
            <a:r>
              <a:rPr lang="en-US" dirty="0"/>
              <a:t>YOUTH COUNCILS </a:t>
            </a:r>
            <a:r>
              <a:rPr lang="et-EE" dirty="0"/>
              <a:t>are </a:t>
            </a:r>
            <a:r>
              <a:rPr lang="et-EE" dirty="0" err="1"/>
              <a:t>enshrined</a:t>
            </a:r>
            <a:r>
              <a:rPr lang="et-EE" dirty="0"/>
              <a:t> in </a:t>
            </a:r>
            <a:r>
              <a:rPr lang="et-EE" dirty="0" err="1"/>
              <a:t>law</a:t>
            </a:r>
            <a:r>
              <a:rPr lang="et-EE" dirty="0"/>
              <a:t>.</a:t>
            </a:r>
            <a:endParaRPr lang="en-US" dirty="0"/>
          </a:p>
          <a:p>
            <a:endParaRPr lang="et-EE" dirty="0"/>
          </a:p>
          <a:p>
            <a:r>
              <a:rPr lang="en-US" dirty="0"/>
              <a:t>HOBBY EDUCATION has its own curricula, providing broad </a:t>
            </a:r>
            <a:br>
              <a:rPr lang="et-EE" dirty="0"/>
            </a:br>
            <a:r>
              <a:rPr lang="en-US" dirty="0"/>
              <a:t>self-development options in areas like music</a:t>
            </a:r>
            <a:r>
              <a:rPr lang="et-EE" dirty="0"/>
              <a:t>, </a:t>
            </a:r>
            <a:r>
              <a:rPr lang="et-EE" dirty="0" err="1"/>
              <a:t>arts</a:t>
            </a:r>
            <a:r>
              <a:rPr lang="et-EE" dirty="0"/>
              <a:t>, </a:t>
            </a:r>
            <a:r>
              <a:rPr lang="en-US" dirty="0"/>
              <a:t>sports</a:t>
            </a:r>
            <a:r>
              <a:rPr lang="et-EE" dirty="0"/>
              <a:t> and </a:t>
            </a:r>
            <a:r>
              <a:rPr lang="et-EE" dirty="0" err="1"/>
              <a:t>technology</a:t>
            </a:r>
            <a:r>
              <a:rPr lang="et-EE" dirty="0"/>
              <a:t>.</a:t>
            </a:r>
            <a:br>
              <a:rPr lang="et-EE" dirty="0"/>
            </a:br>
            <a:endParaRPr lang="et-EE" dirty="0"/>
          </a:p>
          <a:p>
            <a:r>
              <a:rPr lang="en-US" dirty="0"/>
              <a:t>With three Bachelor's and one Master's </a:t>
            </a:r>
            <a:r>
              <a:rPr lang="en-US" dirty="0" err="1"/>
              <a:t>programmes</a:t>
            </a:r>
            <a:r>
              <a:rPr lang="en-US" dirty="0"/>
              <a:t>, Estonia </a:t>
            </a:r>
            <a:r>
              <a:rPr lang="en-US" dirty="0" err="1"/>
              <a:t>prioritises</a:t>
            </a:r>
            <a:r>
              <a:rPr lang="en-US" dirty="0"/>
              <a:t> PROFESSIONAL YOUTH WORK </a:t>
            </a:r>
            <a:r>
              <a:rPr lang="et-EE" dirty="0"/>
              <a:t>E</a:t>
            </a:r>
            <a:r>
              <a:rPr lang="en-US" dirty="0"/>
              <a:t>DUCATION</a:t>
            </a:r>
            <a:r>
              <a:rPr lang="et-EE" dirty="0"/>
              <a:t>.</a:t>
            </a:r>
          </a:p>
        </p:txBody>
      </p:sp>
      <p:sp>
        <p:nvSpPr>
          <p:cNvPr id="3" name="Teksti kohatäide 2">
            <a:extLst>
              <a:ext uri="{FF2B5EF4-FFF2-40B4-BE49-F238E27FC236}">
                <a16:creationId xmlns:a16="http://schemas.microsoft.com/office/drawing/2014/main" id="{9E26322A-2112-4D81-5DDA-CB13542B1B8C}"/>
              </a:ext>
            </a:extLst>
          </p:cNvPr>
          <p:cNvSpPr>
            <a:spLocks noGrp="1"/>
          </p:cNvSpPr>
          <p:nvPr>
            <p:ph type="body" sz="quarter" idx="13"/>
          </p:nvPr>
        </p:nvSpPr>
        <p:spPr>
          <a:xfrm>
            <a:off x="6096001" y="658801"/>
            <a:ext cx="5472112" cy="5578487"/>
          </a:xfrm>
        </p:spPr>
        <p:txBody>
          <a:bodyPr anchor="b"/>
          <a:lstStyle/>
          <a:p>
            <a:r>
              <a:rPr lang="en-US" dirty="0"/>
              <a:t>State-</a:t>
            </a:r>
            <a:r>
              <a:rPr lang="et-EE" dirty="0" err="1"/>
              <a:t>coordinated</a:t>
            </a:r>
            <a:r>
              <a:rPr lang="et-EE" dirty="0"/>
              <a:t> </a:t>
            </a:r>
            <a:r>
              <a:rPr lang="et-EE" dirty="0" err="1"/>
              <a:t>but</a:t>
            </a:r>
            <a:r>
              <a:rPr lang="et-EE" dirty="0"/>
              <a:t> </a:t>
            </a:r>
            <a:r>
              <a:rPr lang="et-EE" dirty="0" err="1"/>
              <a:t>youth-driven</a:t>
            </a:r>
            <a:r>
              <a:rPr lang="en-US" dirty="0"/>
              <a:t> </a:t>
            </a:r>
            <a:br>
              <a:rPr lang="et-EE" dirty="0"/>
            </a:br>
            <a:r>
              <a:rPr lang="en-US" dirty="0"/>
              <a:t>YOUTH INFORMATION </a:t>
            </a:r>
            <a:r>
              <a:rPr lang="et-EE" dirty="0"/>
              <a:t>PORTAL</a:t>
            </a:r>
            <a:r>
              <a:rPr lang="en-US" dirty="0"/>
              <a:t> gathers crucial information on education, career, relationships, health, </a:t>
            </a:r>
            <a:r>
              <a:rPr lang="et-EE" dirty="0"/>
              <a:t>etc</a:t>
            </a:r>
            <a:r>
              <a:rPr lang="en-US" dirty="0"/>
              <a:t>, and is </a:t>
            </a:r>
            <a:r>
              <a:rPr lang="et-EE" dirty="0" err="1"/>
              <a:t>widely</a:t>
            </a:r>
            <a:r>
              <a:rPr lang="en-US" dirty="0"/>
              <a:t> used.</a:t>
            </a:r>
            <a:endParaRPr lang="et-EE" dirty="0"/>
          </a:p>
          <a:p>
            <a:endParaRPr lang="et-EE" dirty="0"/>
          </a:p>
          <a:p>
            <a:r>
              <a:rPr lang="en-US" dirty="0"/>
              <a:t>DIVERSE SUPPORT FOR YOUNG PEOPLE: </a:t>
            </a:r>
            <a:br>
              <a:rPr lang="et-EE" dirty="0"/>
            </a:br>
            <a:r>
              <a:rPr lang="en-US" dirty="0"/>
              <a:t>From tackling </a:t>
            </a:r>
            <a:r>
              <a:rPr lang="en-US" sz="1600" dirty="0"/>
              <a:t>NEET</a:t>
            </a:r>
            <a:r>
              <a:rPr lang="en-US" dirty="0"/>
              <a:t> challenges to</a:t>
            </a:r>
            <a:r>
              <a:rPr lang="et-EE" dirty="0"/>
              <a:t> </a:t>
            </a:r>
            <a:r>
              <a:rPr lang="en-US" dirty="0"/>
              <a:t>special </a:t>
            </a:r>
            <a:r>
              <a:rPr lang="en-US" dirty="0" err="1"/>
              <a:t>programmes</a:t>
            </a:r>
            <a:r>
              <a:rPr lang="en-US" dirty="0"/>
              <a:t> for </a:t>
            </a:r>
            <a:r>
              <a:rPr lang="et-EE" dirty="0" err="1"/>
              <a:t>talented</a:t>
            </a:r>
            <a:r>
              <a:rPr lang="et-EE" dirty="0"/>
              <a:t> </a:t>
            </a:r>
            <a:r>
              <a:rPr lang="et-EE" dirty="0" err="1"/>
              <a:t>young</a:t>
            </a:r>
            <a:r>
              <a:rPr lang="et-EE" dirty="0"/>
              <a:t> </a:t>
            </a:r>
            <a:r>
              <a:rPr lang="et-EE" dirty="0" err="1"/>
              <a:t>people</a:t>
            </a:r>
            <a:r>
              <a:rPr lang="et-EE" dirty="0"/>
              <a:t>.</a:t>
            </a:r>
          </a:p>
          <a:p>
            <a:pPr marL="0" indent="0">
              <a:buNone/>
            </a:pPr>
            <a:endParaRPr lang="et-EE" dirty="0"/>
          </a:p>
          <a:p>
            <a:r>
              <a:rPr lang="en-US" dirty="0"/>
              <a:t>QUALITY </a:t>
            </a:r>
            <a:r>
              <a:rPr lang="et-EE" dirty="0"/>
              <a:t>OF </a:t>
            </a:r>
            <a:r>
              <a:rPr lang="en-US" dirty="0"/>
              <a:t>YOUTH WORK</a:t>
            </a:r>
            <a:r>
              <a:rPr lang="et-EE" dirty="0"/>
              <a:t> </a:t>
            </a:r>
            <a:r>
              <a:rPr lang="et-EE" dirty="0" err="1"/>
              <a:t>is</a:t>
            </a:r>
            <a:r>
              <a:rPr lang="et-EE" dirty="0"/>
              <a:t> </a:t>
            </a:r>
            <a:r>
              <a:rPr lang="en-US" dirty="0"/>
              <a:t>supported by </a:t>
            </a:r>
            <a:br>
              <a:rPr lang="et-EE" dirty="0"/>
            </a:br>
            <a:r>
              <a:rPr lang="en-US" dirty="0"/>
              <a:t>a </a:t>
            </a:r>
            <a:r>
              <a:rPr lang="et-EE" dirty="0" err="1"/>
              <a:t>quality</a:t>
            </a:r>
            <a:r>
              <a:rPr lang="en-US" dirty="0"/>
              <a:t> assessment model actively used by local governments.</a:t>
            </a:r>
            <a:endParaRPr lang="et-EE" dirty="0"/>
          </a:p>
          <a:p>
            <a:endParaRPr lang="et-EE" dirty="0"/>
          </a:p>
          <a:p>
            <a:r>
              <a:rPr lang="en-US" dirty="0"/>
              <a:t>Estonia's youth sector's future is directed </a:t>
            </a:r>
            <a:br>
              <a:rPr lang="et-EE" dirty="0"/>
            </a:br>
            <a:r>
              <a:rPr lang="en-US" dirty="0"/>
              <a:t>by STRATEGY 2035, developed in collaboration with all stakeholders.</a:t>
            </a:r>
            <a:endParaRPr lang="et-EE" dirty="0"/>
          </a:p>
        </p:txBody>
      </p:sp>
    </p:spTree>
    <p:extLst>
      <p:ext uri="{BB962C8B-B14F-4D97-AF65-F5344CB8AC3E}">
        <p14:creationId xmlns:p14="http://schemas.microsoft.com/office/powerpoint/2010/main" val="8478219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lt 6">
            <a:extLst>
              <a:ext uri="{FF2B5EF4-FFF2-40B4-BE49-F238E27FC236}">
                <a16:creationId xmlns:a16="http://schemas.microsoft.com/office/drawing/2014/main" id="{961530AC-B62C-4D80-BCBC-AE9631C9787E}"/>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a:stretch/>
        </p:blipFill>
        <p:spPr>
          <a:xfrm>
            <a:off x="2501916" y="1339"/>
            <a:ext cx="9690084" cy="6856661"/>
          </a:xfrm>
          <a:prstGeom prst="rect">
            <a:avLst/>
          </a:prstGeom>
        </p:spPr>
      </p:pic>
      <p:sp>
        <p:nvSpPr>
          <p:cNvPr id="11" name="Ristkülik 10">
            <a:extLst>
              <a:ext uri="{FF2B5EF4-FFF2-40B4-BE49-F238E27FC236}">
                <a16:creationId xmlns:a16="http://schemas.microsoft.com/office/drawing/2014/main" id="{5872222B-9601-4856-9295-7B7555E09E49}"/>
              </a:ext>
            </a:extLst>
          </p:cNvPr>
          <p:cNvSpPr>
            <a:spLocks noGrp="1" noRot="1" noMove="1" noResize="1" noEditPoints="1" noAdjustHandles="1" noChangeArrowheads="1" noChangeShapeType="1"/>
          </p:cNvSpPr>
          <p:nvPr/>
        </p:nvSpPr>
        <p:spPr>
          <a:xfrm>
            <a:off x="2501916" y="-1339"/>
            <a:ext cx="8377472" cy="6858000"/>
          </a:xfrm>
          <a:prstGeom prst="rect">
            <a:avLst/>
          </a:prstGeom>
          <a:gradFill flip="none" rotWithShape="1">
            <a:gsLst>
              <a:gs pos="32000">
                <a:schemeClr val="bg1">
                  <a:alpha val="0"/>
                </a:schemeClr>
              </a:gs>
              <a:gs pos="69000">
                <a:schemeClr val="bg1"/>
              </a:gs>
            </a:gsLst>
            <a:lin ang="9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5" name="Title 4"/>
          <p:cNvSpPr>
            <a:spLocks noGrp="1" noRot="1" noMove="1" noResize="1" noEditPoints="1" noAdjustHandles="1" noChangeArrowheads="1" noChangeShapeType="1"/>
          </p:cNvSpPr>
          <p:nvPr>
            <p:ph type="title"/>
          </p:nvPr>
        </p:nvSpPr>
        <p:spPr>
          <a:xfrm>
            <a:off x="623888" y="4375714"/>
            <a:ext cx="5323009" cy="1617674"/>
          </a:xfrm>
        </p:spPr>
        <p:txBody>
          <a:bodyPr/>
          <a:lstStyle/>
          <a:p>
            <a:r>
              <a:rPr lang="et-EE" sz="9600"/>
              <a:t>80%</a:t>
            </a:r>
            <a:r>
              <a:rPr lang="et-EE" sz="4000"/>
              <a:t> </a:t>
            </a:r>
            <a:br>
              <a:rPr lang="et-EE" sz="4000"/>
            </a:br>
            <a:r>
              <a:rPr lang="en-US" sz="2200">
                <a:latin typeface="+mn-lt"/>
              </a:rPr>
              <a:t>of the 7-19 year</a:t>
            </a:r>
            <a:r>
              <a:rPr lang="et-EE" sz="2200">
                <a:latin typeface="+mn-lt"/>
              </a:rPr>
              <a:t>-</a:t>
            </a:r>
            <a:r>
              <a:rPr lang="en-US" sz="2200">
                <a:latin typeface="+mn-lt"/>
              </a:rPr>
              <a:t>olds</a:t>
            </a:r>
            <a:r>
              <a:rPr lang="et-EE" sz="2200">
                <a:latin typeface="+mn-lt"/>
              </a:rPr>
              <a:t> </a:t>
            </a:r>
            <a:r>
              <a:rPr lang="en-US" sz="2200">
                <a:latin typeface="+mn-lt"/>
              </a:rPr>
              <a:t>participate </a:t>
            </a:r>
            <a:br>
              <a:rPr lang="et-EE" sz="2200">
                <a:latin typeface="+mn-lt"/>
              </a:rPr>
            </a:br>
            <a:r>
              <a:rPr lang="en-US" sz="2200">
                <a:latin typeface="+mn-lt"/>
              </a:rPr>
              <a:t>in hobby </a:t>
            </a:r>
            <a:r>
              <a:rPr lang="et-EE" sz="2200" dirty="0" err="1">
                <a:latin typeface="+mn-lt"/>
              </a:rPr>
              <a:t>schools</a:t>
            </a:r>
            <a:r>
              <a:rPr lang="en-US" sz="2200">
                <a:latin typeface="+mn-lt"/>
              </a:rPr>
              <a:t> or hobby activities</a:t>
            </a:r>
            <a:endParaRPr lang="et-EE" sz="2200">
              <a:latin typeface="+mn-lt"/>
            </a:endParaRPr>
          </a:p>
        </p:txBody>
      </p:sp>
    </p:spTree>
    <p:extLst>
      <p:ext uri="{BB962C8B-B14F-4D97-AF65-F5344CB8AC3E}">
        <p14:creationId xmlns:p14="http://schemas.microsoft.com/office/powerpoint/2010/main" val="336043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Rühm 30">
            <a:extLst>
              <a:ext uri="{FF2B5EF4-FFF2-40B4-BE49-F238E27FC236}">
                <a16:creationId xmlns:a16="http://schemas.microsoft.com/office/drawing/2014/main" id="{C8EB5BAA-D17A-7AA4-4AFB-23D10C66DD30}"/>
              </a:ext>
            </a:extLst>
          </p:cNvPr>
          <p:cNvGrpSpPr>
            <a:grpSpLocks noGrp="1" noUngrp="1" noRot="1" noMove="1" noResize="1"/>
          </p:cNvGrpSpPr>
          <p:nvPr/>
        </p:nvGrpSpPr>
        <p:grpSpPr>
          <a:xfrm>
            <a:off x="28818" y="3348378"/>
            <a:ext cx="4331912" cy="2282429"/>
            <a:chOff x="28818" y="3348378"/>
            <a:chExt cx="4331912" cy="2282429"/>
          </a:xfrm>
        </p:grpSpPr>
        <p:pic>
          <p:nvPicPr>
            <p:cNvPr id="4" name="Pilt 3">
              <a:extLst>
                <a:ext uri="{FF2B5EF4-FFF2-40B4-BE49-F238E27FC236}">
                  <a16:creationId xmlns:a16="http://schemas.microsoft.com/office/drawing/2014/main" id="{92FCA64A-3468-8895-F59B-5AE6E835ABC7}"/>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28818" y="3348378"/>
              <a:ext cx="4331912" cy="2282429"/>
            </a:xfrm>
            <a:prstGeom prst="rect">
              <a:avLst/>
            </a:prstGeom>
          </p:spPr>
        </p:pic>
        <p:grpSp>
          <p:nvGrpSpPr>
            <p:cNvPr id="61" name="Rühm 60">
              <a:extLst>
                <a:ext uri="{FF2B5EF4-FFF2-40B4-BE49-F238E27FC236}">
                  <a16:creationId xmlns:a16="http://schemas.microsoft.com/office/drawing/2014/main" id="{03EF2BA0-1627-8AB3-4B4B-B6D5533BA111}"/>
                </a:ext>
              </a:extLst>
            </p:cNvPr>
            <p:cNvGrpSpPr>
              <a:grpSpLocks noGrp="1" noUngrp="1" noRot="1" noMove="1" noResize="1"/>
            </p:cNvGrpSpPr>
            <p:nvPr/>
          </p:nvGrpSpPr>
          <p:grpSpPr>
            <a:xfrm>
              <a:off x="614208" y="3939636"/>
              <a:ext cx="3607543" cy="1123307"/>
              <a:chOff x="623888" y="512907"/>
              <a:chExt cx="3610230" cy="1123307"/>
            </a:xfrm>
          </p:grpSpPr>
          <p:sp>
            <p:nvSpPr>
              <p:cNvPr id="62" name="TextBox 20">
                <a:extLst>
                  <a:ext uri="{FF2B5EF4-FFF2-40B4-BE49-F238E27FC236}">
                    <a16:creationId xmlns:a16="http://schemas.microsoft.com/office/drawing/2014/main" id="{9860B0DB-3A4F-6B2B-4EEB-3438873C62C4}"/>
                  </a:ext>
                </a:extLst>
              </p:cNvPr>
              <p:cNvSpPr txBox="1">
                <a:spLocks noGrp="1" noRot="1" noMove="1" noResize="1" noEditPoints="1" noAdjustHandles="1" noChangeArrowheads="1" noChangeShapeType="1"/>
              </p:cNvSpPr>
              <p:nvPr/>
            </p:nvSpPr>
            <p:spPr>
              <a:xfrm>
                <a:off x="623888" y="813168"/>
                <a:ext cx="3610230" cy="823046"/>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spcBef>
                    <a:spcPct val="0"/>
                  </a:spcBef>
                </a:pPr>
                <a:r>
                  <a:rPr lang="en-US" sz="1600" dirty="0">
                    <a:solidFill>
                      <a:schemeClr val="accent1"/>
                    </a:solidFill>
                  </a:rPr>
                  <a:t>28</a:t>
                </a:r>
                <a:r>
                  <a:rPr lang="et-EE" sz="1600" dirty="0">
                    <a:solidFill>
                      <a:schemeClr val="accent1"/>
                    </a:solidFill>
                  </a:rPr>
                  <a:t>0</a:t>
                </a:r>
                <a:r>
                  <a:rPr lang="en-US" sz="1600" dirty="0">
                    <a:solidFill>
                      <a:schemeClr val="accent1"/>
                    </a:solidFill>
                  </a:rPr>
                  <a:t> open youth </a:t>
                </a:r>
                <a:r>
                  <a:rPr lang="en-US" sz="1600" dirty="0" err="1">
                    <a:solidFill>
                      <a:schemeClr val="accent1"/>
                    </a:solidFill>
                  </a:rPr>
                  <a:t>centres</a:t>
                </a:r>
                <a:r>
                  <a:rPr lang="en-US" sz="1600" dirty="0">
                    <a:solidFill>
                      <a:schemeClr val="accent1"/>
                    </a:solidFill>
                  </a:rPr>
                  <a:t> </a:t>
                </a:r>
                <a:r>
                  <a:rPr lang="et-EE" sz="1600" dirty="0">
                    <a:solidFill>
                      <a:schemeClr val="accent1"/>
                    </a:solidFill>
                  </a:rPr>
                  <a:t>all </a:t>
                </a:r>
                <a:r>
                  <a:rPr lang="et-EE" sz="1600" dirty="0" err="1">
                    <a:solidFill>
                      <a:schemeClr val="accent1"/>
                    </a:solidFill>
                  </a:rPr>
                  <a:t>over</a:t>
                </a:r>
                <a:r>
                  <a:rPr lang="et-EE" sz="1600" dirty="0">
                    <a:solidFill>
                      <a:schemeClr val="accent1"/>
                    </a:solidFill>
                  </a:rPr>
                  <a:t> Estonia </a:t>
                </a:r>
                <a:r>
                  <a:rPr lang="en-US" sz="1600" dirty="0" err="1">
                    <a:solidFill>
                      <a:schemeClr val="accent1"/>
                    </a:solidFill>
                  </a:rPr>
                  <a:t>provid</a:t>
                </a:r>
                <a:r>
                  <a:rPr lang="et-EE" sz="1600" dirty="0">
                    <a:solidFill>
                      <a:schemeClr val="accent1"/>
                    </a:solidFill>
                  </a:rPr>
                  <a:t>e </a:t>
                </a:r>
                <a:r>
                  <a:rPr lang="en-US" sz="1600" dirty="0">
                    <a:solidFill>
                      <a:schemeClr val="accent1"/>
                    </a:solidFill>
                  </a:rPr>
                  <a:t>safe space</a:t>
                </a:r>
                <a:br>
                  <a:rPr lang="et-EE" sz="1600" dirty="0">
                    <a:solidFill>
                      <a:schemeClr val="accent1"/>
                    </a:solidFill>
                  </a:rPr>
                </a:br>
                <a:r>
                  <a:rPr lang="en-US" sz="1600" dirty="0">
                    <a:solidFill>
                      <a:schemeClr val="accent1"/>
                    </a:solidFill>
                  </a:rPr>
                  <a:t>for </a:t>
                </a:r>
                <a:r>
                  <a:rPr lang="et-EE" sz="1600" dirty="0" err="1">
                    <a:solidFill>
                      <a:schemeClr val="accent1"/>
                    </a:solidFill>
                  </a:rPr>
                  <a:t>youth</a:t>
                </a:r>
                <a:endParaRPr lang="en-US" sz="1600" dirty="0">
                  <a:solidFill>
                    <a:schemeClr val="accent1"/>
                  </a:solidFill>
                </a:endParaRPr>
              </a:p>
            </p:txBody>
          </p:sp>
          <p:sp>
            <p:nvSpPr>
              <p:cNvPr id="63" name="TextBox 21">
                <a:extLst>
                  <a:ext uri="{FF2B5EF4-FFF2-40B4-BE49-F238E27FC236}">
                    <a16:creationId xmlns:a16="http://schemas.microsoft.com/office/drawing/2014/main" id="{69523449-A938-E022-E7A3-C3EE8CC04232}"/>
                  </a:ext>
                </a:extLst>
              </p:cNvPr>
              <p:cNvSpPr txBox="1">
                <a:spLocks noGrp="1" noRot="1" noMove="1" noResize="1" noEditPoints="1" noAdjustHandles="1" noChangeArrowheads="1" noChangeShapeType="1"/>
              </p:cNvSpPr>
              <p:nvPr/>
            </p:nvSpPr>
            <p:spPr>
              <a:xfrm>
                <a:off x="623888" y="512907"/>
                <a:ext cx="3610230" cy="26456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spcBef>
                    <a:spcPct val="0"/>
                  </a:spcBef>
                </a:pPr>
                <a:r>
                  <a:rPr lang="et-EE" b="1" err="1">
                    <a:solidFill>
                      <a:schemeClr val="accent1"/>
                    </a:solidFill>
                  </a:rPr>
                  <a:t>Open</a:t>
                </a:r>
                <a:r>
                  <a:rPr lang="et-EE" b="1">
                    <a:solidFill>
                      <a:schemeClr val="accent1"/>
                    </a:solidFill>
                  </a:rPr>
                  <a:t> </a:t>
                </a:r>
                <a:r>
                  <a:rPr lang="et-EE" b="1" err="1">
                    <a:solidFill>
                      <a:schemeClr val="accent1"/>
                    </a:solidFill>
                  </a:rPr>
                  <a:t>youth</a:t>
                </a:r>
                <a:r>
                  <a:rPr lang="et-EE" b="1">
                    <a:solidFill>
                      <a:schemeClr val="accent1"/>
                    </a:solidFill>
                  </a:rPr>
                  <a:t> </a:t>
                </a:r>
                <a:r>
                  <a:rPr lang="et-EE" b="1" err="1">
                    <a:solidFill>
                      <a:schemeClr val="accent1"/>
                    </a:solidFill>
                  </a:rPr>
                  <a:t>centres</a:t>
                </a:r>
                <a:endParaRPr lang="en-US" sz="1400" b="1">
                  <a:solidFill>
                    <a:schemeClr val="accent1"/>
                  </a:solidFill>
                </a:endParaRPr>
              </a:p>
            </p:txBody>
          </p:sp>
        </p:grpSp>
      </p:grpSp>
      <p:sp>
        <p:nvSpPr>
          <p:cNvPr id="26" name="TextBox 25">
            <a:extLst>
              <a:ext uri="{FF2B5EF4-FFF2-40B4-BE49-F238E27FC236}">
                <a16:creationId xmlns:a16="http://schemas.microsoft.com/office/drawing/2014/main" id="{E7CD9C16-2A9F-A619-1B8D-39EFE7C772DE}"/>
              </a:ext>
            </a:extLst>
          </p:cNvPr>
          <p:cNvSpPr txBox="1">
            <a:spLocks noGrp="1" noRot="1" noMove="1" noResize="1" noEditPoints="1" noAdjustHandles="1" noChangeArrowheads="1" noChangeShapeType="1"/>
          </p:cNvSpPr>
          <p:nvPr/>
        </p:nvSpPr>
        <p:spPr>
          <a:xfrm>
            <a:off x="4329830" y="1807318"/>
            <a:ext cx="3370987" cy="2308324"/>
          </a:xfrm>
          <a:prstGeom prst="rect">
            <a:avLst/>
          </a:prstGeom>
          <a:noFill/>
        </p:spPr>
        <p:txBody>
          <a:bodyPr wrap="none" rtlCol="0">
            <a:spAutoFit/>
          </a:bodyPr>
          <a:lstStyle/>
          <a:p>
            <a:pPr algn="ctr" rtl="0">
              <a:defRPr lang="en-US" sz="2400" b="0" i="0" u="none" strike="noStrike" kern="1200" baseline="0" smtClean="0">
                <a:solidFill>
                  <a:srgbClr val="000096"/>
                </a:solidFill>
                <a:latin typeface="+mn-lt"/>
                <a:ea typeface="+mn-ea"/>
                <a:cs typeface="+mn-cs"/>
              </a:defRPr>
            </a:pPr>
            <a:r>
              <a:rPr lang="et-EE" sz="3600" b="0" i="0" u="none" strike="noStrike" kern="1200" baseline="0">
                <a:solidFill>
                  <a:schemeClr val="accent1"/>
                </a:solidFill>
                <a:latin typeface="+mj-lt"/>
                <a:ea typeface="+mn-ea"/>
                <a:cs typeface="+mn-cs"/>
              </a:rPr>
              <a:t>Formats &amp;</a:t>
            </a:r>
          </a:p>
          <a:p>
            <a:pPr algn="ctr" rtl="0">
              <a:defRPr lang="en-US" sz="2400" b="0" i="0" u="none" strike="noStrike" kern="1200" baseline="0" smtClean="0">
                <a:solidFill>
                  <a:srgbClr val="000096"/>
                </a:solidFill>
                <a:latin typeface="+mn-lt"/>
                <a:ea typeface="+mn-ea"/>
                <a:cs typeface="+mn-cs"/>
              </a:defRPr>
            </a:pPr>
            <a:r>
              <a:rPr lang="et-EE" sz="3600" err="1">
                <a:solidFill>
                  <a:schemeClr val="accent1"/>
                </a:solidFill>
                <a:latin typeface="+mj-lt"/>
              </a:rPr>
              <a:t>s</a:t>
            </a:r>
            <a:r>
              <a:rPr lang="et-EE" sz="3600" b="0" i="0" u="none" strike="noStrike" kern="1200" baseline="0" err="1">
                <a:solidFill>
                  <a:schemeClr val="accent1"/>
                </a:solidFill>
                <a:latin typeface="+mj-lt"/>
                <a:ea typeface="+mn-ea"/>
                <a:cs typeface="+mn-cs"/>
              </a:rPr>
              <a:t>tructures</a:t>
            </a:r>
            <a:r>
              <a:rPr lang="et-EE" sz="3600" b="0" i="0" u="none" strike="noStrike" kern="1200" baseline="0">
                <a:solidFill>
                  <a:schemeClr val="accent1"/>
                </a:solidFill>
                <a:latin typeface="+mj-lt"/>
                <a:ea typeface="+mn-ea"/>
                <a:cs typeface="+mn-cs"/>
              </a:rPr>
              <a:t> </a:t>
            </a:r>
            <a:r>
              <a:rPr lang="et-EE" sz="3600" b="0" i="0" u="none" strike="noStrike" kern="1200" baseline="0" err="1">
                <a:solidFill>
                  <a:schemeClr val="accent1"/>
                </a:solidFill>
                <a:latin typeface="+mj-lt"/>
                <a:ea typeface="+mn-ea"/>
                <a:cs typeface="+mn-cs"/>
              </a:rPr>
              <a:t>for</a:t>
            </a:r>
            <a:r>
              <a:rPr lang="et-EE" sz="3600" b="0" i="0" u="none" strike="noStrike" kern="1200" baseline="0">
                <a:solidFill>
                  <a:schemeClr val="accent1"/>
                </a:solidFill>
                <a:latin typeface="+mj-lt"/>
                <a:ea typeface="+mn-ea"/>
                <a:cs typeface="+mn-cs"/>
              </a:rPr>
              <a:t> </a:t>
            </a:r>
            <a:br>
              <a:rPr lang="et-EE" sz="3600" b="0" i="0" u="none" strike="noStrike" kern="1200" baseline="0">
                <a:solidFill>
                  <a:schemeClr val="accent1"/>
                </a:solidFill>
                <a:latin typeface="+mj-lt"/>
                <a:ea typeface="+mn-ea"/>
                <a:cs typeface="+mn-cs"/>
              </a:rPr>
            </a:br>
            <a:r>
              <a:rPr lang="et-EE" sz="3600" b="0" i="0" u="none" strike="noStrike" kern="1200" baseline="0" err="1">
                <a:solidFill>
                  <a:schemeClr val="accent1"/>
                </a:solidFill>
                <a:latin typeface="+mj-lt"/>
                <a:ea typeface="+mn-ea"/>
                <a:cs typeface="+mn-cs"/>
              </a:rPr>
              <a:t>youth</a:t>
            </a:r>
            <a:r>
              <a:rPr lang="et-EE" sz="3600" b="0" i="0" u="none" strike="noStrike" kern="1200" baseline="0">
                <a:solidFill>
                  <a:schemeClr val="accent1"/>
                </a:solidFill>
                <a:latin typeface="+mj-lt"/>
                <a:ea typeface="+mn-ea"/>
                <a:cs typeface="+mn-cs"/>
              </a:rPr>
              <a:t> </a:t>
            </a:r>
            <a:r>
              <a:rPr lang="et-EE" sz="3600" b="0" i="0" u="none" strike="noStrike" kern="1200" baseline="0" err="1">
                <a:solidFill>
                  <a:schemeClr val="accent1"/>
                </a:solidFill>
                <a:latin typeface="+mj-lt"/>
                <a:ea typeface="+mn-ea"/>
                <a:cs typeface="+mn-cs"/>
              </a:rPr>
              <a:t>sector</a:t>
            </a:r>
            <a:r>
              <a:rPr lang="et-EE" sz="3600" b="0" i="0" u="none" strike="noStrike" kern="1200" baseline="0">
                <a:solidFill>
                  <a:schemeClr val="accent1"/>
                </a:solidFill>
                <a:latin typeface="+mj-lt"/>
                <a:ea typeface="+mn-ea"/>
                <a:cs typeface="+mn-cs"/>
              </a:rPr>
              <a:t> </a:t>
            </a:r>
            <a:br>
              <a:rPr lang="et-EE" sz="3600" b="0" i="0" u="none" strike="noStrike" kern="1200" baseline="0">
                <a:solidFill>
                  <a:schemeClr val="accent1"/>
                </a:solidFill>
                <a:latin typeface="+mj-lt"/>
                <a:ea typeface="+mn-ea"/>
                <a:cs typeface="+mn-cs"/>
              </a:rPr>
            </a:br>
            <a:r>
              <a:rPr lang="et-EE" sz="3600" b="0" i="0" u="none" strike="noStrike" kern="1200" baseline="0" err="1">
                <a:solidFill>
                  <a:schemeClr val="accent1"/>
                </a:solidFill>
                <a:latin typeface="+mj-lt"/>
                <a:ea typeface="+mn-ea"/>
                <a:cs typeface="+mn-cs"/>
              </a:rPr>
              <a:t>activities</a:t>
            </a:r>
            <a:endParaRPr lang="et-EE" sz="2800">
              <a:latin typeface="+mj-lt"/>
            </a:endParaRPr>
          </a:p>
        </p:txBody>
      </p:sp>
      <p:grpSp>
        <p:nvGrpSpPr>
          <p:cNvPr id="30" name="Rühm 29">
            <a:extLst>
              <a:ext uri="{FF2B5EF4-FFF2-40B4-BE49-F238E27FC236}">
                <a16:creationId xmlns:a16="http://schemas.microsoft.com/office/drawing/2014/main" id="{0D97A2EA-1BF7-C9C9-E3A0-2CD6988683F0}"/>
              </a:ext>
            </a:extLst>
          </p:cNvPr>
          <p:cNvGrpSpPr>
            <a:grpSpLocks noGrp="1" noUngrp="1" noRot="1" noMove="1" noResize="1"/>
          </p:cNvGrpSpPr>
          <p:nvPr/>
        </p:nvGrpSpPr>
        <p:grpSpPr>
          <a:xfrm>
            <a:off x="7688718" y="2939271"/>
            <a:ext cx="4212527" cy="2606845"/>
            <a:chOff x="7901574" y="2939271"/>
            <a:chExt cx="3999671" cy="2475123"/>
          </a:xfrm>
        </p:grpSpPr>
        <p:pic>
          <p:nvPicPr>
            <p:cNvPr id="17" name="Pilt 16">
              <a:extLst>
                <a:ext uri="{FF2B5EF4-FFF2-40B4-BE49-F238E27FC236}">
                  <a16:creationId xmlns:a16="http://schemas.microsoft.com/office/drawing/2014/main" id="{7C82B404-5765-7E82-E7ED-B63097BC7FCE}"/>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7901574" y="2939271"/>
              <a:ext cx="3999671" cy="2475123"/>
            </a:xfrm>
            <a:prstGeom prst="rect">
              <a:avLst/>
            </a:prstGeom>
          </p:spPr>
        </p:pic>
        <p:grpSp>
          <p:nvGrpSpPr>
            <p:cNvPr id="19" name="Rühm 18">
              <a:extLst>
                <a:ext uri="{FF2B5EF4-FFF2-40B4-BE49-F238E27FC236}">
                  <a16:creationId xmlns:a16="http://schemas.microsoft.com/office/drawing/2014/main" id="{D22A2650-162D-4DFB-80BF-7EFD646052F4}"/>
                </a:ext>
              </a:extLst>
            </p:cNvPr>
            <p:cNvGrpSpPr>
              <a:grpSpLocks noGrp="1" noUngrp="1" noRot="1" noMove="1" noResize="1"/>
            </p:cNvGrpSpPr>
            <p:nvPr/>
          </p:nvGrpSpPr>
          <p:grpSpPr>
            <a:xfrm>
              <a:off x="7970408" y="3829629"/>
              <a:ext cx="3610230" cy="841115"/>
              <a:chOff x="623888" y="431262"/>
              <a:chExt cx="3610230" cy="841115"/>
            </a:xfrm>
          </p:grpSpPr>
          <p:sp>
            <p:nvSpPr>
              <p:cNvPr id="20" name="TextBox 20">
                <a:extLst>
                  <a:ext uri="{FF2B5EF4-FFF2-40B4-BE49-F238E27FC236}">
                    <a16:creationId xmlns:a16="http://schemas.microsoft.com/office/drawing/2014/main" id="{0F92D0C3-94BA-5F78-E73E-2124EB33F934}"/>
                  </a:ext>
                </a:extLst>
              </p:cNvPr>
              <p:cNvSpPr txBox="1">
                <a:spLocks noGrp="1" noRot="1" noMove="1" noResize="1" noEditPoints="1" noAdjustHandles="1" noChangeArrowheads="1" noChangeShapeType="1"/>
              </p:cNvSpPr>
              <p:nvPr/>
            </p:nvSpPr>
            <p:spPr>
              <a:xfrm>
                <a:off x="623888" y="731523"/>
                <a:ext cx="3610230" cy="540854"/>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160"/>
                  </a:lnSpc>
                  <a:spcBef>
                    <a:spcPct val="0"/>
                  </a:spcBef>
                </a:pPr>
                <a:r>
                  <a:rPr lang="en-US" sz="1600" dirty="0">
                    <a:solidFill>
                      <a:schemeClr val="accent1"/>
                    </a:solidFill>
                  </a:rPr>
                  <a:t>Youth work services </a:t>
                </a:r>
                <a:br>
                  <a:rPr lang="et-EE" sz="1600" dirty="0">
                    <a:solidFill>
                      <a:schemeClr val="accent1"/>
                    </a:solidFill>
                  </a:rPr>
                </a:br>
                <a:r>
                  <a:rPr lang="en-US" sz="1600" dirty="0">
                    <a:solidFill>
                      <a:schemeClr val="accent1"/>
                    </a:solidFill>
                  </a:rPr>
                  <a:t>in local municipalities</a:t>
                </a:r>
              </a:p>
            </p:txBody>
          </p:sp>
          <p:sp>
            <p:nvSpPr>
              <p:cNvPr id="21" name="TextBox 21">
                <a:extLst>
                  <a:ext uri="{FF2B5EF4-FFF2-40B4-BE49-F238E27FC236}">
                    <a16:creationId xmlns:a16="http://schemas.microsoft.com/office/drawing/2014/main" id="{BE3839D1-6768-9959-FAC9-E70C257CBF50}"/>
                  </a:ext>
                </a:extLst>
              </p:cNvPr>
              <p:cNvSpPr txBox="1">
                <a:spLocks noGrp="1" noRot="1" noMove="1" noResize="1" noEditPoints="1" noAdjustHandles="1" noChangeArrowheads="1" noChangeShapeType="1"/>
              </p:cNvSpPr>
              <p:nvPr/>
            </p:nvSpPr>
            <p:spPr>
              <a:xfrm>
                <a:off x="623888" y="431262"/>
                <a:ext cx="3610230" cy="26456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160"/>
                  </a:lnSpc>
                  <a:spcBef>
                    <a:spcPct val="0"/>
                  </a:spcBef>
                </a:pPr>
                <a:r>
                  <a:rPr lang="et-EE" b="1" err="1">
                    <a:solidFill>
                      <a:schemeClr val="accent1"/>
                    </a:solidFill>
                  </a:rPr>
                  <a:t>Support</a:t>
                </a:r>
                <a:r>
                  <a:rPr lang="et-EE" b="1">
                    <a:solidFill>
                      <a:schemeClr val="accent1"/>
                    </a:solidFill>
                  </a:rPr>
                  <a:t> </a:t>
                </a:r>
                <a:r>
                  <a:rPr lang="et-EE" b="1" err="1">
                    <a:solidFill>
                      <a:schemeClr val="accent1"/>
                    </a:solidFill>
                  </a:rPr>
                  <a:t>for</a:t>
                </a:r>
                <a:r>
                  <a:rPr lang="et-EE" b="1">
                    <a:solidFill>
                      <a:schemeClr val="accent1"/>
                    </a:solidFill>
                  </a:rPr>
                  <a:t> NEET </a:t>
                </a:r>
                <a:r>
                  <a:rPr lang="et-EE" b="1" err="1">
                    <a:solidFill>
                      <a:schemeClr val="accent1"/>
                    </a:solidFill>
                  </a:rPr>
                  <a:t>young</a:t>
                </a:r>
                <a:r>
                  <a:rPr lang="et-EE" b="1">
                    <a:solidFill>
                      <a:schemeClr val="accent1"/>
                    </a:solidFill>
                  </a:rPr>
                  <a:t> </a:t>
                </a:r>
                <a:r>
                  <a:rPr lang="et-EE" b="1" err="1">
                    <a:solidFill>
                      <a:schemeClr val="accent1"/>
                    </a:solidFill>
                  </a:rPr>
                  <a:t>people</a:t>
                </a:r>
                <a:endParaRPr lang="en-US" b="1">
                  <a:solidFill>
                    <a:schemeClr val="accent1"/>
                  </a:solidFill>
                </a:endParaRPr>
              </a:p>
            </p:txBody>
          </p:sp>
        </p:grpSp>
      </p:grpSp>
      <p:grpSp>
        <p:nvGrpSpPr>
          <p:cNvPr id="23" name="Rühm 22">
            <a:extLst>
              <a:ext uri="{FF2B5EF4-FFF2-40B4-BE49-F238E27FC236}">
                <a16:creationId xmlns:a16="http://schemas.microsoft.com/office/drawing/2014/main" id="{0D2E3B10-E5F2-4DCE-2A0F-41823AB06AA7}"/>
              </a:ext>
            </a:extLst>
          </p:cNvPr>
          <p:cNvGrpSpPr>
            <a:grpSpLocks noGrp="1" noUngrp="1" noRot="1" noMove="1" noResize="1"/>
          </p:cNvGrpSpPr>
          <p:nvPr/>
        </p:nvGrpSpPr>
        <p:grpSpPr>
          <a:xfrm>
            <a:off x="1553482" y="5106339"/>
            <a:ext cx="4056690" cy="1709434"/>
            <a:chOff x="165553" y="5057353"/>
            <a:chExt cx="4056690" cy="1709434"/>
          </a:xfrm>
        </p:grpSpPr>
        <p:pic>
          <p:nvPicPr>
            <p:cNvPr id="22" name="Pilt 21">
              <a:extLst>
                <a:ext uri="{FF2B5EF4-FFF2-40B4-BE49-F238E27FC236}">
                  <a16:creationId xmlns:a16="http://schemas.microsoft.com/office/drawing/2014/main" id="{24D31E22-2A21-F637-DE10-319D6CE0F4B8}"/>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165553" y="5057353"/>
              <a:ext cx="2916700" cy="1709434"/>
            </a:xfrm>
            <a:prstGeom prst="rect">
              <a:avLst/>
            </a:prstGeom>
          </p:spPr>
        </p:pic>
        <p:grpSp>
          <p:nvGrpSpPr>
            <p:cNvPr id="36" name="Rühm 35">
              <a:extLst>
                <a:ext uri="{FF2B5EF4-FFF2-40B4-BE49-F238E27FC236}">
                  <a16:creationId xmlns:a16="http://schemas.microsoft.com/office/drawing/2014/main" id="{4AED20E7-7728-5D5A-BB0C-DB334D805A8D}"/>
                </a:ext>
              </a:extLst>
            </p:cNvPr>
            <p:cNvGrpSpPr>
              <a:grpSpLocks noGrp="1" noUngrp="1" noRot="1" noMove="1" noResize="1"/>
            </p:cNvGrpSpPr>
            <p:nvPr/>
          </p:nvGrpSpPr>
          <p:grpSpPr>
            <a:xfrm>
              <a:off x="612013" y="5444851"/>
              <a:ext cx="3610230" cy="841115"/>
              <a:chOff x="623888" y="512907"/>
              <a:chExt cx="3610230" cy="841115"/>
            </a:xfrm>
          </p:grpSpPr>
          <p:sp>
            <p:nvSpPr>
              <p:cNvPr id="38" name="TextBox 20">
                <a:extLst>
                  <a:ext uri="{FF2B5EF4-FFF2-40B4-BE49-F238E27FC236}">
                    <a16:creationId xmlns:a16="http://schemas.microsoft.com/office/drawing/2014/main" id="{BA8D02F1-A962-9504-3D9D-72B1F9CC7755}"/>
                  </a:ext>
                </a:extLst>
              </p:cNvPr>
              <p:cNvSpPr txBox="1">
                <a:spLocks noGrp="1" noRot="1" noMove="1" noResize="1" noEditPoints="1" noAdjustHandles="1" noChangeArrowheads="1" noChangeShapeType="1"/>
              </p:cNvSpPr>
              <p:nvPr/>
            </p:nvSpPr>
            <p:spPr>
              <a:xfrm>
                <a:off x="623888" y="813168"/>
                <a:ext cx="3610230" cy="540854"/>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spcBef>
                    <a:spcPct val="0"/>
                  </a:spcBef>
                </a:pPr>
                <a:r>
                  <a:rPr lang="en-US" sz="1600" dirty="0">
                    <a:solidFill>
                      <a:schemeClr val="accent1"/>
                    </a:solidFill>
                  </a:rPr>
                  <a:t>1</a:t>
                </a:r>
                <a:r>
                  <a:rPr lang="et-EE" sz="1600" dirty="0">
                    <a:solidFill>
                      <a:schemeClr val="accent1"/>
                    </a:solidFill>
                  </a:rPr>
                  <a:t>0</a:t>
                </a:r>
                <a:r>
                  <a:rPr lang="en-US" sz="1600" dirty="0">
                    <a:solidFill>
                      <a:schemeClr val="accent1"/>
                    </a:solidFill>
                  </a:rPr>
                  <a:t>% of Estonian you</a:t>
                </a:r>
                <a:r>
                  <a:rPr lang="et-EE" sz="1600" dirty="0" err="1">
                    <a:solidFill>
                      <a:schemeClr val="accent1"/>
                    </a:solidFill>
                  </a:rPr>
                  <a:t>ng</a:t>
                </a:r>
                <a:r>
                  <a:rPr lang="et-EE" sz="1600" dirty="0">
                    <a:solidFill>
                      <a:schemeClr val="accent1"/>
                    </a:solidFill>
                  </a:rPr>
                  <a:t> </a:t>
                </a:r>
                <a:br>
                  <a:rPr lang="et-EE" sz="1600" dirty="0">
                    <a:solidFill>
                      <a:schemeClr val="accent1"/>
                    </a:solidFill>
                  </a:rPr>
                </a:br>
                <a:r>
                  <a:rPr lang="et-EE" sz="1600" dirty="0" err="1">
                    <a:solidFill>
                      <a:schemeClr val="accent1"/>
                    </a:solidFill>
                  </a:rPr>
                  <a:t>people</a:t>
                </a:r>
                <a:r>
                  <a:rPr lang="et-EE" sz="1600" dirty="0">
                    <a:solidFill>
                      <a:schemeClr val="accent1"/>
                    </a:solidFill>
                  </a:rPr>
                  <a:t> </a:t>
                </a:r>
                <a:r>
                  <a:rPr lang="en-US" sz="1600" dirty="0">
                    <a:solidFill>
                      <a:schemeClr val="accent1"/>
                    </a:solidFill>
                  </a:rPr>
                  <a:t>participate</a:t>
                </a:r>
              </a:p>
            </p:txBody>
          </p:sp>
          <p:sp>
            <p:nvSpPr>
              <p:cNvPr id="49" name="TextBox 21">
                <a:extLst>
                  <a:ext uri="{FF2B5EF4-FFF2-40B4-BE49-F238E27FC236}">
                    <a16:creationId xmlns:a16="http://schemas.microsoft.com/office/drawing/2014/main" id="{5B29E546-FDA9-DB73-0B4E-FE24DB8C66E2}"/>
                  </a:ext>
                </a:extLst>
              </p:cNvPr>
              <p:cNvSpPr txBox="1">
                <a:spLocks noGrp="1" noRot="1" noMove="1" noResize="1" noEditPoints="1" noAdjustHandles="1" noChangeArrowheads="1" noChangeShapeType="1"/>
              </p:cNvSpPr>
              <p:nvPr/>
            </p:nvSpPr>
            <p:spPr>
              <a:xfrm>
                <a:off x="623888" y="512907"/>
                <a:ext cx="3610230" cy="26456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spcBef>
                    <a:spcPct val="0"/>
                  </a:spcBef>
                </a:pPr>
                <a:r>
                  <a:rPr lang="et-EE" b="1" err="1">
                    <a:solidFill>
                      <a:schemeClr val="accent1"/>
                    </a:solidFill>
                  </a:rPr>
                  <a:t>Youth</a:t>
                </a:r>
                <a:r>
                  <a:rPr lang="et-EE" sz="1600" b="1">
                    <a:solidFill>
                      <a:schemeClr val="accent1"/>
                    </a:solidFill>
                  </a:rPr>
                  <a:t> </a:t>
                </a:r>
                <a:r>
                  <a:rPr lang="et-EE" b="1" err="1">
                    <a:solidFill>
                      <a:schemeClr val="accent1"/>
                    </a:solidFill>
                  </a:rPr>
                  <a:t>camps</a:t>
                </a:r>
                <a:endParaRPr lang="en-US" b="1">
                  <a:solidFill>
                    <a:schemeClr val="accent1"/>
                  </a:solidFill>
                </a:endParaRPr>
              </a:p>
            </p:txBody>
          </p:sp>
        </p:grpSp>
      </p:grpSp>
      <p:grpSp>
        <p:nvGrpSpPr>
          <p:cNvPr id="25" name="Rühm 24">
            <a:extLst>
              <a:ext uri="{FF2B5EF4-FFF2-40B4-BE49-F238E27FC236}">
                <a16:creationId xmlns:a16="http://schemas.microsoft.com/office/drawing/2014/main" id="{D83EBC06-F91B-1169-17CA-278E069A93C8}"/>
              </a:ext>
            </a:extLst>
          </p:cNvPr>
          <p:cNvGrpSpPr>
            <a:grpSpLocks noGrp="1" noUngrp="1" noRot="1" noMove="1" noResize="1"/>
          </p:cNvGrpSpPr>
          <p:nvPr/>
        </p:nvGrpSpPr>
        <p:grpSpPr>
          <a:xfrm>
            <a:off x="1681846" y="113342"/>
            <a:ext cx="4137067" cy="1868315"/>
            <a:chOff x="244928" y="194987"/>
            <a:chExt cx="4137067" cy="1868315"/>
          </a:xfrm>
        </p:grpSpPr>
        <p:pic>
          <p:nvPicPr>
            <p:cNvPr id="6" name="Pilt 5">
              <a:extLst>
                <a:ext uri="{FF2B5EF4-FFF2-40B4-BE49-F238E27FC236}">
                  <a16:creationId xmlns:a16="http://schemas.microsoft.com/office/drawing/2014/main" id="{253D37E3-3D88-8C6E-1900-7CD24A1BD781}"/>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tretch>
              <a:fillRect/>
            </a:stretch>
          </p:blipFill>
          <p:spPr>
            <a:xfrm>
              <a:off x="244928" y="194987"/>
              <a:ext cx="3019100" cy="1868315"/>
            </a:xfrm>
            <a:prstGeom prst="rect">
              <a:avLst/>
            </a:prstGeom>
          </p:spPr>
        </p:pic>
        <p:grpSp>
          <p:nvGrpSpPr>
            <p:cNvPr id="50" name="Rühm 49">
              <a:extLst>
                <a:ext uri="{FF2B5EF4-FFF2-40B4-BE49-F238E27FC236}">
                  <a16:creationId xmlns:a16="http://schemas.microsoft.com/office/drawing/2014/main" id="{909E3D83-0D87-6A48-E2FD-8537B4DD0D32}"/>
                </a:ext>
              </a:extLst>
            </p:cNvPr>
            <p:cNvGrpSpPr>
              <a:grpSpLocks noGrp="1" noUngrp="1" noRot="1" noMove="1" noResize="1"/>
            </p:cNvGrpSpPr>
            <p:nvPr/>
          </p:nvGrpSpPr>
          <p:grpSpPr>
            <a:xfrm>
              <a:off x="589072" y="656827"/>
              <a:ext cx="3792923" cy="1123243"/>
              <a:chOff x="623888" y="512907"/>
              <a:chExt cx="3610230" cy="1123243"/>
            </a:xfrm>
          </p:grpSpPr>
          <p:sp>
            <p:nvSpPr>
              <p:cNvPr id="51" name="TextBox 20">
                <a:extLst>
                  <a:ext uri="{FF2B5EF4-FFF2-40B4-BE49-F238E27FC236}">
                    <a16:creationId xmlns:a16="http://schemas.microsoft.com/office/drawing/2014/main" id="{025BC15E-356C-9B06-F7ED-582C70A80FC2}"/>
                  </a:ext>
                </a:extLst>
              </p:cNvPr>
              <p:cNvSpPr txBox="1">
                <a:spLocks noGrp="1" noRot="1" noMove="1" noResize="1" noEditPoints="1" noAdjustHandles="1" noChangeArrowheads="1" noChangeShapeType="1"/>
              </p:cNvSpPr>
              <p:nvPr/>
            </p:nvSpPr>
            <p:spPr>
              <a:xfrm>
                <a:off x="623888" y="813168"/>
                <a:ext cx="3610230" cy="822982"/>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spcBef>
                    <a:spcPct val="0"/>
                  </a:spcBef>
                </a:pPr>
                <a:r>
                  <a:rPr lang="en-US" sz="1600">
                    <a:solidFill>
                      <a:schemeClr val="bg1"/>
                    </a:solidFill>
                  </a:rPr>
                  <a:t>Many engage in hobbies </a:t>
                </a:r>
                <a:br>
                  <a:rPr lang="et-EE" sz="1600">
                    <a:solidFill>
                      <a:schemeClr val="bg1"/>
                    </a:solidFill>
                  </a:rPr>
                </a:br>
                <a:r>
                  <a:rPr lang="et-EE" sz="1600">
                    <a:solidFill>
                      <a:schemeClr val="bg1"/>
                    </a:solidFill>
                  </a:rPr>
                  <a:t>in</a:t>
                </a:r>
                <a:r>
                  <a:rPr lang="en-US" sz="1600">
                    <a:solidFill>
                      <a:schemeClr val="bg1"/>
                    </a:solidFill>
                  </a:rPr>
                  <a:t> schools, </a:t>
                </a:r>
                <a:r>
                  <a:rPr lang="et-EE" sz="1600" err="1">
                    <a:solidFill>
                      <a:schemeClr val="bg1"/>
                    </a:solidFill>
                  </a:rPr>
                  <a:t>youth</a:t>
                </a:r>
                <a:r>
                  <a:rPr lang="et-EE" sz="1600">
                    <a:solidFill>
                      <a:schemeClr val="bg1"/>
                    </a:solidFill>
                  </a:rPr>
                  <a:t> </a:t>
                </a:r>
                <a:r>
                  <a:rPr lang="en-US" sz="1600" err="1">
                    <a:solidFill>
                      <a:schemeClr val="bg1"/>
                    </a:solidFill>
                  </a:rPr>
                  <a:t>centres</a:t>
                </a:r>
                <a:r>
                  <a:rPr lang="en-US" sz="1600">
                    <a:solidFill>
                      <a:schemeClr val="bg1"/>
                    </a:solidFill>
                  </a:rPr>
                  <a:t>, </a:t>
                </a:r>
                <a:br>
                  <a:rPr lang="et-EE" sz="1600">
                    <a:solidFill>
                      <a:schemeClr val="bg1"/>
                    </a:solidFill>
                  </a:rPr>
                </a:br>
                <a:r>
                  <a:rPr lang="en-US" sz="1600">
                    <a:solidFill>
                      <a:schemeClr val="bg1"/>
                    </a:solidFill>
                  </a:rPr>
                  <a:t>and </a:t>
                </a:r>
                <a:r>
                  <a:rPr lang="et-EE" sz="1600" err="1">
                    <a:solidFill>
                      <a:schemeClr val="bg1"/>
                    </a:solidFill>
                  </a:rPr>
                  <a:t>youth</a:t>
                </a:r>
                <a:r>
                  <a:rPr lang="et-EE" sz="1600">
                    <a:solidFill>
                      <a:schemeClr val="bg1"/>
                    </a:solidFill>
                  </a:rPr>
                  <a:t> </a:t>
                </a:r>
                <a:r>
                  <a:rPr lang="en-US" sz="1600">
                    <a:solidFill>
                      <a:schemeClr val="bg1"/>
                    </a:solidFill>
                  </a:rPr>
                  <a:t>associations.</a:t>
                </a:r>
              </a:p>
            </p:txBody>
          </p:sp>
          <p:sp>
            <p:nvSpPr>
              <p:cNvPr id="52" name="TextBox 21">
                <a:extLst>
                  <a:ext uri="{FF2B5EF4-FFF2-40B4-BE49-F238E27FC236}">
                    <a16:creationId xmlns:a16="http://schemas.microsoft.com/office/drawing/2014/main" id="{F6F9B67B-5DB7-C835-4C56-DADB3FE07126}"/>
                  </a:ext>
                </a:extLst>
              </p:cNvPr>
              <p:cNvSpPr txBox="1">
                <a:spLocks noGrp="1" noRot="1" noMove="1" noResize="1" noEditPoints="1" noAdjustHandles="1" noChangeArrowheads="1" noChangeShapeType="1"/>
              </p:cNvSpPr>
              <p:nvPr/>
            </p:nvSpPr>
            <p:spPr>
              <a:xfrm>
                <a:off x="623888" y="512907"/>
                <a:ext cx="3610230" cy="26456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spcBef>
                    <a:spcPct val="0"/>
                  </a:spcBef>
                </a:pPr>
                <a:r>
                  <a:rPr lang="et-EE" b="1">
                    <a:solidFill>
                      <a:schemeClr val="bg1"/>
                    </a:solidFill>
                  </a:rPr>
                  <a:t>Hobby </a:t>
                </a:r>
                <a:r>
                  <a:rPr lang="et-EE" b="1" err="1">
                    <a:solidFill>
                      <a:schemeClr val="bg1"/>
                    </a:solidFill>
                  </a:rPr>
                  <a:t>activities</a:t>
                </a:r>
                <a:endParaRPr lang="en-US" sz="1400" b="1">
                  <a:solidFill>
                    <a:schemeClr val="bg1"/>
                  </a:solidFill>
                </a:endParaRPr>
              </a:p>
            </p:txBody>
          </p:sp>
        </p:grpSp>
      </p:grpSp>
      <p:grpSp>
        <p:nvGrpSpPr>
          <p:cNvPr id="34" name="Rühm 33">
            <a:extLst>
              <a:ext uri="{FF2B5EF4-FFF2-40B4-BE49-F238E27FC236}">
                <a16:creationId xmlns:a16="http://schemas.microsoft.com/office/drawing/2014/main" id="{A81C366D-237F-96BA-09E3-11E8D2C2709B}"/>
              </a:ext>
            </a:extLst>
          </p:cNvPr>
          <p:cNvGrpSpPr>
            <a:grpSpLocks noGrp="1" noUngrp="1" noRot="1" noMove="1" noResize="1"/>
          </p:cNvGrpSpPr>
          <p:nvPr/>
        </p:nvGrpSpPr>
        <p:grpSpPr>
          <a:xfrm>
            <a:off x="3671146" y="4902200"/>
            <a:ext cx="4690138" cy="1730472"/>
            <a:chOff x="3671146" y="4902200"/>
            <a:chExt cx="4690138" cy="1730472"/>
          </a:xfrm>
        </p:grpSpPr>
        <p:pic>
          <p:nvPicPr>
            <p:cNvPr id="5" name="Pilt 4">
              <a:extLst>
                <a:ext uri="{FF2B5EF4-FFF2-40B4-BE49-F238E27FC236}">
                  <a16:creationId xmlns:a16="http://schemas.microsoft.com/office/drawing/2014/main" id="{CF41AA64-9A16-B126-537E-41AC1CE5DBE4}"/>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tretch>
              <a:fillRect/>
            </a:stretch>
          </p:blipFill>
          <p:spPr>
            <a:xfrm>
              <a:off x="4524949" y="4902200"/>
              <a:ext cx="2980751" cy="1730472"/>
            </a:xfrm>
            <a:prstGeom prst="rect">
              <a:avLst/>
            </a:prstGeom>
          </p:spPr>
        </p:pic>
        <p:grpSp>
          <p:nvGrpSpPr>
            <p:cNvPr id="55" name="Rühm 54">
              <a:extLst>
                <a:ext uri="{FF2B5EF4-FFF2-40B4-BE49-F238E27FC236}">
                  <a16:creationId xmlns:a16="http://schemas.microsoft.com/office/drawing/2014/main" id="{5798377D-DFB7-4823-0490-27788821F971}"/>
                </a:ext>
              </a:extLst>
            </p:cNvPr>
            <p:cNvGrpSpPr>
              <a:grpSpLocks noGrp="1" noUngrp="1" noRot="1" noMove="1" noResize="1"/>
            </p:cNvGrpSpPr>
            <p:nvPr/>
          </p:nvGrpSpPr>
          <p:grpSpPr>
            <a:xfrm>
              <a:off x="3671146" y="5288853"/>
              <a:ext cx="4690138" cy="841115"/>
              <a:chOff x="623888" y="512907"/>
              <a:chExt cx="3610230" cy="841115"/>
            </a:xfrm>
          </p:grpSpPr>
          <p:sp>
            <p:nvSpPr>
              <p:cNvPr id="56" name="TextBox 20">
                <a:extLst>
                  <a:ext uri="{FF2B5EF4-FFF2-40B4-BE49-F238E27FC236}">
                    <a16:creationId xmlns:a16="http://schemas.microsoft.com/office/drawing/2014/main" id="{58EFE49F-70AB-444D-0742-46EFF29C0E21}"/>
                  </a:ext>
                </a:extLst>
              </p:cNvPr>
              <p:cNvSpPr txBox="1">
                <a:spLocks noGrp="1" noRot="1" noMove="1" noResize="1" noEditPoints="1" noAdjustHandles="1" noChangeArrowheads="1" noChangeShapeType="1"/>
              </p:cNvSpPr>
              <p:nvPr/>
            </p:nvSpPr>
            <p:spPr>
              <a:xfrm>
                <a:off x="623888" y="813168"/>
                <a:ext cx="3610230" cy="540854"/>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160"/>
                  </a:lnSpc>
                  <a:spcBef>
                    <a:spcPct val="0"/>
                  </a:spcBef>
                </a:pPr>
                <a:r>
                  <a:rPr lang="en-US" sz="1600" dirty="0">
                    <a:solidFill>
                      <a:schemeClr val="accent1"/>
                    </a:solidFill>
                  </a:rPr>
                  <a:t>Multiple </a:t>
                </a:r>
                <a:r>
                  <a:rPr lang="en-US" sz="1600" dirty="0" err="1">
                    <a:solidFill>
                      <a:schemeClr val="accent1"/>
                    </a:solidFill>
                  </a:rPr>
                  <a:t>organisers</a:t>
                </a:r>
                <a:r>
                  <a:rPr lang="et-EE" sz="1600" dirty="0">
                    <a:solidFill>
                      <a:schemeClr val="accent1"/>
                    </a:solidFill>
                  </a:rPr>
                  <a:t>, </a:t>
                </a:r>
              </a:p>
              <a:p>
                <a:pPr algn="ctr">
                  <a:lnSpc>
                    <a:spcPts val="2160"/>
                  </a:lnSpc>
                  <a:spcBef>
                    <a:spcPct val="0"/>
                  </a:spcBef>
                </a:pPr>
                <a:r>
                  <a:rPr lang="en-US" sz="1600" dirty="0">
                    <a:solidFill>
                      <a:schemeClr val="accent1"/>
                    </a:solidFill>
                  </a:rPr>
                  <a:t>thousands of participants</a:t>
                </a:r>
              </a:p>
            </p:txBody>
          </p:sp>
          <p:sp>
            <p:nvSpPr>
              <p:cNvPr id="57" name="TextBox 21">
                <a:extLst>
                  <a:ext uri="{FF2B5EF4-FFF2-40B4-BE49-F238E27FC236}">
                    <a16:creationId xmlns:a16="http://schemas.microsoft.com/office/drawing/2014/main" id="{7349A347-A056-3A7C-C34E-BF109FFA15AE}"/>
                  </a:ext>
                </a:extLst>
              </p:cNvPr>
              <p:cNvSpPr txBox="1">
                <a:spLocks noGrp="1" noRot="1" noMove="1" noResize="1" noEditPoints="1" noAdjustHandles="1" noChangeArrowheads="1" noChangeShapeType="1"/>
              </p:cNvSpPr>
              <p:nvPr/>
            </p:nvSpPr>
            <p:spPr>
              <a:xfrm>
                <a:off x="623888" y="512907"/>
                <a:ext cx="3610230" cy="276999"/>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rtl="0"/>
                <a:r>
                  <a:rPr lang="et-EE" b="1">
                    <a:solidFill>
                      <a:schemeClr val="accent1"/>
                    </a:solidFill>
                  </a:rPr>
                  <a:t>Work </a:t>
                </a:r>
                <a:r>
                  <a:rPr lang="et-EE" b="1" err="1">
                    <a:solidFill>
                      <a:schemeClr val="accent1"/>
                    </a:solidFill>
                  </a:rPr>
                  <a:t>camps</a:t>
                </a:r>
                <a:endParaRPr lang="et-EE" b="1">
                  <a:solidFill>
                    <a:schemeClr val="accent1"/>
                  </a:solidFill>
                </a:endParaRPr>
              </a:p>
            </p:txBody>
          </p:sp>
        </p:grpSp>
      </p:grpSp>
      <p:grpSp>
        <p:nvGrpSpPr>
          <p:cNvPr id="33" name="Rühm 32">
            <a:extLst>
              <a:ext uri="{FF2B5EF4-FFF2-40B4-BE49-F238E27FC236}">
                <a16:creationId xmlns:a16="http://schemas.microsoft.com/office/drawing/2014/main" id="{E72B55F6-2F50-0AD8-EE3B-E2EA00789706}"/>
              </a:ext>
            </a:extLst>
          </p:cNvPr>
          <p:cNvGrpSpPr>
            <a:grpSpLocks noGrp="1" noUngrp="1" noRot="1" noMove="1" noResize="1"/>
          </p:cNvGrpSpPr>
          <p:nvPr/>
        </p:nvGrpSpPr>
        <p:grpSpPr>
          <a:xfrm>
            <a:off x="279855" y="1775262"/>
            <a:ext cx="3602107" cy="1994063"/>
            <a:chOff x="279855" y="1653848"/>
            <a:chExt cx="3602107" cy="2115478"/>
          </a:xfrm>
        </p:grpSpPr>
        <p:pic>
          <p:nvPicPr>
            <p:cNvPr id="13" name="Pilt 12">
              <a:extLst>
                <a:ext uri="{FF2B5EF4-FFF2-40B4-BE49-F238E27FC236}">
                  <a16:creationId xmlns:a16="http://schemas.microsoft.com/office/drawing/2014/main" id="{8CFCAE87-F466-885C-CB5C-EC483D9330F6}"/>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tretch>
              <a:fillRect/>
            </a:stretch>
          </p:blipFill>
          <p:spPr>
            <a:xfrm>
              <a:off x="279855" y="1653848"/>
              <a:ext cx="3418504" cy="2115478"/>
            </a:xfrm>
            <a:prstGeom prst="rect">
              <a:avLst/>
            </a:prstGeom>
          </p:spPr>
        </p:pic>
        <p:grpSp>
          <p:nvGrpSpPr>
            <p:cNvPr id="58" name="Rühm 57">
              <a:extLst>
                <a:ext uri="{FF2B5EF4-FFF2-40B4-BE49-F238E27FC236}">
                  <a16:creationId xmlns:a16="http://schemas.microsoft.com/office/drawing/2014/main" id="{EFBF0484-58BE-7F34-C631-C4957C972CAF}"/>
                </a:ext>
              </a:extLst>
            </p:cNvPr>
            <p:cNvGrpSpPr>
              <a:grpSpLocks noGrp="1" noUngrp="1" noRot="1" noMove="1" noResize="1"/>
            </p:cNvGrpSpPr>
            <p:nvPr/>
          </p:nvGrpSpPr>
          <p:grpSpPr>
            <a:xfrm>
              <a:off x="601599" y="2124878"/>
              <a:ext cx="3280363" cy="1208066"/>
              <a:chOff x="623888" y="443615"/>
              <a:chExt cx="3922645" cy="1208066"/>
            </a:xfrm>
          </p:grpSpPr>
          <p:sp>
            <p:nvSpPr>
              <p:cNvPr id="59" name="TextBox 20">
                <a:extLst>
                  <a:ext uri="{FF2B5EF4-FFF2-40B4-BE49-F238E27FC236}">
                    <a16:creationId xmlns:a16="http://schemas.microsoft.com/office/drawing/2014/main" id="{E63B6F68-B1B7-6839-B963-124F441CE703}"/>
                  </a:ext>
                </a:extLst>
              </p:cNvPr>
              <p:cNvSpPr txBox="1">
                <a:spLocks noGrp="1" noRot="1" noMove="1" noResize="1" noEditPoints="1" noAdjustHandles="1" noChangeArrowheads="1" noChangeShapeType="1"/>
              </p:cNvSpPr>
              <p:nvPr/>
            </p:nvSpPr>
            <p:spPr>
              <a:xfrm>
                <a:off x="623888" y="778522"/>
                <a:ext cx="3610230" cy="873159"/>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spcBef>
                    <a:spcPct val="0"/>
                  </a:spcBef>
                </a:pPr>
                <a:r>
                  <a:rPr lang="et-EE" sz="1600" dirty="0">
                    <a:solidFill>
                      <a:schemeClr val="accent1"/>
                    </a:solidFill>
                  </a:rPr>
                  <a:t>849 </a:t>
                </a:r>
                <a:r>
                  <a:rPr lang="en-US" sz="1600" dirty="0">
                    <a:solidFill>
                      <a:schemeClr val="accent1"/>
                    </a:solidFill>
                  </a:rPr>
                  <a:t>hobby schools. </a:t>
                </a:r>
                <a:br>
                  <a:rPr lang="et-EE" sz="1600" dirty="0">
                    <a:solidFill>
                      <a:schemeClr val="accent1"/>
                    </a:solidFill>
                  </a:rPr>
                </a:br>
                <a:r>
                  <a:rPr lang="en-US" sz="1600" dirty="0">
                    <a:solidFill>
                      <a:schemeClr val="accent1"/>
                    </a:solidFill>
                  </a:rPr>
                  <a:t>5</a:t>
                </a:r>
                <a:r>
                  <a:rPr lang="et-EE" sz="1600" dirty="0">
                    <a:solidFill>
                      <a:schemeClr val="accent1"/>
                    </a:solidFill>
                  </a:rPr>
                  <a:t>2</a:t>
                </a:r>
                <a:r>
                  <a:rPr lang="en-US" sz="1600" dirty="0">
                    <a:solidFill>
                      <a:schemeClr val="accent1"/>
                    </a:solidFill>
                  </a:rPr>
                  <a:t>% of 7-16 </a:t>
                </a:r>
                <a:r>
                  <a:rPr lang="et-EE" sz="1600" dirty="0" err="1">
                    <a:solidFill>
                      <a:schemeClr val="accent1"/>
                    </a:solidFill>
                  </a:rPr>
                  <a:t>year-olds</a:t>
                </a:r>
                <a:r>
                  <a:rPr lang="et-EE" sz="1600" dirty="0">
                    <a:solidFill>
                      <a:schemeClr val="accent1"/>
                    </a:solidFill>
                  </a:rPr>
                  <a:t> </a:t>
                </a:r>
                <a:r>
                  <a:rPr lang="en-US" sz="1600" dirty="0">
                    <a:solidFill>
                      <a:schemeClr val="accent1"/>
                    </a:solidFill>
                  </a:rPr>
                  <a:t>and </a:t>
                </a:r>
                <a:endParaRPr lang="et-EE" sz="1600" dirty="0">
                  <a:solidFill>
                    <a:schemeClr val="accent1"/>
                  </a:solidFill>
                </a:endParaRPr>
              </a:p>
              <a:p>
                <a:pPr>
                  <a:lnSpc>
                    <a:spcPts val="2160"/>
                  </a:lnSpc>
                  <a:spcBef>
                    <a:spcPct val="0"/>
                  </a:spcBef>
                </a:pPr>
                <a:r>
                  <a:rPr lang="en-US" sz="1600" dirty="0">
                    <a:solidFill>
                      <a:schemeClr val="accent1"/>
                    </a:solidFill>
                  </a:rPr>
                  <a:t>1</a:t>
                </a:r>
                <a:r>
                  <a:rPr lang="et-EE" sz="1600" dirty="0">
                    <a:solidFill>
                      <a:schemeClr val="accent1"/>
                    </a:solidFill>
                  </a:rPr>
                  <a:t>2</a:t>
                </a:r>
                <a:r>
                  <a:rPr lang="en-US" sz="1600" dirty="0">
                    <a:solidFill>
                      <a:schemeClr val="accent1"/>
                    </a:solidFill>
                  </a:rPr>
                  <a:t>% of 17-26 year-olds attend</a:t>
                </a:r>
              </a:p>
            </p:txBody>
          </p:sp>
          <p:sp>
            <p:nvSpPr>
              <p:cNvPr id="60" name="TextBox 21">
                <a:extLst>
                  <a:ext uri="{FF2B5EF4-FFF2-40B4-BE49-F238E27FC236}">
                    <a16:creationId xmlns:a16="http://schemas.microsoft.com/office/drawing/2014/main" id="{10F386E2-6322-F35D-72A0-C933CE94CD90}"/>
                  </a:ext>
                </a:extLst>
              </p:cNvPr>
              <p:cNvSpPr txBox="1">
                <a:spLocks noGrp="1" noRot="1" noMove="1" noResize="1" noEditPoints="1" noAdjustHandles="1" noChangeArrowheads="1" noChangeShapeType="1"/>
              </p:cNvSpPr>
              <p:nvPr/>
            </p:nvSpPr>
            <p:spPr>
              <a:xfrm>
                <a:off x="936303" y="443615"/>
                <a:ext cx="3610230" cy="26456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spcBef>
                    <a:spcPct val="0"/>
                  </a:spcBef>
                </a:pPr>
                <a:r>
                  <a:rPr lang="et-EE" b="1">
                    <a:solidFill>
                      <a:schemeClr val="accent1"/>
                    </a:solidFill>
                  </a:rPr>
                  <a:t>Hobby </a:t>
                </a:r>
                <a:r>
                  <a:rPr lang="et-EE" b="1" err="1">
                    <a:solidFill>
                      <a:schemeClr val="accent1"/>
                    </a:solidFill>
                  </a:rPr>
                  <a:t>education</a:t>
                </a:r>
                <a:endParaRPr lang="en-US" sz="1400" b="1">
                  <a:solidFill>
                    <a:schemeClr val="accent1"/>
                  </a:solidFill>
                </a:endParaRPr>
              </a:p>
            </p:txBody>
          </p:sp>
        </p:grpSp>
      </p:grpSp>
      <p:grpSp>
        <p:nvGrpSpPr>
          <p:cNvPr id="27" name="Rühm 26">
            <a:extLst>
              <a:ext uri="{FF2B5EF4-FFF2-40B4-BE49-F238E27FC236}">
                <a16:creationId xmlns:a16="http://schemas.microsoft.com/office/drawing/2014/main" id="{F74D9DA0-0CA4-DA64-FC3F-06ECC6A77D67}"/>
              </a:ext>
            </a:extLst>
          </p:cNvPr>
          <p:cNvGrpSpPr>
            <a:grpSpLocks noGrp="1" noUngrp="1" noRot="1" noMove="1" noResize="1"/>
          </p:cNvGrpSpPr>
          <p:nvPr/>
        </p:nvGrpSpPr>
        <p:grpSpPr>
          <a:xfrm>
            <a:off x="6464808" y="34747"/>
            <a:ext cx="4653210" cy="2155645"/>
            <a:chOff x="7979951" y="165377"/>
            <a:chExt cx="4003486" cy="2155645"/>
          </a:xfrm>
        </p:grpSpPr>
        <p:pic>
          <p:nvPicPr>
            <p:cNvPr id="3" name="Pilt 2">
              <a:extLst>
                <a:ext uri="{FF2B5EF4-FFF2-40B4-BE49-F238E27FC236}">
                  <a16:creationId xmlns:a16="http://schemas.microsoft.com/office/drawing/2014/main" id="{2F95C672-DD40-E54D-4E0C-953627864376}"/>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Lst>
            </a:blip>
            <a:stretch>
              <a:fillRect/>
            </a:stretch>
          </p:blipFill>
          <p:spPr>
            <a:xfrm>
              <a:off x="8720117" y="165377"/>
              <a:ext cx="3263320" cy="2155645"/>
            </a:xfrm>
            <a:prstGeom prst="rect">
              <a:avLst/>
            </a:prstGeom>
          </p:spPr>
        </p:pic>
        <p:grpSp>
          <p:nvGrpSpPr>
            <p:cNvPr id="65" name="Rühm 64">
              <a:extLst>
                <a:ext uri="{FF2B5EF4-FFF2-40B4-BE49-F238E27FC236}">
                  <a16:creationId xmlns:a16="http://schemas.microsoft.com/office/drawing/2014/main" id="{96953C5C-3320-E26D-A8E0-16F6347C3D18}"/>
                </a:ext>
              </a:extLst>
            </p:cNvPr>
            <p:cNvGrpSpPr>
              <a:grpSpLocks noGrp="1" noUngrp="1" noRot="1" noMove="1" noResize="1"/>
            </p:cNvGrpSpPr>
            <p:nvPr/>
          </p:nvGrpSpPr>
          <p:grpSpPr>
            <a:xfrm>
              <a:off x="7979951" y="642988"/>
              <a:ext cx="3610230" cy="1123243"/>
              <a:chOff x="623888" y="512907"/>
              <a:chExt cx="3610230" cy="1123243"/>
            </a:xfrm>
          </p:grpSpPr>
          <p:sp>
            <p:nvSpPr>
              <p:cNvPr id="66" name="TextBox 20">
                <a:extLst>
                  <a:ext uri="{FF2B5EF4-FFF2-40B4-BE49-F238E27FC236}">
                    <a16:creationId xmlns:a16="http://schemas.microsoft.com/office/drawing/2014/main" id="{504CD9E5-1538-9D7A-2F8F-14B09CD6EBF6}"/>
                  </a:ext>
                </a:extLst>
              </p:cNvPr>
              <p:cNvSpPr txBox="1">
                <a:spLocks noGrp="1" noRot="1" noMove="1" noResize="1" noEditPoints="1" noAdjustHandles="1" noChangeArrowheads="1" noChangeShapeType="1"/>
              </p:cNvSpPr>
              <p:nvPr/>
            </p:nvSpPr>
            <p:spPr>
              <a:xfrm>
                <a:off x="623888" y="813168"/>
                <a:ext cx="3610230" cy="822982"/>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160"/>
                  </a:lnSpc>
                  <a:spcBef>
                    <a:spcPct val="0"/>
                  </a:spcBef>
                </a:pPr>
                <a:r>
                  <a:rPr lang="en-US" sz="1600" dirty="0">
                    <a:solidFill>
                      <a:schemeClr val="accent1"/>
                    </a:solidFill>
                  </a:rPr>
                  <a:t>Youth </a:t>
                </a:r>
                <a:r>
                  <a:rPr lang="et-EE" sz="1600" dirty="0">
                    <a:solidFill>
                      <a:schemeClr val="accent1"/>
                    </a:solidFill>
                  </a:rPr>
                  <a:t>m</a:t>
                </a:r>
                <a:r>
                  <a:rPr lang="en-US" sz="1600" dirty="0" err="1">
                    <a:solidFill>
                      <a:schemeClr val="accent1"/>
                    </a:solidFill>
                  </a:rPr>
                  <a:t>eetings</a:t>
                </a:r>
                <a:r>
                  <a:rPr lang="en-US" sz="1600" dirty="0">
                    <a:solidFill>
                      <a:schemeClr val="accent1"/>
                    </a:solidFill>
                  </a:rPr>
                  <a:t>,</a:t>
                </a:r>
                <a:r>
                  <a:rPr lang="et-EE" sz="1600" dirty="0">
                    <a:solidFill>
                      <a:schemeClr val="accent1"/>
                    </a:solidFill>
                  </a:rPr>
                  <a:t> </a:t>
                </a:r>
                <a:r>
                  <a:rPr lang="en-US" sz="1600" dirty="0">
                    <a:solidFill>
                      <a:schemeClr val="accent1"/>
                    </a:solidFill>
                  </a:rPr>
                  <a:t>youth initiatives, </a:t>
                </a:r>
                <a:endParaRPr lang="et-EE" sz="1600" dirty="0">
                  <a:solidFill>
                    <a:schemeClr val="accent1"/>
                  </a:solidFill>
                </a:endParaRPr>
              </a:p>
              <a:p>
                <a:pPr algn="r">
                  <a:lnSpc>
                    <a:spcPts val="2160"/>
                  </a:lnSpc>
                  <a:spcBef>
                    <a:spcPct val="0"/>
                  </a:spcBef>
                </a:pPr>
                <a:r>
                  <a:rPr lang="en-US" sz="1600" dirty="0">
                    <a:solidFill>
                      <a:schemeClr val="accent1"/>
                    </a:solidFill>
                  </a:rPr>
                  <a:t>Erasmus+</a:t>
                </a:r>
                <a:r>
                  <a:rPr lang="et-EE" sz="1600" dirty="0">
                    <a:solidFill>
                      <a:schemeClr val="accent1"/>
                    </a:solidFill>
                  </a:rPr>
                  <a:t> &amp;</a:t>
                </a:r>
                <a:r>
                  <a:rPr lang="en-US" sz="1600" dirty="0">
                    <a:solidFill>
                      <a:schemeClr val="accent1"/>
                    </a:solidFill>
                  </a:rPr>
                  <a:t> </a:t>
                </a:r>
                <a:r>
                  <a:rPr lang="et-EE" sz="1600" dirty="0" err="1">
                    <a:solidFill>
                      <a:schemeClr val="accent1"/>
                    </a:solidFill>
                  </a:rPr>
                  <a:t>European</a:t>
                </a:r>
                <a:r>
                  <a:rPr lang="et-EE" sz="1600" dirty="0">
                    <a:solidFill>
                      <a:schemeClr val="accent1"/>
                    </a:solidFill>
                  </a:rPr>
                  <a:t> </a:t>
                </a:r>
                <a:r>
                  <a:rPr lang="en-US" sz="1600" dirty="0">
                    <a:solidFill>
                      <a:schemeClr val="accent1"/>
                    </a:solidFill>
                  </a:rPr>
                  <a:t>Solidarity </a:t>
                </a:r>
                <a:endParaRPr lang="et-EE" sz="1600" dirty="0">
                  <a:solidFill>
                    <a:schemeClr val="accent1"/>
                  </a:solidFill>
                </a:endParaRPr>
              </a:p>
              <a:p>
                <a:pPr algn="r">
                  <a:lnSpc>
                    <a:spcPts val="2160"/>
                  </a:lnSpc>
                  <a:spcBef>
                    <a:spcPct val="0"/>
                  </a:spcBef>
                </a:pPr>
                <a:r>
                  <a:rPr lang="en-US" sz="1600" dirty="0">
                    <a:solidFill>
                      <a:schemeClr val="accent1"/>
                    </a:solidFill>
                  </a:rPr>
                  <a:t>Corps participants</a:t>
                </a:r>
              </a:p>
            </p:txBody>
          </p:sp>
          <p:sp>
            <p:nvSpPr>
              <p:cNvPr id="67" name="TextBox 21">
                <a:extLst>
                  <a:ext uri="{FF2B5EF4-FFF2-40B4-BE49-F238E27FC236}">
                    <a16:creationId xmlns:a16="http://schemas.microsoft.com/office/drawing/2014/main" id="{5CB1B9DC-AF6C-3FCB-DDDD-F75E6CFF9BB1}"/>
                  </a:ext>
                </a:extLst>
              </p:cNvPr>
              <p:cNvSpPr txBox="1">
                <a:spLocks noGrp="1" noRot="1" noMove="1" noResize="1" noEditPoints="1" noAdjustHandles="1" noChangeArrowheads="1" noChangeShapeType="1"/>
              </p:cNvSpPr>
              <p:nvPr/>
            </p:nvSpPr>
            <p:spPr>
              <a:xfrm>
                <a:off x="623888" y="512907"/>
                <a:ext cx="3610230" cy="26456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160"/>
                  </a:lnSpc>
                  <a:spcBef>
                    <a:spcPct val="0"/>
                  </a:spcBef>
                </a:pPr>
                <a:r>
                  <a:rPr lang="et-EE" b="1" dirty="0" err="1">
                    <a:solidFill>
                      <a:schemeClr val="accent1"/>
                    </a:solidFill>
                  </a:rPr>
                  <a:t>Youth</a:t>
                </a:r>
                <a:r>
                  <a:rPr lang="et-EE" sz="1600" b="1" dirty="0">
                    <a:solidFill>
                      <a:schemeClr val="accent1"/>
                    </a:solidFill>
                  </a:rPr>
                  <a:t> </a:t>
                </a:r>
                <a:r>
                  <a:rPr lang="et-EE" b="1" dirty="0" err="1">
                    <a:solidFill>
                      <a:schemeClr val="accent1"/>
                    </a:solidFill>
                  </a:rPr>
                  <a:t>projects</a:t>
                </a:r>
                <a:endParaRPr lang="en-US" b="1" dirty="0">
                  <a:solidFill>
                    <a:schemeClr val="accent1"/>
                  </a:solidFill>
                </a:endParaRPr>
              </a:p>
            </p:txBody>
          </p:sp>
        </p:grpSp>
      </p:grpSp>
      <p:grpSp>
        <p:nvGrpSpPr>
          <p:cNvPr id="2" name="Rühm 1">
            <a:extLst>
              <a:ext uri="{FF2B5EF4-FFF2-40B4-BE49-F238E27FC236}">
                <a16:creationId xmlns:a16="http://schemas.microsoft.com/office/drawing/2014/main" id="{0A9482A7-FB78-D88C-E6A4-0C2F5D412707}"/>
              </a:ext>
            </a:extLst>
          </p:cNvPr>
          <p:cNvGrpSpPr>
            <a:grpSpLocks noGrp="1" noUngrp="1" noRot="1" noMove="1" noResize="1"/>
          </p:cNvGrpSpPr>
          <p:nvPr/>
        </p:nvGrpSpPr>
        <p:grpSpPr>
          <a:xfrm>
            <a:off x="8085125" y="1668416"/>
            <a:ext cx="3953642" cy="1950975"/>
            <a:chOff x="8085125" y="1668416"/>
            <a:chExt cx="3953642" cy="1950975"/>
          </a:xfrm>
        </p:grpSpPr>
        <p:pic>
          <p:nvPicPr>
            <p:cNvPr id="15" name="Pilt 14">
              <a:extLst>
                <a:ext uri="{FF2B5EF4-FFF2-40B4-BE49-F238E27FC236}">
                  <a16:creationId xmlns:a16="http://schemas.microsoft.com/office/drawing/2014/main" id="{D598DC12-DE2B-3889-49B1-429328A0458E}"/>
                </a:ext>
              </a:extLst>
            </p:cNvPr>
            <p:cNvPicPr>
              <a:picLocks noGrp="1" noRot="1" noChangeAspect="1" noMove="1" noResize="1" noEditPoints="1" noAdjustHandles="1" noChangeArrowheads="1" noChangeShapeType="1" noCrop="1"/>
            </p:cNvPicPr>
            <p:nvPr/>
          </p:nvPicPr>
          <p:blipFill>
            <a:blip r:embed="rId11">
              <a:extLst>
                <a:ext uri="{28A0092B-C50C-407E-A947-70E740481C1C}">
                  <a14:useLocalDpi xmlns:a14="http://schemas.microsoft.com/office/drawing/2010/main" val="0"/>
                </a:ext>
              </a:extLst>
            </a:blip>
            <a:stretch>
              <a:fillRect/>
            </a:stretch>
          </p:blipFill>
          <p:spPr>
            <a:xfrm>
              <a:off x="8085125" y="1668416"/>
              <a:ext cx="3953642" cy="1950975"/>
            </a:xfrm>
            <a:prstGeom prst="rect">
              <a:avLst/>
            </a:prstGeom>
          </p:spPr>
        </p:pic>
        <p:grpSp>
          <p:nvGrpSpPr>
            <p:cNvPr id="68" name="Rühm 67">
              <a:extLst>
                <a:ext uri="{FF2B5EF4-FFF2-40B4-BE49-F238E27FC236}">
                  <a16:creationId xmlns:a16="http://schemas.microsoft.com/office/drawing/2014/main" id="{AA5A479A-62E6-399F-719B-8A6393D8FB07}"/>
                </a:ext>
              </a:extLst>
            </p:cNvPr>
            <p:cNvGrpSpPr>
              <a:grpSpLocks noGrp="1" noUngrp="1" noRot="1" noMove="1" noResize="1"/>
            </p:cNvGrpSpPr>
            <p:nvPr/>
          </p:nvGrpSpPr>
          <p:grpSpPr>
            <a:xfrm>
              <a:off x="8332864" y="2106071"/>
              <a:ext cx="3260374" cy="1063890"/>
              <a:chOff x="623888" y="326643"/>
              <a:chExt cx="3610230" cy="1063890"/>
            </a:xfrm>
          </p:grpSpPr>
          <p:sp>
            <p:nvSpPr>
              <p:cNvPr id="69" name="TextBox 20">
                <a:extLst>
                  <a:ext uri="{FF2B5EF4-FFF2-40B4-BE49-F238E27FC236}">
                    <a16:creationId xmlns:a16="http://schemas.microsoft.com/office/drawing/2014/main" id="{6E357FD5-66A3-14ED-46ED-CE6347098C5C}"/>
                  </a:ext>
                </a:extLst>
              </p:cNvPr>
              <p:cNvSpPr txBox="1">
                <a:spLocks noGrp="1" noRot="1" noMove="1" noResize="1" noEditPoints="1" noAdjustHandles="1" noChangeArrowheads="1" noChangeShapeType="1"/>
              </p:cNvSpPr>
              <p:nvPr/>
            </p:nvSpPr>
            <p:spPr>
              <a:xfrm>
                <a:off x="623888" y="561588"/>
                <a:ext cx="3610230" cy="828945"/>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160"/>
                  </a:lnSpc>
                  <a:spcBef>
                    <a:spcPct val="0"/>
                  </a:spcBef>
                </a:pPr>
                <a:r>
                  <a:rPr lang="en-US" sz="1600" dirty="0">
                    <a:solidFill>
                      <a:schemeClr val="accent1"/>
                    </a:solidFill>
                  </a:rPr>
                  <a:t>Active young people can take part in youth associations and </a:t>
                </a:r>
                <a:r>
                  <a:rPr lang="en-US" sz="1600" dirty="0" err="1">
                    <a:solidFill>
                      <a:schemeClr val="accent1"/>
                    </a:solidFill>
                  </a:rPr>
                  <a:t>organisations</a:t>
                </a:r>
                <a:endParaRPr lang="en-US" sz="1600" dirty="0">
                  <a:solidFill>
                    <a:schemeClr val="accent1"/>
                  </a:solidFill>
                </a:endParaRPr>
              </a:p>
            </p:txBody>
          </p:sp>
          <p:sp>
            <p:nvSpPr>
              <p:cNvPr id="70" name="TextBox 21">
                <a:extLst>
                  <a:ext uri="{FF2B5EF4-FFF2-40B4-BE49-F238E27FC236}">
                    <a16:creationId xmlns:a16="http://schemas.microsoft.com/office/drawing/2014/main" id="{64B093D4-61C3-075C-6ECA-320F34AD5287}"/>
                  </a:ext>
                </a:extLst>
              </p:cNvPr>
              <p:cNvSpPr txBox="1">
                <a:spLocks noGrp="1" noRot="1" noMove="1" noResize="1" noEditPoints="1" noAdjustHandles="1" noChangeArrowheads="1" noChangeShapeType="1"/>
              </p:cNvSpPr>
              <p:nvPr/>
            </p:nvSpPr>
            <p:spPr>
              <a:xfrm>
                <a:off x="623888" y="326643"/>
                <a:ext cx="3610230" cy="26456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160"/>
                  </a:lnSpc>
                  <a:spcBef>
                    <a:spcPct val="0"/>
                  </a:spcBef>
                </a:pPr>
                <a:r>
                  <a:rPr lang="et-EE" b="1" dirty="0" err="1">
                    <a:solidFill>
                      <a:schemeClr val="accent1"/>
                    </a:solidFill>
                  </a:rPr>
                  <a:t>Youth</a:t>
                </a:r>
                <a:r>
                  <a:rPr lang="et-EE" sz="1600" b="1" dirty="0">
                    <a:solidFill>
                      <a:schemeClr val="accent1"/>
                    </a:solidFill>
                  </a:rPr>
                  <a:t> </a:t>
                </a:r>
                <a:r>
                  <a:rPr lang="et-EE" b="1" dirty="0" err="1">
                    <a:solidFill>
                      <a:schemeClr val="accent1"/>
                    </a:solidFill>
                  </a:rPr>
                  <a:t>associations</a:t>
                </a:r>
                <a:endParaRPr lang="en-US" b="1" dirty="0">
                  <a:solidFill>
                    <a:schemeClr val="accent1"/>
                  </a:solidFill>
                </a:endParaRPr>
              </a:p>
            </p:txBody>
          </p:sp>
        </p:grpSp>
      </p:grpSp>
      <p:grpSp>
        <p:nvGrpSpPr>
          <p:cNvPr id="32" name="Rühm 31">
            <a:extLst>
              <a:ext uri="{FF2B5EF4-FFF2-40B4-BE49-F238E27FC236}">
                <a16:creationId xmlns:a16="http://schemas.microsoft.com/office/drawing/2014/main" id="{70A69F46-8C5F-1EB3-D42E-A31020DEF1C0}"/>
              </a:ext>
            </a:extLst>
          </p:cNvPr>
          <p:cNvGrpSpPr>
            <a:grpSpLocks noGrp="1" noUngrp="1" noRot="1" noMove="1" noResize="1"/>
          </p:cNvGrpSpPr>
          <p:nvPr/>
        </p:nvGrpSpPr>
        <p:grpSpPr>
          <a:xfrm>
            <a:off x="7856683" y="4886634"/>
            <a:ext cx="3620015" cy="1909326"/>
            <a:chOff x="8248879" y="4723346"/>
            <a:chExt cx="3717682" cy="2106793"/>
          </a:xfrm>
        </p:grpSpPr>
        <p:pic>
          <p:nvPicPr>
            <p:cNvPr id="9" name="Pilt 8">
              <a:extLst>
                <a:ext uri="{FF2B5EF4-FFF2-40B4-BE49-F238E27FC236}">
                  <a16:creationId xmlns:a16="http://schemas.microsoft.com/office/drawing/2014/main" id="{4A3EAD52-735E-F707-2A2A-52325AD8854C}"/>
                </a:ext>
              </a:extLst>
            </p:cNvPr>
            <p:cNvPicPr>
              <a:picLocks noGrp="1" noRot="1" noChangeAspect="1" noMove="1" noResize="1" noEditPoints="1" noAdjustHandles="1" noChangeArrowheads="1" noChangeShapeType="1" noCrop="1"/>
            </p:cNvPicPr>
            <p:nvPr/>
          </p:nvPicPr>
          <p:blipFill>
            <a:blip r:embed="rId12">
              <a:extLst>
                <a:ext uri="{28A0092B-C50C-407E-A947-70E740481C1C}">
                  <a14:useLocalDpi xmlns:a14="http://schemas.microsoft.com/office/drawing/2010/main" val="0"/>
                </a:ext>
              </a:extLst>
            </a:blip>
            <a:stretch>
              <a:fillRect/>
            </a:stretch>
          </p:blipFill>
          <p:spPr>
            <a:xfrm>
              <a:off x="8248879" y="4723346"/>
              <a:ext cx="3717682" cy="2106793"/>
            </a:xfrm>
            <a:prstGeom prst="rect">
              <a:avLst/>
            </a:prstGeom>
          </p:spPr>
        </p:pic>
        <p:grpSp>
          <p:nvGrpSpPr>
            <p:cNvPr id="71" name="Rühm 70">
              <a:extLst>
                <a:ext uri="{FF2B5EF4-FFF2-40B4-BE49-F238E27FC236}">
                  <a16:creationId xmlns:a16="http://schemas.microsoft.com/office/drawing/2014/main" id="{B3AB88DB-EA22-5DBA-B138-41E01C42B675}"/>
                </a:ext>
              </a:extLst>
            </p:cNvPr>
            <p:cNvGrpSpPr>
              <a:grpSpLocks noGrp="1" noUngrp="1" noRot="1" noMove="1" noResize="1"/>
            </p:cNvGrpSpPr>
            <p:nvPr/>
          </p:nvGrpSpPr>
          <p:grpSpPr>
            <a:xfrm>
              <a:off x="8361284" y="5186473"/>
              <a:ext cx="3219354" cy="1123243"/>
              <a:chOff x="623888" y="512907"/>
              <a:chExt cx="3610230" cy="1123243"/>
            </a:xfrm>
          </p:grpSpPr>
          <p:sp>
            <p:nvSpPr>
              <p:cNvPr id="72" name="TextBox 20">
                <a:extLst>
                  <a:ext uri="{FF2B5EF4-FFF2-40B4-BE49-F238E27FC236}">
                    <a16:creationId xmlns:a16="http://schemas.microsoft.com/office/drawing/2014/main" id="{CC4EBF52-93C7-45F6-7AB1-DC11DF09B37B}"/>
                  </a:ext>
                </a:extLst>
              </p:cNvPr>
              <p:cNvSpPr txBox="1">
                <a:spLocks noGrp="1" noRot="1" noMove="1" noResize="1" noEditPoints="1" noAdjustHandles="1" noChangeArrowheads="1" noChangeShapeType="1"/>
              </p:cNvSpPr>
              <p:nvPr/>
            </p:nvSpPr>
            <p:spPr>
              <a:xfrm>
                <a:off x="623888" y="813168"/>
                <a:ext cx="3610230" cy="822982"/>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160"/>
                  </a:lnSpc>
                  <a:spcBef>
                    <a:spcPct val="0"/>
                  </a:spcBef>
                </a:pPr>
                <a:r>
                  <a:rPr lang="en-US" sz="1600">
                    <a:solidFill>
                      <a:schemeClr val="accent1"/>
                    </a:solidFill>
                  </a:rPr>
                  <a:t>County and local youth councils, action groups, and student councils</a:t>
                </a:r>
              </a:p>
            </p:txBody>
          </p:sp>
          <p:sp>
            <p:nvSpPr>
              <p:cNvPr id="73" name="TextBox 21">
                <a:extLst>
                  <a:ext uri="{FF2B5EF4-FFF2-40B4-BE49-F238E27FC236}">
                    <a16:creationId xmlns:a16="http://schemas.microsoft.com/office/drawing/2014/main" id="{968DD7C8-C9B4-348F-5B18-4547BF077120}"/>
                  </a:ext>
                </a:extLst>
              </p:cNvPr>
              <p:cNvSpPr txBox="1">
                <a:spLocks noGrp="1" noRot="1" noMove="1" noResize="1" noEditPoints="1" noAdjustHandles="1" noChangeArrowheads="1" noChangeShapeType="1"/>
              </p:cNvSpPr>
              <p:nvPr/>
            </p:nvSpPr>
            <p:spPr>
              <a:xfrm>
                <a:off x="623888" y="512907"/>
                <a:ext cx="3610230" cy="26456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160"/>
                  </a:lnSpc>
                  <a:spcBef>
                    <a:spcPct val="0"/>
                  </a:spcBef>
                </a:pPr>
                <a:r>
                  <a:rPr lang="et-EE" b="1" err="1">
                    <a:solidFill>
                      <a:schemeClr val="accent1"/>
                    </a:solidFill>
                  </a:rPr>
                  <a:t>Youth</a:t>
                </a:r>
                <a:r>
                  <a:rPr lang="et-EE" sz="1600" b="1">
                    <a:solidFill>
                      <a:schemeClr val="accent1"/>
                    </a:solidFill>
                  </a:rPr>
                  <a:t> </a:t>
                </a:r>
                <a:r>
                  <a:rPr lang="et-EE" b="1" err="1">
                    <a:solidFill>
                      <a:schemeClr val="accent1"/>
                    </a:solidFill>
                  </a:rPr>
                  <a:t>participation</a:t>
                </a:r>
                <a:endParaRPr lang="en-US" b="1">
                  <a:solidFill>
                    <a:schemeClr val="accent1"/>
                  </a:solidFill>
                </a:endParaRPr>
              </a:p>
            </p:txBody>
          </p:sp>
        </p:grpSp>
      </p:grpSp>
      <p:sp>
        <p:nvSpPr>
          <p:cNvPr id="7" name="Freeform 5">
            <a:extLst>
              <a:ext uri="{FF2B5EF4-FFF2-40B4-BE49-F238E27FC236}">
                <a16:creationId xmlns:a16="http://schemas.microsoft.com/office/drawing/2014/main" id="{B58295BD-52B3-E314-AB31-5033F6ED981D}"/>
              </a:ext>
            </a:extLst>
          </p:cNvPr>
          <p:cNvSpPr>
            <a:spLocks noGrp="1" noRot="1" noMove="1" noResize="1" noEditPoints="1" noAdjustHandles="1" noChangeArrowheads="1" noChangeShapeType="1"/>
          </p:cNvSpPr>
          <p:nvPr>
            <p:custDataLst>
              <p:tags r:id="rId1"/>
            </p:custDataLst>
          </p:nvPr>
        </p:nvSpPr>
        <p:spPr bwMode="auto">
          <a:xfrm>
            <a:off x="4000952" y="990614"/>
            <a:ext cx="3965183" cy="3851718"/>
          </a:xfrm>
          <a:custGeom>
            <a:avLst/>
            <a:gdLst>
              <a:gd name="T0" fmla="*/ 258 w 348"/>
              <a:gd name="T1" fmla="*/ 302 h 340"/>
              <a:gd name="T2" fmla="*/ 64 w 348"/>
              <a:gd name="T3" fmla="*/ 280 h 340"/>
              <a:gd name="T4" fmla="*/ 72 w 348"/>
              <a:gd name="T5" fmla="*/ 51 h 340"/>
              <a:gd name="T6" fmla="*/ 277 w 348"/>
              <a:gd name="T7" fmla="*/ 50 h 340"/>
              <a:gd name="T8" fmla="*/ 308 w 348"/>
              <a:gd name="T9" fmla="*/ 252 h 340"/>
              <a:gd name="T10" fmla="*/ 305 w 348"/>
              <a:gd name="T11" fmla="*/ 272 h 340"/>
              <a:gd name="T12" fmla="*/ 319 w 348"/>
              <a:gd name="T13" fmla="*/ 313 h 340"/>
              <a:gd name="T14" fmla="*/ 319 w 348"/>
              <a:gd name="T15" fmla="*/ 313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8" h="340">
                <a:moveTo>
                  <a:pt x="258" y="302"/>
                </a:moveTo>
                <a:cubicBezTo>
                  <a:pt x="197" y="340"/>
                  <a:pt x="116" y="333"/>
                  <a:pt x="64" y="280"/>
                </a:cubicBezTo>
                <a:cubicBezTo>
                  <a:pt x="0" y="216"/>
                  <a:pt x="3" y="111"/>
                  <a:pt x="72" y="51"/>
                </a:cubicBezTo>
                <a:cubicBezTo>
                  <a:pt x="131" y="0"/>
                  <a:pt x="219" y="0"/>
                  <a:pt x="277" y="50"/>
                </a:cubicBezTo>
                <a:cubicBezTo>
                  <a:pt x="337" y="102"/>
                  <a:pt x="348" y="189"/>
                  <a:pt x="308" y="252"/>
                </a:cubicBezTo>
                <a:cubicBezTo>
                  <a:pt x="304" y="258"/>
                  <a:pt x="303" y="266"/>
                  <a:pt x="305" y="272"/>
                </a:cubicBezTo>
                <a:cubicBezTo>
                  <a:pt x="319" y="313"/>
                  <a:pt x="319" y="313"/>
                  <a:pt x="319" y="313"/>
                </a:cubicBezTo>
                <a:cubicBezTo>
                  <a:pt x="319" y="313"/>
                  <a:pt x="319" y="313"/>
                  <a:pt x="319" y="313"/>
                </a:cubicBezTo>
              </a:path>
            </a:pathLst>
          </a:custGeom>
          <a:noFill/>
          <a:ln w="25400" cap="rnd">
            <a:solidFill>
              <a:schemeClr val="accent1"/>
            </a:solidFill>
            <a:prstDash val="solid"/>
            <a:round/>
          </a:ln>
          <a:extLst>
            <a:ext uri="{909E8E84-426E-40dd-AFC4-6F175D3DCCD1}">
              <a14:hiddenFill xmlns:a14="http://schemas.microsoft.com/office/drawing/2010/main" xmlns:p159="http://schemas.microsoft.com/office/powerpoint/2015/09/main" xmlns:p15="http://schemas.microsoft.com/office/powerpoint/2012/main" xmlns:p14="http://schemas.microsoft.com/office/powerpoint/2010/main" xmlns="">
                <a:solidFill>
                  <a:srgbClr val="FFFFFF"/>
                </a:solidFill>
              </a14:hiddenFill>
            </a:ext>
          </a:extLst>
        </p:spPr>
        <p:txBody>
          <a:bodyPr vert="horz" wrap="square" lIns="576000" tIns="360000" rIns="576000" bIns="360000" numCol="1" anchor="ctr" anchorCtr="0" compatLnSpc="1">
            <a:prstTxWarp prst="textNoShape">
              <a:avLst/>
            </a:prstTxWarp>
          </a:bodyPr>
          <a:lstStyle/>
          <a:p>
            <a:pPr marL="0" indent="0" algn="ctr">
              <a:buNone/>
            </a:pPr>
            <a:endParaRPr lang="et-EE" sz="3200">
              <a:solidFill>
                <a:schemeClr val="accent3"/>
              </a:solidFill>
              <a:latin typeface="+mj-lt"/>
            </a:endParaRPr>
          </a:p>
        </p:txBody>
      </p:sp>
    </p:spTree>
    <p:extLst>
      <p:ext uri="{BB962C8B-B14F-4D97-AF65-F5344CB8AC3E}">
        <p14:creationId xmlns:p14="http://schemas.microsoft.com/office/powerpoint/2010/main" val="12284226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750"/>
                            </p:stCondLst>
                            <p:childTnLst>
                              <p:par>
                                <p:cTn id="9" presetID="10" presetClass="entr" presetSubtype="0" fill="hold" nodeType="afterEffect">
                                  <p:stCondLst>
                                    <p:cond delay="75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2000"/>
                            </p:stCondLst>
                            <p:childTnLst>
                              <p:par>
                                <p:cTn id="13" presetID="10" presetClass="entr" presetSubtype="0" fill="hold" nodeType="afterEffect">
                                  <p:stCondLst>
                                    <p:cond delay="75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3250"/>
                            </p:stCondLst>
                            <p:childTnLst>
                              <p:par>
                                <p:cTn id="17" presetID="10" presetClass="entr" presetSubtype="0" fill="hold" nodeType="afterEffect">
                                  <p:stCondLst>
                                    <p:cond delay="75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4500"/>
                            </p:stCondLst>
                            <p:childTnLst>
                              <p:par>
                                <p:cTn id="21" presetID="10" presetClass="entr" presetSubtype="0" fill="hold" nodeType="afterEffect">
                                  <p:stCondLst>
                                    <p:cond delay="75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5750"/>
                            </p:stCondLst>
                            <p:childTnLst>
                              <p:par>
                                <p:cTn id="25" presetID="10" presetClass="entr" presetSubtype="0" fill="hold" nodeType="afterEffect">
                                  <p:stCondLst>
                                    <p:cond delay="75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7000"/>
                            </p:stCondLst>
                            <p:childTnLst>
                              <p:par>
                                <p:cTn id="29" presetID="10" presetClass="entr" presetSubtype="0" fill="hold" nodeType="afterEffect">
                                  <p:stCondLst>
                                    <p:cond delay="75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p:stCondLst>
                              <p:cond delay="8250"/>
                            </p:stCondLst>
                            <p:childTnLst>
                              <p:par>
                                <p:cTn id="33" presetID="10" presetClass="entr" presetSubtype="0" fill="hold" nodeType="afterEffect">
                                  <p:stCondLst>
                                    <p:cond delay="75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9500"/>
                            </p:stCondLst>
                            <p:childTnLst>
                              <p:par>
                                <p:cTn id="37" presetID="10" presetClass="entr" presetSubtype="0" fill="hold" nodeType="afterEffect">
                                  <p:stCondLst>
                                    <p:cond delay="75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lt 6" descr="Pilt, millel on kujutatud rõivad, inimene, mänguväljak, õues&#10;&#10;Kirjeldus on genereeritud automaatselt">
            <a:extLst>
              <a:ext uri="{FF2B5EF4-FFF2-40B4-BE49-F238E27FC236}">
                <a16:creationId xmlns:a16="http://schemas.microsoft.com/office/drawing/2014/main" id="{05441793-2D7A-BEDE-102D-AE545453E985}"/>
              </a:ext>
            </a:extLst>
          </p:cNvPr>
          <p:cNvPicPr>
            <a:picLocks noGrp="1" noRot="1" noChangeAspect="1" noMove="1" noResize="1" noEditPoints="1" noAdjustHandles="1" noChangeArrowheads="1" noChangeShapeType="1" noCrop="1"/>
          </p:cNvPicPr>
          <p:nvPr/>
        </p:nvPicPr>
        <p:blipFill rotWithShape="1">
          <a:blip r:embed="rId2">
            <a:alphaModFix/>
            <a:extLst>
              <a:ext uri="{28A0092B-C50C-407E-A947-70E740481C1C}">
                <a14:useLocalDpi xmlns:a14="http://schemas.microsoft.com/office/drawing/2010/main" val="0"/>
              </a:ext>
            </a:extLst>
          </a:blip>
          <a:srcRect/>
          <a:stretch/>
        </p:blipFill>
        <p:spPr>
          <a:xfrm>
            <a:off x="3973619" y="-1"/>
            <a:ext cx="8218381" cy="6858001"/>
          </a:xfrm>
          <a:prstGeom prst="rect">
            <a:avLst/>
          </a:prstGeom>
        </p:spPr>
      </p:pic>
      <p:sp>
        <p:nvSpPr>
          <p:cNvPr id="8" name="Ristkülik 7">
            <a:extLst>
              <a:ext uri="{FF2B5EF4-FFF2-40B4-BE49-F238E27FC236}">
                <a16:creationId xmlns:a16="http://schemas.microsoft.com/office/drawing/2014/main" id="{5A9A1FD6-5008-26E4-E890-3CFA776FAE05}"/>
              </a:ext>
            </a:extLst>
          </p:cNvPr>
          <p:cNvSpPr>
            <a:spLocks noGrp="1" noRot="1" noMove="1" noResize="1" noEditPoints="1" noAdjustHandles="1" noChangeArrowheads="1" noChangeShapeType="1"/>
          </p:cNvSpPr>
          <p:nvPr/>
        </p:nvSpPr>
        <p:spPr>
          <a:xfrm>
            <a:off x="3973619" y="218"/>
            <a:ext cx="9356270" cy="6858000"/>
          </a:xfrm>
          <a:prstGeom prst="rect">
            <a:avLst/>
          </a:prstGeom>
          <a:gradFill flip="none" rotWithShape="1">
            <a:gsLst>
              <a:gs pos="42000">
                <a:schemeClr val="accent1">
                  <a:alpha val="0"/>
                </a:schemeClr>
              </a:gs>
              <a:gs pos="83000">
                <a:schemeClr val="accent1"/>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Pealkiri 1">
            <a:extLst>
              <a:ext uri="{FF2B5EF4-FFF2-40B4-BE49-F238E27FC236}">
                <a16:creationId xmlns:a16="http://schemas.microsoft.com/office/drawing/2014/main" id="{EB65309E-A28C-B5D1-650F-DEA53849569A}"/>
              </a:ext>
            </a:extLst>
          </p:cNvPr>
          <p:cNvSpPr>
            <a:spLocks noGrp="1" noRot="1" noMove="1" noResize="1" noEditPoints="1" noAdjustHandles="1" noChangeArrowheads="1" noChangeShapeType="1"/>
          </p:cNvSpPr>
          <p:nvPr>
            <p:ph type="title"/>
          </p:nvPr>
        </p:nvSpPr>
        <p:spPr/>
        <p:txBody>
          <a:bodyPr/>
          <a:lstStyle/>
          <a:p>
            <a:r>
              <a:rPr lang="en-US"/>
              <a:t>What </a:t>
            </a:r>
            <a:r>
              <a:rPr lang="et-EE"/>
              <a:t>w</a:t>
            </a:r>
            <a:r>
              <a:rPr lang="en-US"/>
              <a:t>e </a:t>
            </a:r>
            <a:r>
              <a:rPr lang="et-EE"/>
              <a:t>s</a:t>
            </a:r>
            <a:r>
              <a:rPr lang="en-US" err="1"/>
              <a:t>tand</a:t>
            </a:r>
            <a:r>
              <a:rPr lang="en-US"/>
              <a:t> </a:t>
            </a:r>
            <a:r>
              <a:rPr lang="et-EE"/>
              <a:t>f</a:t>
            </a:r>
            <a:r>
              <a:rPr lang="en-US"/>
              <a:t>or</a:t>
            </a:r>
            <a:endParaRPr lang="et-EE"/>
          </a:p>
        </p:txBody>
      </p:sp>
      <p:sp>
        <p:nvSpPr>
          <p:cNvPr id="3" name="Teksti kohatäide 2">
            <a:extLst>
              <a:ext uri="{FF2B5EF4-FFF2-40B4-BE49-F238E27FC236}">
                <a16:creationId xmlns:a16="http://schemas.microsoft.com/office/drawing/2014/main" id="{41CC0E0C-0787-55DB-F16C-60CFB9DD8D26}"/>
              </a:ext>
            </a:extLst>
          </p:cNvPr>
          <p:cNvSpPr>
            <a:spLocks noGrp="1" noRot="1" noMove="1" noResize="1" noEditPoints="1" noAdjustHandles="1" noChangeArrowheads="1" noChangeShapeType="1"/>
          </p:cNvSpPr>
          <p:nvPr>
            <p:ph type="body" sz="quarter" idx="11"/>
          </p:nvPr>
        </p:nvSpPr>
        <p:spPr/>
        <p:txBody>
          <a:bodyPr/>
          <a:lstStyle/>
          <a:p>
            <a:r>
              <a:rPr lang="en-US"/>
              <a:t>Core principles of Estonia's youth sector</a:t>
            </a:r>
            <a:endParaRPr lang="et-EE"/>
          </a:p>
        </p:txBody>
      </p:sp>
      <p:sp>
        <p:nvSpPr>
          <p:cNvPr id="6" name="Teksti kohatäide 5">
            <a:extLst>
              <a:ext uri="{FF2B5EF4-FFF2-40B4-BE49-F238E27FC236}">
                <a16:creationId xmlns:a16="http://schemas.microsoft.com/office/drawing/2014/main" id="{E9263AA1-62F2-77A4-5A9E-F76AC513EB85}"/>
              </a:ext>
            </a:extLst>
          </p:cNvPr>
          <p:cNvSpPr>
            <a:spLocks noGrp="1" noRot="1" noMove="1" noResize="1" noEditPoints="1" noAdjustHandles="1" noChangeArrowheads="1" noChangeShapeType="1"/>
          </p:cNvSpPr>
          <p:nvPr>
            <p:ph type="body" sz="quarter" idx="12"/>
          </p:nvPr>
        </p:nvSpPr>
        <p:spPr/>
        <p:txBody>
          <a:bodyPr/>
          <a:lstStyle/>
          <a:p>
            <a:r>
              <a:rPr lang="en-US" err="1"/>
              <a:t>Recognising</a:t>
            </a:r>
            <a:r>
              <a:rPr lang="et-EE"/>
              <a:t> the</a:t>
            </a:r>
            <a:r>
              <a:rPr lang="en-US"/>
              <a:t> unique needs of young people</a:t>
            </a:r>
          </a:p>
          <a:p>
            <a:r>
              <a:rPr lang="en-US"/>
              <a:t>Understanding and informing about youth issues</a:t>
            </a:r>
          </a:p>
          <a:p>
            <a:r>
              <a:rPr lang="en-US"/>
              <a:t>Upholding youth autonomy and rights</a:t>
            </a:r>
          </a:p>
          <a:p>
            <a:r>
              <a:rPr lang="en-US"/>
              <a:t>Treating young people as equal partners</a:t>
            </a:r>
          </a:p>
          <a:p>
            <a:r>
              <a:rPr lang="en-US"/>
              <a:t>Promoting active and meaningful youth inclusion</a:t>
            </a:r>
          </a:p>
          <a:p>
            <a:r>
              <a:rPr lang="en-US"/>
              <a:t>Fostering youth development and </a:t>
            </a:r>
            <a:r>
              <a:rPr lang="en-US" err="1"/>
              <a:t>self-realisation</a:t>
            </a:r>
            <a:endParaRPr lang="en-US"/>
          </a:p>
          <a:p>
            <a:r>
              <a:rPr lang="en-US"/>
              <a:t>Valuing every individual young people</a:t>
            </a:r>
            <a:endParaRPr lang="et-EE"/>
          </a:p>
        </p:txBody>
      </p:sp>
    </p:spTree>
    <p:extLst>
      <p:ext uri="{BB962C8B-B14F-4D97-AF65-F5344CB8AC3E}">
        <p14:creationId xmlns:p14="http://schemas.microsoft.com/office/powerpoint/2010/main" val="27525592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a:extLst>
              <a:ext uri="{FF2B5EF4-FFF2-40B4-BE49-F238E27FC236}">
                <a16:creationId xmlns:a16="http://schemas.microsoft.com/office/drawing/2014/main" id="{E4ED680D-C885-DA16-63D2-5640CD8379E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517900" y="0"/>
            <a:ext cx="8674100" cy="6858000"/>
          </a:xfrm>
          <a:prstGeom prst="rect">
            <a:avLst/>
          </a:prstGeom>
        </p:spPr>
      </p:pic>
      <p:sp>
        <p:nvSpPr>
          <p:cNvPr id="10" name="Ristkülik 9">
            <a:extLst>
              <a:ext uri="{FF2B5EF4-FFF2-40B4-BE49-F238E27FC236}">
                <a16:creationId xmlns:a16="http://schemas.microsoft.com/office/drawing/2014/main" id="{02B3740F-4414-0A26-D056-A60172412F4F}"/>
              </a:ext>
            </a:extLst>
          </p:cNvPr>
          <p:cNvSpPr>
            <a:spLocks/>
          </p:cNvSpPr>
          <p:nvPr/>
        </p:nvSpPr>
        <p:spPr>
          <a:xfrm>
            <a:off x="3517900" y="0"/>
            <a:ext cx="7251700" cy="6858000"/>
          </a:xfrm>
          <a:prstGeom prst="rect">
            <a:avLst/>
          </a:prstGeom>
          <a:gradFill flip="none" rotWithShape="1">
            <a:gsLst>
              <a:gs pos="28000">
                <a:schemeClr val="accent1">
                  <a:alpha val="0"/>
                </a:schemeClr>
              </a:gs>
              <a:gs pos="85000">
                <a:schemeClr val="accent1"/>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 name="Pealkiri 5">
            <a:extLst>
              <a:ext uri="{FF2B5EF4-FFF2-40B4-BE49-F238E27FC236}">
                <a16:creationId xmlns:a16="http://schemas.microsoft.com/office/drawing/2014/main" id="{19699901-C146-298E-6238-4D2F83FFA62E}"/>
              </a:ext>
            </a:extLst>
          </p:cNvPr>
          <p:cNvSpPr>
            <a:spLocks noGrp="1"/>
          </p:cNvSpPr>
          <p:nvPr>
            <p:ph type="title"/>
          </p:nvPr>
        </p:nvSpPr>
        <p:spPr/>
        <p:txBody>
          <a:bodyPr/>
          <a:lstStyle/>
          <a:p>
            <a:r>
              <a:rPr lang="et-EE" err="1"/>
              <a:t>Challenges</a:t>
            </a:r>
            <a:r>
              <a:rPr lang="et-EE"/>
              <a:t> &amp; </a:t>
            </a:r>
            <a:r>
              <a:rPr lang="et-EE" err="1"/>
              <a:t>future</a:t>
            </a:r>
            <a:r>
              <a:rPr lang="et-EE"/>
              <a:t> </a:t>
            </a:r>
            <a:r>
              <a:rPr lang="et-EE" err="1"/>
              <a:t>tasks</a:t>
            </a:r>
            <a:endParaRPr lang="et-EE"/>
          </a:p>
        </p:txBody>
      </p:sp>
      <p:sp>
        <p:nvSpPr>
          <p:cNvPr id="14" name="Teksti kohatäide 13">
            <a:extLst>
              <a:ext uri="{FF2B5EF4-FFF2-40B4-BE49-F238E27FC236}">
                <a16:creationId xmlns:a16="http://schemas.microsoft.com/office/drawing/2014/main" id="{285876A4-0FFC-4263-7C3C-B3B6F2B0EAF7}"/>
              </a:ext>
            </a:extLst>
          </p:cNvPr>
          <p:cNvSpPr>
            <a:spLocks noGrp="1"/>
          </p:cNvSpPr>
          <p:nvPr>
            <p:ph type="body" sz="quarter" idx="11"/>
          </p:nvPr>
        </p:nvSpPr>
        <p:spPr/>
        <p:txBody>
          <a:bodyPr/>
          <a:lstStyle/>
          <a:p>
            <a:r>
              <a:rPr lang="et-EE"/>
              <a:t> </a:t>
            </a:r>
          </a:p>
        </p:txBody>
      </p:sp>
      <p:sp>
        <p:nvSpPr>
          <p:cNvPr id="2" name="Teksti kohatäide 1">
            <a:extLst>
              <a:ext uri="{FF2B5EF4-FFF2-40B4-BE49-F238E27FC236}">
                <a16:creationId xmlns:a16="http://schemas.microsoft.com/office/drawing/2014/main" id="{F6C58B58-25C2-2357-EE96-7B93B2C0788A}"/>
              </a:ext>
            </a:extLst>
          </p:cNvPr>
          <p:cNvSpPr>
            <a:spLocks noGrp="1"/>
          </p:cNvSpPr>
          <p:nvPr>
            <p:ph type="body" sz="quarter" idx="12"/>
          </p:nvPr>
        </p:nvSpPr>
        <p:spPr>
          <a:xfrm>
            <a:off x="623889" y="2276475"/>
            <a:ext cx="5472112" cy="3960813"/>
          </a:xfrm>
        </p:spPr>
        <p:txBody>
          <a:bodyPr/>
          <a:lstStyle/>
          <a:p>
            <a:pPr marL="0" indent="0">
              <a:buNone/>
            </a:pPr>
            <a:r>
              <a:rPr lang="et-EE" dirty="0"/>
              <a:t>CHALLENGES:</a:t>
            </a:r>
          </a:p>
          <a:p>
            <a:r>
              <a:rPr lang="en-US" dirty="0"/>
              <a:t>Declining youth population due to ageing society</a:t>
            </a:r>
          </a:p>
          <a:p>
            <a:r>
              <a:rPr lang="et-EE" dirty="0" err="1"/>
              <a:t>Inaccesibility</a:t>
            </a:r>
            <a:r>
              <a:rPr lang="et-EE" dirty="0"/>
              <a:t> of </a:t>
            </a:r>
            <a:r>
              <a:rPr lang="et-EE" dirty="0" err="1"/>
              <a:t>services</a:t>
            </a:r>
            <a:r>
              <a:rPr lang="et-EE" dirty="0"/>
              <a:t> </a:t>
            </a:r>
            <a:r>
              <a:rPr lang="et-EE" dirty="0" err="1"/>
              <a:t>for</a:t>
            </a:r>
            <a:r>
              <a:rPr lang="et-EE" dirty="0"/>
              <a:t> </a:t>
            </a:r>
            <a:r>
              <a:rPr lang="et-EE" dirty="0" err="1"/>
              <a:t>young</a:t>
            </a:r>
            <a:r>
              <a:rPr lang="et-EE" dirty="0"/>
              <a:t> </a:t>
            </a:r>
            <a:r>
              <a:rPr lang="et-EE" dirty="0" err="1"/>
              <a:t>people</a:t>
            </a:r>
            <a:r>
              <a:rPr lang="et-EE" dirty="0"/>
              <a:t> in </a:t>
            </a:r>
            <a:r>
              <a:rPr lang="et-EE" dirty="0" err="1"/>
              <a:t>rural</a:t>
            </a:r>
            <a:r>
              <a:rPr lang="et-EE" dirty="0"/>
              <a:t> </a:t>
            </a:r>
            <a:r>
              <a:rPr lang="et-EE" dirty="0" err="1"/>
              <a:t>areas</a:t>
            </a:r>
            <a:endParaRPr lang="et-EE" dirty="0"/>
          </a:p>
          <a:p>
            <a:r>
              <a:rPr lang="et-EE" dirty="0" err="1"/>
              <a:t>Lack</a:t>
            </a:r>
            <a:r>
              <a:rPr lang="et-EE" dirty="0"/>
              <a:t> of </a:t>
            </a:r>
            <a:r>
              <a:rPr lang="et-EE" dirty="0" err="1"/>
              <a:t>qualified</a:t>
            </a:r>
            <a:r>
              <a:rPr lang="et-EE" dirty="0"/>
              <a:t> </a:t>
            </a:r>
            <a:r>
              <a:rPr lang="et-EE" dirty="0" err="1"/>
              <a:t>staff</a:t>
            </a:r>
            <a:r>
              <a:rPr lang="et-EE" dirty="0"/>
              <a:t> </a:t>
            </a:r>
            <a:r>
              <a:rPr lang="et-EE" dirty="0" err="1"/>
              <a:t>due</a:t>
            </a:r>
            <a:r>
              <a:rPr lang="et-EE" dirty="0"/>
              <a:t> </a:t>
            </a:r>
            <a:r>
              <a:rPr lang="et-EE" dirty="0" err="1"/>
              <a:t>to</a:t>
            </a:r>
            <a:r>
              <a:rPr lang="et-EE" dirty="0"/>
              <a:t> </a:t>
            </a:r>
            <a:r>
              <a:rPr lang="et-EE" dirty="0" err="1"/>
              <a:t>low</a:t>
            </a:r>
            <a:r>
              <a:rPr lang="et-EE" dirty="0"/>
              <a:t> </a:t>
            </a:r>
            <a:r>
              <a:rPr lang="et-EE" dirty="0" err="1"/>
              <a:t>salary</a:t>
            </a:r>
            <a:endParaRPr lang="et-EE" dirty="0"/>
          </a:p>
          <a:p>
            <a:r>
              <a:rPr lang="en-US" dirty="0"/>
              <a:t>No formal training available for hobby education instructors</a:t>
            </a:r>
            <a:endParaRPr lang="et-EE" dirty="0"/>
          </a:p>
          <a:p>
            <a:pPr marL="0" indent="0">
              <a:buNone/>
            </a:pPr>
            <a:r>
              <a:rPr lang="et-EE" dirty="0"/>
              <a:t>NEXT STEPS:</a:t>
            </a:r>
          </a:p>
          <a:p>
            <a:r>
              <a:rPr lang="en-US" dirty="0"/>
              <a:t>Introducing mandatory qualification requirements for youth sector workers</a:t>
            </a:r>
          </a:p>
          <a:p>
            <a:r>
              <a:rPr lang="en-US" dirty="0"/>
              <a:t>Integration of non-formal and formal education</a:t>
            </a:r>
            <a:endParaRPr lang="et-EE" dirty="0"/>
          </a:p>
        </p:txBody>
      </p:sp>
    </p:spTree>
    <p:extLst>
      <p:ext uri="{BB962C8B-B14F-4D97-AF65-F5344CB8AC3E}">
        <p14:creationId xmlns:p14="http://schemas.microsoft.com/office/powerpoint/2010/main" val="16208197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16">
            <a:extLst>
              <a:ext uri="{FF2B5EF4-FFF2-40B4-BE49-F238E27FC236}">
                <a16:creationId xmlns:a16="http://schemas.microsoft.com/office/drawing/2014/main" id="{BA0692F9-123A-A6A6-F5C4-DACA2C1222DD}"/>
              </a:ext>
            </a:extLst>
          </p:cNvPr>
          <p:cNvSpPr>
            <a:spLocks noGrp="1" noRot="1" noChangeAspect="1" noMove="1" noResize="1" noEditPoints="1" noAdjustHandles="1" noChangeArrowheads="1" noChangeShapeType="1"/>
          </p:cNvSpPr>
          <p:nvPr/>
        </p:nvSpPr>
        <p:spPr>
          <a:xfrm>
            <a:off x="2955636" y="251011"/>
            <a:ext cx="9202429" cy="9202429"/>
          </a:xfrm>
          <a:prstGeom prst="ellipse">
            <a:avLst/>
          </a:prstGeom>
          <a:solidFill>
            <a:srgbClr val="007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EE"/>
          </a:p>
        </p:txBody>
      </p:sp>
      <p:sp>
        <p:nvSpPr>
          <p:cNvPr id="6" name="Oval 5">
            <a:extLst>
              <a:ext uri="{FF2B5EF4-FFF2-40B4-BE49-F238E27FC236}">
                <a16:creationId xmlns:a16="http://schemas.microsoft.com/office/drawing/2014/main" id="{593801CF-06C5-168C-7C39-82297ECBA8C7}"/>
              </a:ext>
            </a:extLst>
          </p:cNvPr>
          <p:cNvSpPr>
            <a:spLocks noGrp="1" noRot="1" noChangeAspect="1" noMove="1" noResize="1" noEditPoints="1" noAdjustHandles="1" noChangeArrowheads="1" noChangeShapeType="1"/>
          </p:cNvSpPr>
          <p:nvPr/>
        </p:nvSpPr>
        <p:spPr>
          <a:xfrm>
            <a:off x="6626827" y="423683"/>
            <a:ext cx="3901464" cy="3901464"/>
          </a:xfrm>
          <a:prstGeom prst="ellipse">
            <a:avLst/>
          </a:prstGeom>
          <a:solidFill>
            <a:srgbClr val="000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t-EE"/>
              <a:t>MINISTRY OF EDUCATION AND RESEARCH</a:t>
            </a:r>
            <a:endParaRPr lang="en-US"/>
          </a:p>
        </p:txBody>
      </p:sp>
      <p:sp>
        <p:nvSpPr>
          <p:cNvPr id="9" name="Oval 12">
            <a:extLst>
              <a:ext uri="{FF2B5EF4-FFF2-40B4-BE49-F238E27FC236}">
                <a16:creationId xmlns:a16="http://schemas.microsoft.com/office/drawing/2014/main" id="{2E98D60D-DEAC-E1C1-E858-269DF5285BB4}"/>
              </a:ext>
            </a:extLst>
          </p:cNvPr>
          <p:cNvSpPr>
            <a:spLocks noGrp="1" noRot="1" noChangeAspect="1" noMove="1" noResize="1" noEditPoints="1" noAdjustHandles="1" noChangeArrowheads="1" noChangeShapeType="1"/>
          </p:cNvSpPr>
          <p:nvPr/>
        </p:nvSpPr>
        <p:spPr>
          <a:xfrm>
            <a:off x="3564390" y="2100177"/>
            <a:ext cx="3065890" cy="306589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t-EE" sz="1600">
                <a:solidFill>
                  <a:schemeClr val="tx2"/>
                </a:solidFill>
              </a:rPr>
              <a:t>EDUCATION AND YOUTH BOARD</a:t>
            </a:r>
            <a:endParaRPr lang="en-US" sz="1200">
              <a:solidFill>
                <a:schemeClr val="tx2"/>
              </a:solidFill>
            </a:endParaRPr>
          </a:p>
        </p:txBody>
      </p:sp>
      <p:sp>
        <p:nvSpPr>
          <p:cNvPr id="16" name="Text Placeholder 54">
            <a:extLst>
              <a:ext uri="{FF2B5EF4-FFF2-40B4-BE49-F238E27FC236}">
                <a16:creationId xmlns:a16="http://schemas.microsoft.com/office/drawing/2014/main" id="{BC622C14-B1DC-3853-90CC-23B3F36B0223}"/>
              </a:ext>
            </a:extLst>
          </p:cNvPr>
          <p:cNvSpPr>
            <a:spLocks noGrp="1" noRot="1" noMove="1" noResize="1" noEditPoints="1" noAdjustHandles="1" noChangeArrowheads="1" noChangeShapeType="1"/>
          </p:cNvSpPr>
          <p:nvPr/>
        </p:nvSpPr>
        <p:spPr>
          <a:xfrm>
            <a:off x="1870231" y="1042483"/>
            <a:ext cx="7751762" cy="21564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None/>
              <a:defRPr sz="1000" kern="1200" spc="6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1000" kern="1200" spc="6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000" kern="1200" spc="6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000" kern="1200" spc="6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000" kern="1200" spc="6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a:t> </a:t>
            </a:r>
            <a:endParaRPr lang="en-EE"/>
          </a:p>
        </p:txBody>
      </p:sp>
      <p:sp>
        <p:nvSpPr>
          <p:cNvPr id="17" name="Title 56">
            <a:extLst>
              <a:ext uri="{FF2B5EF4-FFF2-40B4-BE49-F238E27FC236}">
                <a16:creationId xmlns:a16="http://schemas.microsoft.com/office/drawing/2014/main" id="{EAEFA501-2C1A-8BA2-2C25-E6906A007689}"/>
              </a:ext>
            </a:extLst>
          </p:cNvPr>
          <p:cNvSpPr>
            <a:spLocks noGrp="1" noRot="1" noMove="1" noResize="1" noEditPoints="1" noAdjustHandles="1" noChangeArrowheads="1" noChangeShapeType="1"/>
          </p:cNvSpPr>
          <p:nvPr/>
        </p:nvSpPr>
        <p:spPr>
          <a:xfrm>
            <a:off x="1870231" y="1595607"/>
            <a:ext cx="8475679" cy="132556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et-EE"/>
              <a:t> </a:t>
            </a:r>
            <a:br>
              <a:rPr lang="et-EE"/>
            </a:br>
            <a:endParaRPr lang="en-EE"/>
          </a:p>
        </p:txBody>
      </p:sp>
      <p:grpSp>
        <p:nvGrpSpPr>
          <p:cNvPr id="2" name="Rühm 1">
            <a:extLst>
              <a:ext uri="{FF2B5EF4-FFF2-40B4-BE49-F238E27FC236}">
                <a16:creationId xmlns:a16="http://schemas.microsoft.com/office/drawing/2014/main" id="{5B484E25-0809-D266-BBDF-8EC3807460D2}"/>
              </a:ext>
            </a:extLst>
          </p:cNvPr>
          <p:cNvGrpSpPr>
            <a:grpSpLocks noGrp="1" noUngrp="1" noRot="1" noMove="1" noResize="1"/>
          </p:cNvGrpSpPr>
          <p:nvPr/>
        </p:nvGrpSpPr>
        <p:grpSpPr>
          <a:xfrm>
            <a:off x="9043933" y="2482751"/>
            <a:ext cx="3006268" cy="4141984"/>
            <a:chOff x="9043933" y="2482751"/>
            <a:chExt cx="3006268" cy="4141984"/>
          </a:xfrm>
        </p:grpSpPr>
        <p:sp>
          <p:nvSpPr>
            <p:cNvPr id="8" name="Oval 21">
              <a:extLst>
                <a:ext uri="{FF2B5EF4-FFF2-40B4-BE49-F238E27FC236}">
                  <a16:creationId xmlns:a16="http://schemas.microsoft.com/office/drawing/2014/main" id="{A2BB31C3-421B-EAEA-89EF-E2A08A8F6B7A}"/>
                </a:ext>
              </a:extLst>
            </p:cNvPr>
            <p:cNvSpPr>
              <a:spLocks noGrp="1" noRot="1" noChangeAspect="1" noMove="1" noResize="1" noEditPoints="1" noAdjustHandles="1" noChangeArrowheads="1" noChangeShapeType="1"/>
            </p:cNvSpPr>
            <p:nvPr/>
          </p:nvSpPr>
          <p:spPr>
            <a:xfrm>
              <a:off x="9043933" y="2482751"/>
              <a:ext cx="1955323" cy="1927067"/>
            </a:xfrm>
            <a:prstGeom prst="ellipse">
              <a:avLst/>
            </a:prstGeom>
            <a:solidFill>
              <a:srgbClr val="D2C3D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t-EE" err="1">
                  <a:solidFill>
                    <a:schemeClr val="accent1"/>
                  </a:solidFill>
                </a:rPr>
                <a:t>Youth</a:t>
              </a:r>
              <a:r>
                <a:rPr lang="et-EE">
                  <a:solidFill>
                    <a:schemeClr val="accent1"/>
                  </a:solidFill>
                </a:rPr>
                <a:t> and Talent </a:t>
              </a:r>
              <a:r>
                <a:rPr lang="et-EE" err="1">
                  <a:solidFill>
                    <a:schemeClr val="accent1"/>
                  </a:solidFill>
                </a:rPr>
                <a:t>Policy</a:t>
              </a:r>
              <a:r>
                <a:rPr lang="et-EE">
                  <a:solidFill>
                    <a:schemeClr val="accent1"/>
                  </a:solidFill>
                </a:rPr>
                <a:t> </a:t>
              </a:r>
              <a:r>
                <a:rPr lang="et-EE" err="1">
                  <a:solidFill>
                    <a:schemeClr val="accent1"/>
                  </a:solidFill>
                </a:rPr>
                <a:t>Department</a:t>
              </a:r>
              <a:endParaRPr lang="en-US">
                <a:solidFill>
                  <a:schemeClr val="accent1"/>
                </a:solidFill>
              </a:endParaRPr>
            </a:p>
          </p:txBody>
        </p:sp>
        <p:sp>
          <p:nvSpPr>
            <p:cNvPr id="13" name="TextBox 12">
              <a:extLst>
                <a:ext uri="{FF2B5EF4-FFF2-40B4-BE49-F238E27FC236}">
                  <a16:creationId xmlns:a16="http://schemas.microsoft.com/office/drawing/2014/main" id="{A5C2114F-66F7-FFDF-F4EC-E1E677FE8EC0}"/>
                </a:ext>
              </a:extLst>
            </p:cNvPr>
            <p:cNvSpPr txBox="1">
              <a:spLocks noGrp="1" noRot="1" noMove="1" noResize="1" noEditPoints="1" noAdjustHandles="1" noChangeArrowheads="1" noChangeShapeType="1"/>
            </p:cNvSpPr>
            <p:nvPr/>
          </p:nvSpPr>
          <p:spPr>
            <a:xfrm>
              <a:off x="9755569" y="4408744"/>
              <a:ext cx="2294632" cy="22159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t-EE" sz="1600" err="1">
                  <a:solidFill>
                    <a:schemeClr val="bg1"/>
                  </a:solidFill>
                </a:rPr>
                <a:t>Develops</a:t>
              </a:r>
              <a:r>
                <a:rPr lang="et-EE" sz="1600">
                  <a:solidFill>
                    <a:schemeClr val="bg1"/>
                  </a:solidFill>
                </a:rPr>
                <a:t> </a:t>
              </a:r>
              <a:r>
                <a:rPr lang="et-EE" sz="1600" err="1">
                  <a:solidFill>
                    <a:schemeClr val="bg1"/>
                  </a:solidFill>
                </a:rPr>
                <a:t>national</a:t>
              </a:r>
              <a:r>
                <a:rPr lang="et-EE" sz="1600">
                  <a:solidFill>
                    <a:schemeClr val="bg1"/>
                  </a:solidFill>
                </a:rPr>
                <a:t> </a:t>
              </a:r>
              <a:r>
                <a:rPr lang="et-EE" sz="1600" err="1">
                  <a:solidFill>
                    <a:schemeClr val="bg1"/>
                  </a:solidFill>
                </a:rPr>
                <a:t>youth</a:t>
              </a:r>
              <a:r>
                <a:rPr lang="et-EE" sz="1600">
                  <a:solidFill>
                    <a:schemeClr val="bg1"/>
                  </a:solidFill>
                </a:rPr>
                <a:t> </a:t>
              </a:r>
              <a:r>
                <a:rPr lang="et-EE" sz="1600" err="1">
                  <a:solidFill>
                    <a:schemeClr val="bg1"/>
                  </a:solidFill>
                </a:rPr>
                <a:t>policy</a:t>
              </a:r>
              <a:endParaRPr lang="et-EE" sz="1600">
                <a:solidFill>
                  <a:schemeClr val="bg1"/>
                </a:solidFill>
              </a:endParaRPr>
            </a:p>
            <a:p>
              <a:pPr>
                <a:spcAft>
                  <a:spcPts val="600"/>
                </a:spcAft>
              </a:pPr>
              <a:br>
                <a:rPr lang="et-EE" sz="1600">
                  <a:solidFill>
                    <a:schemeClr val="bg1"/>
                  </a:solidFill>
                </a:rPr>
              </a:br>
              <a:r>
                <a:rPr lang="et-EE" sz="1600" err="1">
                  <a:solidFill>
                    <a:schemeClr val="bg1"/>
                  </a:solidFill>
                </a:rPr>
                <a:t>Prepares</a:t>
              </a:r>
              <a:r>
                <a:rPr lang="et-EE" sz="1600">
                  <a:solidFill>
                    <a:schemeClr val="bg1"/>
                  </a:solidFill>
                </a:rPr>
                <a:t> </a:t>
              </a:r>
              <a:r>
                <a:rPr lang="et-EE" sz="1600" err="1">
                  <a:solidFill>
                    <a:schemeClr val="bg1"/>
                  </a:solidFill>
                </a:rPr>
                <a:t>legislation</a:t>
              </a:r>
              <a:r>
                <a:rPr lang="et-EE" sz="1600">
                  <a:solidFill>
                    <a:schemeClr val="bg1"/>
                  </a:solidFill>
                </a:rPr>
                <a:t> and </a:t>
              </a:r>
              <a:r>
                <a:rPr lang="et-EE" sz="1600" err="1">
                  <a:solidFill>
                    <a:schemeClr val="bg1"/>
                  </a:solidFill>
                </a:rPr>
                <a:t>regulations</a:t>
              </a:r>
              <a:br>
                <a:rPr lang="et-EE" sz="1600">
                  <a:solidFill>
                    <a:schemeClr val="bg1"/>
                  </a:solidFill>
                </a:rPr>
              </a:br>
              <a:endParaRPr lang="et-EE" sz="1600">
                <a:solidFill>
                  <a:schemeClr val="bg1"/>
                </a:solidFill>
              </a:endParaRPr>
            </a:p>
            <a:p>
              <a:pPr>
                <a:spcAft>
                  <a:spcPts val="600"/>
                </a:spcAft>
              </a:pPr>
              <a:r>
                <a:rPr lang="et-EE" sz="1600" err="1">
                  <a:solidFill>
                    <a:schemeClr val="bg1"/>
                  </a:solidFill>
                </a:rPr>
                <a:t>Develops</a:t>
              </a:r>
              <a:r>
                <a:rPr lang="et-EE" sz="1600">
                  <a:solidFill>
                    <a:schemeClr val="bg1"/>
                  </a:solidFill>
                </a:rPr>
                <a:t> </a:t>
              </a:r>
              <a:r>
                <a:rPr lang="et-EE" sz="1600" err="1">
                  <a:solidFill>
                    <a:schemeClr val="bg1"/>
                  </a:solidFill>
                </a:rPr>
                <a:t>national</a:t>
              </a:r>
              <a:r>
                <a:rPr lang="et-EE" sz="1600">
                  <a:solidFill>
                    <a:schemeClr val="bg1"/>
                  </a:solidFill>
                </a:rPr>
                <a:t> </a:t>
              </a:r>
              <a:r>
                <a:rPr lang="et-EE" sz="1600" err="1">
                  <a:solidFill>
                    <a:schemeClr val="bg1"/>
                  </a:solidFill>
                </a:rPr>
                <a:t>youth</a:t>
              </a:r>
              <a:r>
                <a:rPr lang="et-EE" sz="1600">
                  <a:solidFill>
                    <a:schemeClr val="bg1"/>
                  </a:solidFill>
                </a:rPr>
                <a:t> programmes</a:t>
              </a:r>
            </a:p>
          </p:txBody>
        </p:sp>
        <p:grpSp>
          <p:nvGrpSpPr>
            <p:cNvPr id="42" name="Rühm 41">
              <a:extLst>
                <a:ext uri="{FF2B5EF4-FFF2-40B4-BE49-F238E27FC236}">
                  <a16:creationId xmlns:a16="http://schemas.microsoft.com/office/drawing/2014/main" id="{BAD85324-F24D-5F45-16E6-C3B3D7066778}"/>
                </a:ext>
              </a:extLst>
            </p:cNvPr>
            <p:cNvGrpSpPr>
              <a:grpSpLocks noGrp="1" noUngrp="1" noRot="1" noMove="1" noResize="1"/>
            </p:cNvGrpSpPr>
            <p:nvPr/>
          </p:nvGrpSpPr>
          <p:grpSpPr>
            <a:xfrm>
              <a:off x="9505195" y="4317195"/>
              <a:ext cx="199520" cy="1904231"/>
              <a:chOff x="9381332" y="3692815"/>
              <a:chExt cx="199520" cy="1904231"/>
            </a:xfrm>
          </p:grpSpPr>
          <p:cxnSp>
            <p:nvCxnSpPr>
              <p:cNvPr id="34" name="Sirgkonnektor 33">
                <a:extLst>
                  <a:ext uri="{FF2B5EF4-FFF2-40B4-BE49-F238E27FC236}">
                    <a16:creationId xmlns:a16="http://schemas.microsoft.com/office/drawing/2014/main" id="{FFC9D0D2-52EF-6D2C-738B-CD71045634FD}"/>
                  </a:ext>
                </a:extLst>
              </p:cNvPr>
              <p:cNvCxnSpPr>
                <a:cxnSpLocks noGrp="1" noRot="1" noMove="1" noResize="1" noEditPoints="1" noAdjustHandles="1" noChangeArrowheads="1" noChangeShapeType="1"/>
              </p:cNvCxnSpPr>
              <p:nvPr/>
            </p:nvCxnSpPr>
            <p:spPr>
              <a:xfrm>
                <a:off x="9392358" y="3692815"/>
                <a:ext cx="0" cy="190423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irgkonnektor 34">
                <a:extLst>
                  <a:ext uri="{FF2B5EF4-FFF2-40B4-BE49-F238E27FC236}">
                    <a16:creationId xmlns:a16="http://schemas.microsoft.com/office/drawing/2014/main" id="{732A20F4-B1E3-2309-F38A-3AAA1B0E8B2C}"/>
                  </a:ext>
                </a:extLst>
              </p:cNvPr>
              <p:cNvCxnSpPr>
                <a:cxnSpLocks noGrp="1" noRot="1" noMove="1" noResize="1" noEditPoints="1" noAdjustHandles="1" noChangeArrowheads="1" noChangeShapeType="1"/>
              </p:cNvCxnSpPr>
              <p:nvPr/>
            </p:nvCxnSpPr>
            <p:spPr>
              <a:xfrm flipH="1">
                <a:off x="9381332" y="4802697"/>
                <a:ext cx="1995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irgkonnektor 32">
                <a:extLst>
                  <a:ext uri="{FF2B5EF4-FFF2-40B4-BE49-F238E27FC236}">
                    <a16:creationId xmlns:a16="http://schemas.microsoft.com/office/drawing/2014/main" id="{9F2B92B3-0448-4C02-BBAD-53EA8DCB4D16}"/>
                  </a:ext>
                </a:extLst>
              </p:cNvPr>
              <p:cNvCxnSpPr>
                <a:cxnSpLocks noGrp="1" noRot="1" noMove="1" noResize="1" noEditPoints="1" noAdjustHandles="1" noChangeArrowheads="1" noChangeShapeType="1"/>
              </p:cNvCxnSpPr>
              <p:nvPr/>
            </p:nvCxnSpPr>
            <p:spPr>
              <a:xfrm flipH="1">
                <a:off x="9381332" y="5597046"/>
                <a:ext cx="1995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irgkonnektor 35">
                <a:extLst>
                  <a:ext uri="{FF2B5EF4-FFF2-40B4-BE49-F238E27FC236}">
                    <a16:creationId xmlns:a16="http://schemas.microsoft.com/office/drawing/2014/main" id="{0CF4A4B5-DEDA-00D8-D5F6-B6FB480E56D7}"/>
                  </a:ext>
                </a:extLst>
              </p:cNvPr>
              <p:cNvCxnSpPr>
                <a:cxnSpLocks noGrp="1" noRot="1" noMove="1" noResize="1" noEditPoints="1" noAdjustHandles="1" noChangeArrowheads="1" noChangeShapeType="1"/>
              </p:cNvCxnSpPr>
              <p:nvPr/>
            </p:nvCxnSpPr>
            <p:spPr>
              <a:xfrm flipH="1">
                <a:off x="9381332" y="4004081"/>
                <a:ext cx="1995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8" name="Pealkiri 27">
            <a:extLst>
              <a:ext uri="{FF2B5EF4-FFF2-40B4-BE49-F238E27FC236}">
                <a16:creationId xmlns:a16="http://schemas.microsoft.com/office/drawing/2014/main" id="{338371AF-1C47-75ED-E0EB-58045105BC97}"/>
              </a:ext>
            </a:extLst>
          </p:cNvPr>
          <p:cNvSpPr>
            <a:spLocks noGrp="1" noRot="1" noMove="1" noResize="1" noEditPoints="1" noAdjustHandles="1" noChangeArrowheads="1" noChangeShapeType="1"/>
          </p:cNvSpPr>
          <p:nvPr>
            <p:ph type="title"/>
          </p:nvPr>
        </p:nvSpPr>
        <p:spPr/>
        <p:txBody>
          <a:bodyPr/>
          <a:lstStyle/>
          <a:p>
            <a:r>
              <a:rPr lang="et-EE" err="1"/>
              <a:t>Coordinating</a:t>
            </a:r>
            <a:r>
              <a:rPr lang="et-EE"/>
              <a:t> </a:t>
            </a:r>
            <a:r>
              <a:rPr lang="et-EE" err="1"/>
              <a:t>youth</a:t>
            </a:r>
            <a:r>
              <a:rPr lang="et-EE"/>
              <a:t> </a:t>
            </a:r>
            <a:r>
              <a:rPr lang="et-EE" err="1"/>
              <a:t>activities</a:t>
            </a:r>
            <a:endParaRPr lang="et-EE"/>
          </a:p>
        </p:txBody>
      </p:sp>
      <p:grpSp>
        <p:nvGrpSpPr>
          <p:cNvPr id="4" name="Rühm 3">
            <a:extLst>
              <a:ext uri="{FF2B5EF4-FFF2-40B4-BE49-F238E27FC236}">
                <a16:creationId xmlns:a16="http://schemas.microsoft.com/office/drawing/2014/main" id="{AF3E83AC-9DDB-DDC2-E125-4E2BF1CAF0E6}"/>
              </a:ext>
            </a:extLst>
          </p:cNvPr>
          <p:cNvGrpSpPr>
            <a:grpSpLocks noGrp="1" noUngrp="1" noRot="1" noMove="1" noResize="1"/>
          </p:cNvGrpSpPr>
          <p:nvPr/>
        </p:nvGrpSpPr>
        <p:grpSpPr>
          <a:xfrm>
            <a:off x="5535946" y="3766982"/>
            <a:ext cx="3933602" cy="2846349"/>
            <a:chOff x="5535946" y="3766982"/>
            <a:chExt cx="3933602" cy="2846349"/>
          </a:xfrm>
        </p:grpSpPr>
        <p:sp>
          <p:nvSpPr>
            <p:cNvPr id="14" name="Oval 36">
              <a:extLst>
                <a:ext uri="{FF2B5EF4-FFF2-40B4-BE49-F238E27FC236}">
                  <a16:creationId xmlns:a16="http://schemas.microsoft.com/office/drawing/2014/main" id="{583096A6-F17E-B57D-8039-691B65B8BDC1}"/>
                </a:ext>
              </a:extLst>
            </p:cNvPr>
            <p:cNvSpPr>
              <a:spLocks noGrp="1" noRot="1" noChangeAspect="1" noMove="1" noResize="1" noEditPoints="1" noAdjustHandles="1" noChangeArrowheads="1" noChangeShapeType="1"/>
            </p:cNvSpPr>
            <p:nvPr/>
          </p:nvSpPr>
          <p:spPr>
            <a:xfrm>
              <a:off x="5535946" y="3766982"/>
              <a:ext cx="1935349" cy="1907382"/>
            </a:xfrm>
            <a:prstGeom prst="ellipse">
              <a:avLst/>
            </a:prstGeom>
            <a:solidFill>
              <a:srgbClr val="FFCA9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t-EE">
                  <a:solidFill>
                    <a:schemeClr val="accent1"/>
                  </a:solidFill>
                </a:rPr>
                <a:t>Erasmus+ </a:t>
              </a:r>
              <a:br>
                <a:rPr lang="et-EE">
                  <a:solidFill>
                    <a:schemeClr val="accent1"/>
                  </a:solidFill>
                </a:rPr>
              </a:br>
              <a:r>
                <a:rPr lang="et-EE">
                  <a:solidFill>
                    <a:schemeClr val="accent1"/>
                  </a:solidFill>
                </a:rPr>
                <a:t>&amp; </a:t>
              </a:r>
              <a:r>
                <a:rPr lang="et-EE" err="1">
                  <a:solidFill>
                    <a:schemeClr val="accent1"/>
                  </a:solidFill>
                </a:rPr>
                <a:t>European</a:t>
              </a:r>
              <a:r>
                <a:rPr lang="et-EE">
                  <a:solidFill>
                    <a:schemeClr val="accent1"/>
                  </a:solidFill>
                </a:rPr>
                <a:t> </a:t>
              </a:r>
              <a:r>
                <a:rPr lang="et-EE" err="1">
                  <a:solidFill>
                    <a:schemeClr val="accent1"/>
                  </a:solidFill>
                </a:rPr>
                <a:t>Solidarity</a:t>
              </a:r>
              <a:r>
                <a:rPr lang="et-EE">
                  <a:solidFill>
                    <a:schemeClr val="accent1"/>
                  </a:solidFill>
                </a:rPr>
                <a:t> </a:t>
              </a:r>
              <a:r>
                <a:rPr lang="et-EE" err="1">
                  <a:solidFill>
                    <a:schemeClr val="accent1"/>
                  </a:solidFill>
                </a:rPr>
                <a:t>Corps</a:t>
              </a:r>
              <a:r>
                <a:rPr lang="et-EE">
                  <a:solidFill>
                    <a:schemeClr val="accent1"/>
                  </a:solidFill>
                </a:rPr>
                <a:t> Agency</a:t>
              </a:r>
              <a:endParaRPr lang="en-US">
                <a:solidFill>
                  <a:schemeClr val="accent1"/>
                </a:solidFill>
              </a:endParaRPr>
            </a:p>
          </p:txBody>
        </p:sp>
        <p:grpSp>
          <p:nvGrpSpPr>
            <p:cNvPr id="47" name="Rühm 46">
              <a:extLst>
                <a:ext uri="{FF2B5EF4-FFF2-40B4-BE49-F238E27FC236}">
                  <a16:creationId xmlns:a16="http://schemas.microsoft.com/office/drawing/2014/main" id="{C7944BF5-9B08-EF08-AD7C-47AAC34AA535}"/>
                </a:ext>
              </a:extLst>
            </p:cNvPr>
            <p:cNvGrpSpPr>
              <a:grpSpLocks noGrp="1" noUngrp="1" noRot="1" noMove="1" noResize="1"/>
            </p:cNvGrpSpPr>
            <p:nvPr/>
          </p:nvGrpSpPr>
          <p:grpSpPr>
            <a:xfrm>
              <a:off x="6096000" y="5642558"/>
              <a:ext cx="3373548" cy="970773"/>
              <a:chOff x="6096000" y="5791719"/>
              <a:chExt cx="3373548" cy="970773"/>
            </a:xfrm>
          </p:grpSpPr>
          <p:sp>
            <p:nvSpPr>
              <p:cNvPr id="19" name="TextBox 24">
                <a:extLst>
                  <a:ext uri="{FF2B5EF4-FFF2-40B4-BE49-F238E27FC236}">
                    <a16:creationId xmlns:a16="http://schemas.microsoft.com/office/drawing/2014/main" id="{BD400B9C-8589-AE1F-7A3A-C41DF632129C}"/>
                  </a:ext>
                </a:extLst>
              </p:cNvPr>
              <p:cNvSpPr txBox="1">
                <a:spLocks noGrp="1" noRot="1" noMove="1" noResize="1" noEditPoints="1" noAdjustHandles="1" noChangeArrowheads="1" noChangeShapeType="1"/>
              </p:cNvSpPr>
              <p:nvPr/>
            </p:nvSpPr>
            <p:spPr>
              <a:xfrm>
                <a:off x="6286540" y="6177717"/>
                <a:ext cx="318300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t-EE" sz="1600" err="1">
                    <a:solidFill>
                      <a:schemeClr val="bg1"/>
                    </a:solidFill>
                  </a:rPr>
                  <a:t>Implements</a:t>
                </a:r>
                <a:r>
                  <a:rPr lang="et-EE" sz="1200">
                    <a:solidFill>
                      <a:schemeClr val="bg1"/>
                    </a:solidFill>
                  </a:rPr>
                  <a:t> </a:t>
                </a:r>
                <a:r>
                  <a:rPr lang="et-EE" sz="1600" err="1">
                    <a:solidFill>
                      <a:schemeClr val="bg1"/>
                    </a:solidFill>
                  </a:rPr>
                  <a:t>European</a:t>
                </a:r>
                <a:r>
                  <a:rPr lang="et-EE" sz="1600">
                    <a:solidFill>
                      <a:schemeClr val="bg1"/>
                    </a:solidFill>
                  </a:rPr>
                  <a:t> </a:t>
                </a:r>
                <a:r>
                  <a:rPr lang="et-EE" sz="1600" err="1">
                    <a:solidFill>
                      <a:schemeClr val="bg1"/>
                    </a:solidFill>
                  </a:rPr>
                  <a:t>youth</a:t>
                </a:r>
                <a:r>
                  <a:rPr lang="et-EE" sz="1600">
                    <a:solidFill>
                      <a:schemeClr val="bg1"/>
                    </a:solidFill>
                  </a:rPr>
                  <a:t> programmes in Estonia</a:t>
                </a:r>
                <a:endParaRPr lang="en-EE" sz="1600">
                  <a:solidFill>
                    <a:schemeClr val="bg1"/>
                  </a:solidFill>
                </a:endParaRPr>
              </a:p>
            </p:txBody>
          </p:sp>
          <p:cxnSp>
            <p:nvCxnSpPr>
              <p:cNvPr id="44" name="Sirgkonnektor 43">
                <a:extLst>
                  <a:ext uri="{FF2B5EF4-FFF2-40B4-BE49-F238E27FC236}">
                    <a16:creationId xmlns:a16="http://schemas.microsoft.com/office/drawing/2014/main" id="{BCF817E3-18D2-904D-9485-4B30411F8172}"/>
                  </a:ext>
                </a:extLst>
              </p:cNvPr>
              <p:cNvCxnSpPr>
                <a:cxnSpLocks noGrp="1" noRot="1" noMove="1" noResize="1" noEditPoints="1" noAdjustHandles="1" noChangeArrowheads="1" noChangeShapeType="1"/>
              </p:cNvCxnSpPr>
              <p:nvPr/>
            </p:nvCxnSpPr>
            <p:spPr>
              <a:xfrm flipV="1">
                <a:off x="6108070" y="5791719"/>
                <a:ext cx="0" cy="58085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irgkonnektor 45">
                <a:extLst>
                  <a:ext uri="{FF2B5EF4-FFF2-40B4-BE49-F238E27FC236}">
                    <a16:creationId xmlns:a16="http://schemas.microsoft.com/office/drawing/2014/main" id="{17DB38A4-2BF9-1C17-8861-D90E80F3343D}"/>
                  </a:ext>
                </a:extLst>
              </p:cNvPr>
              <p:cNvCxnSpPr>
                <a:cxnSpLocks noGrp="1" noRot="1" noMove="1" noResize="1" noEditPoints="1" noAdjustHandles="1" noChangeArrowheads="1" noChangeShapeType="1"/>
              </p:cNvCxnSpPr>
              <p:nvPr/>
            </p:nvCxnSpPr>
            <p:spPr>
              <a:xfrm flipH="1">
                <a:off x="6096000" y="6368615"/>
                <a:ext cx="1995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 name="Rühm 2">
            <a:extLst>
              <a:ext uri="{FF2B5EF4-FFF2-40B4-BE49-F238E27FC236}">
                <a16:creationId xmlns:a16="http://schemas.microsoft.com/office/drawing/2014/main" id="{8F984626-57A6-807C-6013-3E481667D7CD}"/>
              </a:ext>
            </a:extLst>
          </p:cNvPr>
          <p:cNvGrpSpPr>
            <a:grpSpLocks noGrp="1" noUngrp="1" noRot="1" noMove="1" noResize="1"/>
          </p:cNvGrpSpPr>
          <p:nvPr/>
        </p:nvGrpSpPr>
        <p:grpSpPr>
          <a:xfrm>
            <a:off x="3025854" y="3960545"/>
            <a:ext cx="2962931" cy="2646444"/>
            <a:chOff x="3025854" y="3960545"/>
            <a:chExt cx="2962931" cy="2646444"/>
          </a:xfrm>
        </p:grpSpPr>
        <p:sp>
          <p:nvSpPr>
            <p:cNvPr id="10" name="Oval 23">
              <a:extLst>
                <a:ext uri="{FF2B5EF4-FFF2-40B4-BE49-F238E27FC236}">
                  <a16:creationId xmlns:a16="http://schemas.microsoft.com/office/drawing/2014/main" id="{422E30B9-38F1-C50C-63E7-1B7B13A60D97}"/>
                </a:ext>
              </a:extLst>
            </p:cNvPr>
            <p:cNvSpPr>
              <a:spLocks noGrp="1" noRot="1" noChangeAspect="1" noMove="1" noResize="1" noEditPoints="1" noAdjustHandles="1" noChangeArrowheads="1" noChangeShapeType="1"/>
            </p:cNvSpPr>
            <p:nvPr/>
          </p:nvSpPr>
          <p:spPr>
            <a:xfrm>
              <a:off x="3025854" y="3960545"/>
              <a:ext cx="1901117" cy="1873645"/>
            </a:xfrm>
            <a:prstGeom prst="ellipse">
              <a:avLst/>
            </a:prstGeom>
            <a:solidFill>
              <a:srgbClr val="FCED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t-EE" err="1">
                  <a:solidFill>
                    <a:schemeClr val="accent1"/>
                  </a:solidFill>
                </a:rPr>
                <a:t>Youth</a:t>
              </a:r>
              <a:r>
                <a:rPr lang="et-EE">
                  <a:solidFill>
                    <a:schemeClr val="accent1"/>
                  </a:solidFill>
                </a:rPr>
                <a:t> </a:t>
              </a:r>
              <a:r>
                <a:rPr lang="et-EE" err="1">
                  <a:solidFill>
                    <a:schemeClr val="accent1"/>
                  </a:solidFill>
                </a:rPr>
                <a:t>Department</a:t>
              </a:r>
              <a:endParaRPr lang="en-US">
                <a:solidFill>
                  <a:schemeClr val="accent1"/>
                </a:solidFill>
              </a:endParaRPr>
            </a:p>
          </p:txBody>
        </p:sp>
        <p:grpSp>
          <p:nvGrpSpPr>
            <p:cNvPr id="50" name="Rühm 49">
              <a:extLst>
                <a:ext uri="{FF2B5EF4-FFF2-40B4-BE49-F238E27FC236}">
                  <a16:creationId xmlns:a16="http://schemas.microsoft.com/office/drawing/2014/main" id="{84E930F4-CC35-617F-DB38-CF2E49798872}"/>
                </a:ext>
              </a:extLst>
            </p:cNvPr>
            <p:cNvGrpSpPr>
              <a:grpSpLocks noGrp="1" noUngrp="1" noRot="1" noMove="1" noResize="1"/>
            </p:cNvGrpSpPr>
            <p:nvPr/>
          </p:nvGrpSpPr>
          <p:grpSpPr>
            <a:xfrm>
              <a:off x="3376324" y="5674364"/>
              <a:ext cx="2612461" cy="932625"/>
              <a:chOff x="3376324" y="5674364"/>
              <a:chExt cx="2612461" cy="932625"/>
            </a:xfrm>
          </p:grpSpPr>
          <p:sp>
            <p:nvSpPr>
              <p:cNvPr id="11" name="TextBox 8">
                <a:extLst>
                  <a:ext uri="{FF2B5EF4-FFF2-40B4-BE49-F238E27FC236}">
                    <a16:creationId xmlns:a16="http://schemas.microsoft.com/office/drawing/2014/main" id="{68AC94E1-59A5-55D2-8184-A40C09C8C0A1}"/>
                  </a:ext>
                </a:extLst>
              </p:cNvPr>
              <p:cNvSpPr txBox="1">
                <a:spLocks noGrp="1" noRot="1" noMove="1" noResize="1" noEditPoints="1" noAdjustHandles="1" noChangeArrowheads="1" noChangeShapeType="1"/>
              </p:cNvSpPr>
              <p:nvPr/>
            </p:nvSpPr>
            <p:spPr>
              <a:xfrm>
                <a:off x="3548804" y="6022214"/>
                <a:ext cx="243998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t-EE" sz="1600" err="1">
                    <a:solidFill>
                      <a:schemeClr val="bg1"/>
                    </a:solidFill>
                  </a:rPr>
                  <a:t>Implements</a:t>
                </a:r>
                <a:r>
                  <a:rPr lang="et-EE" sz="1600">
                    <a:solidFill>
                      <a:schemeClr val="bg1"/>
                    </a:solidFill>
                  </a:rPr>
                  <a:t> </a:t>
                </a:r>
                <a:r>
                  <a:rPr lang="et-EE" sz="1600" err="1">
                    <a:solidFill>
                      <a:schemeClr val="bg1"/>
                    </a:solidFill>
                  </a:rPr>
                  <a:t>national</a:t>
                </a:r>
                <a:r>
                  <a:rPr lang="et-EE" sz="1600">
                    <a:solidFill>
                      <a:schemeClr val="bg1"/>
                    </a:solidFill>
                  </a:rPr>
                  <a:t> </a:t>
                </a:r>
                <a:r>
                  <a:rPr lang="et-EE" sz="1600" err="1">
                    <a:solidFill>
                      <a:schemeClr val="bg1"/>
                    </a:solidFill>
                  </a:rPr>
                  <a:t>youth</a:t>
                </a:r>
                <a:r>
                  <a:rPr lang="et-EE" sz="1600">
                    <a:solidFill>
                      <a:schemeClr val="bg1"/>
                    </a:solidFill>
                  </a:rPr>
                  <a:t> </a:t>
                </a:r>
                <a:r>
                  <a:rPr lang="et-EE" sz="1600" err="1">
                    <a:solidFill>
                      <a:schemeClr val="bg1"/>
                    </a:solidFill>
                  </a:rPr>
                  <a:t>policy</a:t>
                </a:r>
                <a:endParaRPr lang="en-EE" sz="1600">
                  <a:solidFill>
                    <a:schemeClr val="bg1"/>
                  </a:solidFill>
                </a:endParaRPr>
              </a:p>
            </p:txBody>
          </p:sp>
          <p:cxnSp>
            <p:nvCxnSpPr>
              <p:cNvPr id="48" name="Sirgkonnektor 47">
                <a:extLst>
                  <a:ext uri="{FF2B5EF4-FFF2-40B4-BE49-F238E27FC236}">
                    <a16:creationId xmlns:a16="http://schemas.microsoft.com/office/drawing/2014/main" id="{D8188088-B141-CDFB-D161-34BDBC097295}"/>
                  </a:ext>
                </a:extLst>
              </p:cNvPr>
              <p:cNvCxnSpPr>
                <a:cxnSpLocks noGrp="1" noRot="1" noMove="1" noResize="1" noEditPoints="1" noAdjustHandles="1" noChangeArrowheads="1" noChangeShapeType="1"/>
              </p:cNvCxnSpPr>
              <p:nvPr/>
            </p:nvCxnSpPr>
            <p:spPr>
              <a:xfrm flipV="1">
                <a:off x="3388394" y="5674364"/>
                <a:ext cx="0" cy="54985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irgkonnektor 48">
                <a:extLst>
                  <a:ext uri="{FF2B5EF4-FFF2-40B4-BE49-F238E27FC236}">
                    <a16:creationId xmlns:a16="http://schemas.microsoft.com/office/drawing/2014/main" id="{75C6304C-4617-EFEE-9766-B0E606038863}"/>
                  </a:ext>
                </a:extLst>
              </p:cNvPr>
              <p:cNvCxnSpPr>
                <a:cxnSpLocks noGrp="1" noRot="1" noMove="1" noResize="1" noEditPoints="1" noAdjustHandles="1" noChangeArrowheads="1" noChangeShapeType="1"/>
              </p:cNvCxnSpPr>
              <p:nvPr/>
            </p:nvCxnSpPr>
            <p:spPr>
              <a:xfrm flipH="1">
                <a:off x="3376324" y="6220262"/>
                <a:ext cx="1995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6543834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ealkiri 18">
            <a:extLst>
              <a:ext uri="{FF2B5EF4-FFF2-40B4-BE49-F238E27FC236}">
                <a16:creationId xmlns:a16="http://schemas.microsoft.com/office/drawing/2014/main" id="{2AE798CC-37D7-DEF7-9448-E38F27FB511D}"/>
              </a:ext>
            </a:extLst>
          </p:cNvPr>
          <p:cNvSpPr>
            <a:spLocks noGrp="1" noRot="1" noMove="1" noResize="1" noEditPoints="1" noAdjustHandles="1" noChangeArrowheads="1" noChangeShapeType="1"/>
          </p:cNvSpPr>
          <p:nvPr>
            <p:ph type="title"/>
          </p:nvPr>
        </p:nvSpPr>
        <p:spPr/>
        <p:txBody>
          <a:bodyPr/>
          <a:lstStyle/>
          <a:p>
            <a:pPr algn="ctr"/>
            <a:r>
              <a:rPr lang="et-EE"/>
              <a:t>M</a:t>
            </a:r>
            <a:r>
              <a:rPr lang="en-US" err="1"/>
              <a:t>onitoring</a:t>
            </a:r>
            <a:r>
              <a:rPr lang="en-US"/>
              <a:t> </a:t>
            </a:r>
            <a:r>
              <a:rPr lang="et-EE"/>
              <a:t>&amp; </a:t>
            </a:r>
            <a:r>
              <a:rPr lang="en-US" err="1"/>
              <a:t>analysi</a:t>
            </a:r>
            <a:r>
              <a:rPr lang="et-EE"/>
              <a:t>s</a:t>
            </a:r>
          </a:p>
        </p:txBody>
      </p:sp>
      <p:grpSp>
        <p:nvGrpSpPr>
          <p:cNvPr id="18" name="Rühm 17">
            <a:extLst>
              <a:ext uri="{FF2B5EF4-FFF2-40B4-BE49-F238E27FC236}">
                <a16:creationId xmlns:a16="http://schemas.microsoft.com/office/drawing/2014/main" id="{54951AF7-FBFC-F16B-655C-43BC975CD37D}"/>
              </a:ext>
            </a:extLst>
          </p:cNvPr>
          <p:cNvGrpSpPr>
            <a:grpSpLocks noGrp="1" noUngrp="1" noRot="1" noMove="1" noResize="1"/>
          </p:cNvGrpSpPr>
          <p:nvPr/>
        </p:nvGrpSpPr>
        <p:grpSpPr>
          <a:xfrm>
            <a:off x="4181582" y="1678286"/>
            <a:ext cx="3811713" cy="4794433"/>
            <a:chOff x="4181582" y="1678286"/>
            <a:chExt cx="3811713" cy="4794433"/>
          </a:xfrm>
        </p:grpSpPr>
        <p:grpSp>
          <p:nvGrpSpPr>
            <p:cNvPr id="3" name="Rühm 2">
              <a:extLst>
                <a:ext uri="{FF2B5EF4-FFF2-40B4-BE49-F238E27FC236}">
                  <a16:creationId xmlns:a16="http://schemas.microsoft.com/office/drawing/2014/main" id="{7C760270-3D83-B1ED-EACE-80D79C4F6BAB}"/>
                </a:ext>
              </a:extLst>
            </p:cNvPr>
            <p:cNvGrpSpPr>
              <a:grpSpLocks noGrp="1" noUngrp="1" noRot="1" noMove="1" noResize="1"/>
            </p:cNvGrpSpPr>
            <p:nvPr/>
          </p:nvGrpSpPr>
          <p:grpSpPr>
            <a:xfrm>
              <a:off x="4181582" y="2526419"/>
              <a:ext cx="3811713" cy="3946300"/>
              <a:chOff x="4181582" y="2526419"/>
              <a:chExt cx="3811713" cy="3946300"/>
            </a:xfrm>
          </p:grpSpPr>
          <p:sp>
            <p:nvSpPr>
              <p:cNvPr id="21" name="Ristkülik: ümarnurkne 20">
                <a:extLst>
                  <a:ext uri="{FF2B5EF4-FFF2-40B4-BE49-F238E27FC236}">
                    <a16:creationId xmlns:a16="http://schemas.microsoft.com/office/drawing/2014/main" id="{00543D36-9610-4FC5-6860-7CEB1E3D4270}"/>
                  </a:ext>
                </a:extLst>
              </p:cNvPr>
              <p:cNvSpPr>
                <a:spLocks noGrp="1" noRot="1" noMove="1" noResize="1" noEditPoints="1" noAdjustHandles="1" noChangeArrowheads="1" noChangeShapeType="1"/>
              </p:cNvSpPr>
              <p:nvPr/>
            </p:nvSpPr>
            <p:spPr>
              <a:xfrm>
                <a:off x="4418792" y="3429000"/>
                <a:ext cx="3354415" cy="3043719"/>
              </a:xfrm>
              <a:prstGeom prst="roundRect">
                <a:avLst>
                  <a:gd name="adj" fmla="val 7246"/>
                </a:avLst>
              </a:prstGeom>
              <a:solidFill>
                <a:srgbClr val="FFCA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 name="TextBox 5">
                <a:extLst>
                  <a:ext uri="{FF2B5EF4-FFF2-40B4-BE49-F238E27FC236}">
                    <a16:creationId xmlns:a16="http://schemas.microsoft.com/office/drawing/2014/main" id="{D9D4342A-7D6A-E862-CDB3-9B6DC7F5081E}"/>
                  </a:ext>
                </a:extLst>
              </p:cNvPr>
              <p:cNvSpPr txBox="1">
                <a:spLocks noGrp="1" noRot="1" noMove="1" noResize="1" noEditPoints="1" noAdjustHandles="1" noChangeArrowheads="1" noChangeShapeType="1"/>
              </p:cNvSpPr>
              <p:nvPr/>
            </p:nvSpPr>
            <p:spPr>
              <a:xfrm>
                <a:off x="4407619" y="3601994"/>
                <a:ext cx="3354414" cy="646331"/>
              </a:xfrm>
              <a:prstGeom prst="rect">
                <a:avLst/>
              </a:prstGeom>
              <a:noFill/>
            </p:spPr>
            <p:txBody>
              <a:bodyPr wrap="square" rtlCol="0">
                <a:spAutoFit/>
              </a:bodyPr>
              <a:lstStyle/>
              <a:p>
                <a:pPr algn="ctr"/>
                <a:r>
                  <a:rPr lang="et-EE" b="1" i="0" err="1">
                    <a:solidFill>
                      <a:schemeClr val="accent1"/>
                    </a:solidFill>
                    <a:effectLst/>
                  </a:rPr>
                  <a:t>Continuous</a:t>
                </a:r>
                <a:r>
                  <a:rPr lang="et-EE" b="1" i="0">
                    <a:solidFill>
                      <a:schemeClr val="accent1"/>
                    </a:solidFill>
                    <a:effectLst/>
                  </a:rPr>
                  <a:t> </a:t>
                </a:r>
                <a:r>
                  <a:rPr lang="et-EE" b="1" i="0" err="1">
                    <a:solidFill>
                      <a:schemeClr val="accent1"/>
                    </a:solidFill>
                    <a:effectLst/>
                  </a:rPr>
                  <a:t>monitoring</a:t>
                </a:r>
                <a:r>
                  <a:rPr lang="et-EE" b="1" i="0">
                    <a:solidFill>
                      <a:schemeClr val="accent1"/>
                    </a:solidFill>
                    <a:effectLst/>
                  </a:rPr>
                  <a:t> </a:t>
                </a:r>
                <a:br>
                  <a:rPr lang="et-EE" b="1" i="0">
                    <a:solidFill>
                      <a:schemeClr val="accent1"/>
                    </a:solidFill>
                    <a:effectLst/>
                  </a:rPr>
                </a:br>
                <a:r>
                  <a:rPr lang="en-US" b="1" i="0">
                    <a:solidFill>
                      <a:schemeClr val="accent1"/>
                    </a:solidFill>
                    <a:effectLst/>
                  </a:rPr>
                  <a:t>of youth services</a:t>
                </a:r>
                <a:endParaRPr lang="et-EE" b="1">
                  <a:solidFill>
                    <a:schemeClr val="accent1"/>
                  </a:solidFill>
                </a:endParaRPr>
              </a:p>
            </p:txBody>
          </p:sp>
          <p:sp>
            <p:nvSpPr>
              <p:cNvPr id="11" name="TextBox 10">
                <a:extLst>
                  <a:ext uri="{FF2B5EF4-FFF2-40B4-BE49-F238E27FC236}">
                    <a16:creationId xmlns:a16="http://schemas.microsoft.com/office/drawing/2014/main" id="{B72012B8-68A7-3919-58C1-F2638D8F480E}"/>
                  </a:ext>
                </a:extLst>
              </p:cNvPr>
              <p:cNvSpPr txBox="1">
                <a:spLocks noGrp="1" noRot="1" noMove="1" noResize="1" noEditPoints="1" noAdjustHandles="1" noChangeArrowheads="1" noChangeShapeType="1"/>
              </p:cNvSpPr>
              <p:nvPr/>
            </p:nvSpPr>
            <p:spPr>
              <a:xfrm>
                <a:off x="4181582" y="2526419"/>
                <a:ext cx="3811713" cy="707886"/>
              </a:xfrm>
              <a:prstGeom prst="rect">
                <a:avLst/>
              </a:prstGeom>
              <a:noFill/>
            </p:spPr>
            <p:txBody>
              <a:bodyPr wrap="square" rtlCol="0">
                <a:spAutoFit/>
              </a:bodyPr>
              <a:lstStyle/>
              <a:p>
                <a:pPr algn="ctr"/>
                <a:r>
                  <a:rPr lang="en-US" sz="2000" b="1">
                    <a:solidFill>
                      <a:schemeClr val="bg1"/>
                    </a:solidFill>
                  </a:rPr>
                  <a:t>QUALITY</a:t>
                </a:r>
                <a:r>
                  <a:rPr lang="et-EE" sz="2000" b="1">
                    <a:solidFill>
                      <a:schemeClr val="bg1"/>
                    </a:solidFill>
                  </a:rPr>
                  <a:t> </a:t>
                </a:r>
                <a:r>
                  <a:rPr lang="en-US" sz="2000" b="1">
                    <a:solidFill>
                      <a:schemeClr val="bg1"/>
                    </a:solidFill>
                  </a:rPr>
                  <a:t>AND IMPACT</a:t>
                </a:r>
                <a:r>
                  <a:rPr lang="et-EE" sz="2000" b="1">
                    <a:solidFill>
                      <a:schemeClr val="bg1"/>
                    </a:solidFill>
                  </a:rPr>
                  <a:t> ASSESSMENT</a:t>
                </a:r>
              </a:p>
            </p:txBody>
          </p:sp>
          <p:sp>
            <p:nvSpPr>
              <p:cNvPr id="15" name="TextBox 14">
                <a:extLst>
                  <a:ext uri="{FF2B5EF4-FFF2-40B4-BE49-F238E27FC236}">
                    <a16:creationId xmlns:a16="http://schemas.microsoft.com/office/drawing/2014/main" id="{83AC7477-FBC7-51FE-0C47-7B8B621FDF18}"/>
                  </a:ext>
                </a:extLst>
              </p:cNvPr>
              <p:cNvSpPr txBox="1">
                <a:spLocks noGrp="1" noRot="1" noMove="1" noResize="1" noEditPoints="1" noAdjustHandles="1" noChangeArrowheads="1" noChangeShapeType="1"/>
              </p:cNvSpPr>
              <p:nvPr/>
            </p:nvSpPr>
            <p:spPr>
              <a:xfrm>
                <a:off x="4576623" y="4336039"/>
                <a:ext cx="2964605" cy="1754326"/>
              </a:xfrm>
              <a:prstGeom prst="rect">
                <a:avLst/>
              </a:prstGeom>
              <a:noFill/>
            </p:spPr>
            <p:txBody>
              <a:bodyPr wrap="square" rtlCol="0">
                <a:spAutoFit/>
              </a:bodyPr>
              <a:lstStyle/>
              <a:p>
                <a:pPr marL="285750" indent="-285750">
                  <a:buClr>
                    <a:schemeClr val="accent1"/>
                  </a:buClr>
                  <a:buFont typeface="Aino" panose="02000603040504020204" pitchFamily="50" charset="-70"/>
                  <a:buChar char="+"/>
                </a:pPr>
                <a:r>
                  <a:rPr lang="et-EE">
                    <a:solidFill>
                      <a:schemeClr val="accent1"/>
                    </a:solidFill>
                  </a:rPr>
                  <a:t>Quality &amp; </a:t>
                </a:r>
                <a:r>
                  <a:rPr lang="et-EE" err="1">
                    <a:solidFill>
                      <a:schemeClr val="accent1"/>
                    </a:solidFill>
                  </a:rPr>
                  <a:t>impact</a:t>
                </a:r>
                <a:r>
                  <a:rPr lang="et-EE">
                    <a:solidFill>
                      <a:schemeClr val="accent1"/>
                    </a:solidFill>
                  </a:rPr>
                  <a:t> </a:t>
                </a:r>
                <a:r>
                  <a:rPr lang="et-EE" err="1">
                    <a:solidFill>
                      <a:schemeClr val="accent1"/>
                    </a:solidFill>
                  </a:rPr>
                  <a:t>description</a:t>
                </a:r>
                <a:endParaRPr lang="et-EE">
                  <a:solidFill>
                    <a:schemeClr val="accent1"/>
                  </a:solidFill>
                </a:endParaRPr>
              </a:p>
              <a:p>
                <a:pPr marL="285750" indent="-285750">
                  <a:buClr>
                    <a:schemeClr val="accent1"/>
                  </a:buClr>
                  <a:buFont typeface="Aino" panose="02000603040504020204" pitchFamily="50" charset="-70"/>
                  <a:buChar char="+"/>
                </a:pPr>
                <a:r>
                  <a:rPr lang="et-EE" err="1">
                    <a:solidFill>
                      <a:schemeClr val="accent1"/>
                    </a:solidFill>
                  </a:rPr>
                  <a:t>Results</a:t>
                </a:r>
                <a:r>
                  <a:rPr lang="et-EE">
                    <a:solidFill>
                      <a:schemeClr val="accent1"/>
                    </a:solidFill>
                  </a:rPr>
                  <a:t> </a:t>
                </a:r>
                <a:r>
                  <a:rPr lang="et-EE" err="1">
                    <a:solidFill>
                      <a:schemeClr val="accent1"/>
                    </a:solidFill>
                  </a:rPr>
                  <a:t>documentation</a:t>
                </a:r>
                <a:endParaRPr lang="et-EE">
                  <a:solidFill>
                    <a:schemeClr val="accent1"/>
                  </a:solidFill>
                </a:endParaRPr>
              </a:p>
              <a:p>
                <a:pPr marL="285750" indent="-285750">
                  <a:buClr>
                    <a:schemeClr val="accent1"/>
                  </a:buClr>
                  <a:buFont typeface="Aino" panose="02000603040504020204" pitchFamily="50" charset="-70"/>
                  <a:buChar char="+"/>
                </a:pPr>
                <a:r>
                  <a:rPr lang="et-EE" err="1">
                    <a:solidFill>
                      <a:schemeClr val="accent1"/>
                    </a:solidFill>
                  </a:rPr>
                  <a:t>Assessment</a:t>
                </a:r>
                <a:r>
                  <a:rPr lang="et-EE">
                    <a:solidFill>
                      <a:schemeClr val="accent1"/>
                    </a:solidFill>
                  </a:rPr>
                  <a:t> and </a:t>
                </a:r>
                <a:r>
                  <a:rPr lang="et-EE" err="1">
                    <a:solidFill>
                      <a:schemeClr val="accent1"/>
                    </a:solidFill>
                  </a:rPr>
                  <a:t>analysis</a:t>
                </a:r>
                <a:r>
                  <a:rPr lang="et-EE">
                    <a:solidFill>
                      <a:schemeClr val="accent1"/>
                    </a:solidFill>
                  </a:rPr>
                  <a:t> </a:t>
                </a:r>
                <a:r>
                  <a:rPr lang="et-EE" err="1">
                    <a:solidFill>
                      <a:schemeClr val="accent1"/>
                    </a:solidFill>
                  </a:rPr>
                  <a:t>tools</a:t>
                </a:r>
                <a:endParaRPr lang="et-EE">
                  <a:solidFill>
                    <a:schemeClr val="accent1"/>
                  </a:solidFill>
                </a:endParaRPr>
              </a:p>
              <a:p>
                <a:pPr marL="285750" indent="-285750">
                  <a:buClr>
                    <a:schemeClr val="accent1"/>
                  </a:buClr>
                  <a:buFont typeface="Aino" panose="02000603040504020204" pitchFamily="50" charset="-70"/>
                  <a:buChar char="+"/>
                </a:pPr>
                <a:r>
                  <a:rPr lang="et-EE">
                    <a:solidFill>
                      <a:schemeClr val="accent1"/>
                    </a:solidFill>
                  </a:rPr>
                  <a:t>Monitoring </a:t>
                </a:r>
                <a:r>
                  <a:rPr lang="et-EE" err="1">
                    <a:solidFill>
                      <a:schemeClr val="accent1"/>
                    </a:solidFill>
                  </a:rPr>
                  <a:t>trends</a:t>
                </a:r>
                <a:endParaRPr lang="et-EE">
                  <a:solidFill>
                    <a:schemeClr val="accent1"/>
                  </a:solidFill>
                </a:endParaRPr>
              </a:p>
            </p:txBody>
          </p:sp>
        </p:grpSp>
        <p:pic>
          <p:nvPicPr>
            <p:cNvPr id="24" name="Pilt 23" descr="Pilt, millel on kujutatud ring, Graafika&#10;&#10;Kirjeldus on genereeritud automaatselt">
              <a:extLst>
                <a:ext uri="{FF2B5EF4-FFF2-40B4-BE49-F238E27FC236}">
                  <a16:creationId xmlns:a16="http://schemas.microsoft.com/office/drawing/2014/main" id="{1BD592E9-D1E4-4421-19A7-7180F469C88E}"/>
                </a:ext>
              </a:extLst>
            </p:cNvPr>
            <p:cNvPicPr>
              <a:picLocks noGrp="1" noRot="1" noChangeAspect="1" noMove="1" noResize="1" noEditPoints="1" noAdjustHandles="1" noChangeArrowheads="1" noChangeShapeType="1" noCrop="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731568" y="1678286"/>
              <a:ext cx="728863" cy="728863"/>
            </a:xfrm>
            <a:prstGeom prst="rect">
              <a:avLst/>
            </a:prstGeom>
          </p:spPr>
        </p:pic>
      </p:grpSp>
      <p:grpSp>
        <p:nvGrpSpPr>
          <p:cNvPr id="4" name="Rühm 3">
            <a:extLst>
              <a:ext uri="{FF2B5EF4-FFF2-40B4-BE49-F238E27FC236}">
                <a16:creationId xmlns:a16="http://schemas.microsoft.com/office/drawing/2014/main" id="{EB10D82C-6D35-7E2A-4054-8A2A2AEBDCB2}"/>
              </a:ext>
            </a:extLst>
          </p:cNvPr>
          <p:cNvGrpSpPr>
            <a:grpSpLocks noGrp="1" noUngrp="1" noRot="1" noMove="1" noResize="1"/>
          </p:cNvGrpSpPr>
          <p:nvPr/>
        </p:nvGrpSpPr>
        <p:grpSpPr>
          <a:xfrm>
            <a:off x="8323884" y="1654599"/>
            <a:ext cx="3727703" cy="5266763"/>
            <a:chOff x="8323884" y="1654599"/>
            <a:chExt cx="3727703" cy="5266763"/>
          </a:xfrm>
        </p:grpSpPr>
        <p:sp>
          <p:nvSpPr>
            <p:cNvPr id="22" name="Ristkülik: ümarnurkne 21">
              <a:extLst>
                <a:ext uri="{FF2B5EF4-FFF2-40B4-BE49-F238E27FC236}">
                  <a16:creationId xmlns:a16="http://schemas.microsoft.com/office/drawing/2014/main" id="{549C63AF-D85B-BEB5-B2E2-D331ADC7AC3F}"/>
                </a:ext>
              </a:extLst>
            </p:cNvPr>
            <p:cNvSpPr>
              <a:spLocks noGrp="1" noRot="1" noMove="1" noResize="1" noEditPoints="1" noAdjustHandles="1" noChangeArrowheads="1" noChangeShapeType="1"/>
            </p:cNvSpPr>
            <p:nvPr/>
          </p:nvSpPr>
          <p:spPr>
            <a:xfrm>
              <a:off x="8332344" y="3429000"/>
              <a:ext cx="3367303" cy="3043719"/>
            </a:xfrm>
            <a:prstGeom prst="roundRect">
              <a:avLst>
                <a:gd name="adj" fmla="val 7246"/>
              </a:avLst>
            </a:prstGeom>
            <a:solidFill>
              <a:srgbClr val="D2DB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 name="TextBox 6">
              <a:extLst>
                <a:ext uri="{FF2B5EF4-FFF2-40B4-BE49-F238E27FC236}">
                  <a16:creationId xmlns:a16="http://schemas.microsoft.com/office/drawing/2014/main" id="{08BDF94D-4E36-38D7-F344-3DC7FC985E30}"/>
                </a:ext>
              </a:extLst>
            </p:cNvPr>
            <p:cNvSpPr txBox="1">
              <a:spLocks noGrp="1" noRot="1" noMove="1" noResize="1" noEditPoints="1" noAdjustHandles="1" noChangeArrowheads="1" noChangeShapeType="1"/>
            </p:cNvSpPr>
            <p:nvPr/>
          </p:nvSpPr>
          <p:spPr>
            <a:xfrm>
              <a:off x="8323884" y="3601994"/>
              <a:ext cx="3354415" cy="923330"/>
            </a:xfrm>
            <a:prstGeom prst="rect">
              <a:avLst/>
            </a:prstGeom>
            <a:noFill/>
          </p:spPr>
          <p:txBody>
            <a:bodyPr wrap="square" rtlCol="0">
              <a:spAutoFit/>
            </a:bodyPr>
            <a:lstStyle/>
            <a:p>
              <a:pPr algn="ctr"/>
              <a:r>
                <a:rPr lang="et-EE" b="1" i="0">
                  <a:solidFill>
                    <a:schemeClr val="accent1"/>
                  </a:solidFill>
                  <a:effectLst/>
                </a:rPr>
                <a:t>R</a:t>
              </a:r>
              <a:r>
                <a:rPr lang="en-US" b="1" i="0" err="1">
                  <a:solidFill>
                    <a:schemeClr val="accent1"/>
                  </a:solidFill>
                  <a:effectLst/>
                </a:rPr>
                <a:t>esearch</a:t>
              </a:r>
              <a:r>
                <a:rPr lang="et-EE" b="1" i="0">
                  <a:solidFill>
                    <a:schemeClr val="accent1"/>
                  </a:solidFill>
                  <a:effectLst/>
                </a:rPr>
                <a:t> &amp; </a:t>
              </a:r>
              <a:r>
                <a:rPr lang="en-US" b="1" i="0">
                  <a:solidFill>
                    <a:schemeClr val="accent1"/>
                  </a:solidFill>
                  <a:effectLst/>
                </a:rPr>
                <a:t>innovation </a:t>
              </a:r>
              <a:br>
                <a:rPr lang="et-EE" b="1" i="0">
                  <a:solidFill>
                    <a:schemeClr val="accent1"/>
                  </a:solidFill>
                  <a:effectLst/>
                </a:rPr>
              </a:br>
              <a:r>
                <a:rPr lang="et-EE" b="1" i="0">
                  <a:solidFill>
                    <a:schemeClr val="accent1"/>
                  </a:solidFill>
                  <a:effectLst/>
                </a:rPr>
                <a:t>of</a:t>
              </a:r>
              <a:r>
                <a:rPr lang="en-US" b="1" i="0">
                  <a:solidFill>
                    <a:schemeClr val="accent1"/>
                  </a:solidFill>
                  <a:effectLst/>
                </a:rPr>
                <a:t> youth services</a:t>
              </a:r>
            </a:p>
            <a:p>
              <a:pPr algn="ctr"/>
              <a:endParaRPr lang="et-EE" b="1">
                <a:solidFill>
                  <a:schemeClr val="accent1"/>
                </a:solidFill>
              </a:endParaRPr>
            </a:p>
          </p:txBody>
        </p:sp>
        <p:sp>
          <p:nvSpPr>
            <p:cNvPr id="12" name="TextBox 11">
              <a:extLst>
                <a:ext uri="{FF2B5EF4-FFF2-40B4-BE49-F238E27FC236}">
                  <a16:creationId xmlns:a16="http://schemas.microsoft.com/office/drawing/2014/main" id="{0162904A-682D-E7E9-17AF-430A419D5239}"/>
                </a:ext>
              </a:extLst>
            </p:cNvPr>
            <p:cNvSpPr txBox="1">
              <a:spLocks noGrp="1" noRot="1" noMove="1" noResize="1" noEditPoints="1" noAdjustHandles="1" noChangeArrowheads="1" noChangeShapeType="1"/>
            </p:cNvSpPr>
            <p:nvPr/>
          </p:nvSpPr>
          <p:spPr>
            <a:xfrm>
              <a:off x="8517374" y="2526419"/>
              <a:ext cx="2997656" cy="707886"/>
            </a:xfrm>
            <a:prstGeom prst="rect">
              <a:avLst/>
            </a:prstGeom>
            <a:noFill/>
          </p:spPr>
          <p:txBody>
            <a:bodyPr wrap="square" rtlCol="0">
              <a:spAutoFit/>
            </a:bodyPr>
            <a:lstStyle/>
            <a:p>
              <a:pPr algn="ctr"/>
              <a:r>
                <a:rPr lang="en-US" sz="2000" b="1">
                  <a:solidFill>
                    <a:schemeClr val="bg1"/>
                  </a:solidFill>
                </a:rPr>
                <a:t>RESEARCH AND DEVELOPMENT</a:t>
              </a:r>
              <a:endParaRPr lang="et-EE" sz="2000" b="1">
                <a:solidFill>
                  <a:schemeClr val="bg1"/>
                </a:solidFill>
              </a:endParaRPr>
            </a:p>
          </p:txBody>
        </p:sp>
        <p:sp>
          <p:nvSpPr>
            <p:cNvPr id="16" name="TextBox 15">
              <a:extLst>
                <a:ext uri="{FF2B5EF4-FFF2-40B4-BE49-F238E27FC236}">
                  <a16:creationId xmlns:a16="http://schemas.microsoft.com/office/drawing/2014/main" id="{ECFCD6E6-DAF6-AC28-34A1-EB6AF896D848}"/>
                </a:ext>
              </a:extLst>
            </p:cNvPr>
            <p:cNvSpPr txBox="1">
              <a:spLocks noGrp="1" noRot="1" noMove="1" noResize="1" noEditPoints="1" noAdjustHandles="1" noChangeArrowheads="1" noChangeShapeType="1"/>
            </p:cNvSpPr>
            <p:nvPr/>
          </p:nvSpPr>
          <p:spPr>
            <a:xfrm>
              <a:off x="8498537" y="4336039"/>
              <a:ext cx="3553050" cy="2585323"/>
            </a:xfrm>
            <a:prstGeom prst="rect">
              <a:avLst/>
            </a:prstGeom>
            <a:noFill/>
          </p:spPr>
          <p:txBody>
            <a:bodyPr wrap="square" rtlCol="0">
              <a:spAutoFit/>
            </a:bodyPr>
            <a:lstStyle/>
            <a:p>
              <a:pPr marL="285750" indent="-285750">
                <a:buClr>
                  <a:schemeClr val="accent1"/>
                </a:buClr>
                <a:buFont typeface="Aino" panose="02000603040504020204" pitchFamily="50" charset="-70"/>
                <a:buChar char="+"/>
              </a:pPr>
              <a:r>
                <a:rPr lang="en-US">
                  <a:solidFill>
                    <a:schemeClr val="accent1"/>
                  </a:solidFill>
                </a:rPr>
                <a:t>Original research</a:t>
              </a:r>
            </a:p>
            <a:p>
              <a:pPr marL="285750" indent="-285750">
                <a:buClr>
                  <a:schemeClr val="accent1"/>
                </a:buClr>
                <a:buFont typeface="Aino" panose="02000603040504020204" pitchFamily="50" charset="-70"/>
                <a:buChar char="+"/>
              </a:pPr>
              <a:r>
                <a:rPr lang="et-EE">
                  <a:solidFill>
                    <a:schemeClr val="accent1"/>
                  </a:solidFill>
                </a:rPr>
                <a:t>Research-</a:t>
              </a:r>
              <a:r>
                <a:rPr lang="et-EE" err="1">
                  <a:solidFill>
                    <a:schemeClr val="accent1"/>
                  </a:solidFill>
                </a:rPr>
                <a:t>based</a:t>
              </a:r>
              <a:r>
                <a:rPr lang="et-EE">
                  <a:solidFill>
                    <a:schemeClr val="accent1"/>
                  </a:solidFill>
                </a:rPr>
                <a:t> </a:t>
              </a:r>
              <a:br>
                <a:rPr lang="et-EE">
                  <a:solidFill>
                    <a:schemeClr val="accent1"/>
                  </a:solidFill>
                </a:rPr>
              </a:br>
              <a:r>
                <a:rPr lang="et-EE">
                  <a:solidFill>
                    <a:schemeClr val="accent1"/>
                  </a:solidFill>
                </a:rPr>
                <a:t>a</a:t>
              </a:r>
              <a:r>
                <a:rPr lang="en-US" err="1">
                  <a:solidFill>
                    <a:schemeClr val="accent1"/>
                  </a:solidFill>
                </a:rPr>
                <a:t>pplication</a:t>
              </a:r>
              <a:endParaRPr lang="et-EE">
                <a:solidFill>
                  <a:schemeClr val="accent1"/>
                </a:solidFill>
              </a:endParaRPr>
            </a:p>
            <a:p>
              <a:pPr marL="285750" indent="-285750">
                <a:buClr>
                  <a:schemeClr val="accent1"/>
                </a:buClr>
                <a:buFont typeface="Aino" panose="02000603040504020204" pitchFamily="50" charset="-70"/>
                <a:buChar char="+"/>
              </a:pPr>
              <a:r>
                <a:rPr lang="en-US">
                  <a:solidFill>
                    <a:schemeClr val="accent1"/>
                  </a:solidFill>
                </a:rPr>
                <a:t>Data-driven innovation</a:t>
              </a:r>
              <a:r>
                <a:rPr lang="et-EE">
                  <a:solidFill>
                    <a:schemeClr val="accent1"/>
                  </a:solidFill>
                </a:rPr>
                <a:t> </a:t>
              </a:r>
              <a:br>
                <a:rPr lang="et-EE">
                  <a:solidFill>
                    <a:schemeClr val="accent1"/>
                  </a:solidFill>
                </a:rPr>
              </a:br>
              <a:r>
                <a:rPr lang="et-EE">
                  <a:solidFill>
                    <a:schemeClr val="accent1"/>
                  </a:solidFill>
                </a:rPr>
                <a:t>&amp; </a:t>
              </a:r>
              <a:r>
                <a:rPr lang="et-EE" err="1">
                  <a:solidFill>
                    <a:schemeClr val="accent1"/>
                  </a:solidFill>
                </a:rPr>
                <a:t>new</a:t>
              </a:r>
              <a:r>
                <a:rPr lang="et-EE">
                  <a:solidFill>
                    <a:schemeClr val="accent1"/>
                  </a:solidFill>
                </a:rPr>
                <a:t> </a:t>
              </a:r>
              <a:r>
                <a:rPr lang="et-EE" err="1">
                  <a:solidFill>
                    <a:schemeClr val="accent1"/>
                  </a:solidFill>
                </a:rPr>
                <a:t>data</a:t>
              </a:r>
              <a:r>
                <a:rPr lang="et-EE">
                  <a:solidFill>
                    <a:schemeClr val="accent1"/>
                  </a:solidFill>
                </a:rPr>
                <a:t> </a:t>
              </a:r>
              <a:r>
                <a:rPr lang="et-EE" err="1">
                  <a:solidFill>
                    <a:schemeClr val="accent1"/>
                  </a:solidFill>
                </a:rPr>
                <a:t>sources</a:t>
              </a:r>
              <a:endParaRPr lang="et-EE">
                <a:solidFill>
                  <a:schemeClr val="accent1"/>
                </a:solidFill>
              </a:endParaRPr>
            </a:p>
            <a:p>
              <a:pPr marL="285750" indent="-285750">
                <a:buClr>
                  <a:schemeClr val="accent1"/>
                </a:buClr>
                <a:buFont typeface="Aino" panose="02000603040504020204" pitchFamily="50" charset="-70"/>
                <a:buChar char="+"/>
              </a:pPr>
              <a:r>
                <a:rPr lang="en-US">
                  <a:solidFill>
                    <a:schemeClr val="accent1"/>
                  </a:solidFill>
                </a:rPr>
                <a:t>Development of higher education and research </a:t>
              </a:r>
            </a:p>
            <a:p>
              <a:pPr marL="285750" indent="-285750">
                <a:buFont typeface="Arial" panose="020B0604020202020204" pitchFamily="34" charset="0"/>
                <a:buChar char="•"/>
              </a:pPr>
              <a:endParaRPr lang="en-US">
                <a:solidFill>
                  <a:schemeClr val="accent1"/>
                </a:solidFill>
              </a:endParaRPr>
            </a:p>
            <a:p>
              <a:pPr marL="285750" indent="-285750">
                <a:buFont typeface="Arial" panose="020B0604020202020204" pitchFamily="34" charset="0"/>
                <a:buChar char="•"/>
              </a:pPr>
              <a:endParaRPr lang="en-US" i="0">
                <a:solidFill>
                  <a:schemeClr val="accent1"/>
                </a:solidFill>
                <a:effectLst/>
              </a:endParaRPr>
            </a:p>
          </p:txBody>
        </p:sp>
        <p:pic>
          <p:nvPicPr>
            <p:cNvPr id="26" name="Pilt 25" descr="Pilt, millel on kujutatud sümbol, Graafika, Font, ring&#10;&#10;Kirjeldus on genereeritud automaatselt">
              <a:extLst>
                <a:ext uri="{FF2B5EF4-FFF2-40B4-BE49-F238E27FC236}">
                  <a16:creationId xmlns:a16="http://schemas.microsoft.com/office/drawing/2014/main" id="{197D5060-96D2-C517-D590-ACE8ADE1C5F4}"/>
                </a:ext>
              </a:extLst>
            </p:cNvPr>
            <p:cNvPicPr>
              <a:picLocks noGrp="1" noRot="1" noChangeAspect="1" noMove="1" noResize="1" noEditPoints="1" noAdjustHandles="1" noChangeArrowheads="1" noChangeShapeType="1" noCrop="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9658166" y="1654599"/>
              <a:ext cx="715658" cy="715658"/>
            </a:xfrm>
            <a:prstGeom prst="rect">
              <a:avLst/>
            </a:prstGeom>
          </p:spPr>
        </p:pic>
      </p:grpSp>
      <p:grpSp>
        <p:nvGrpSpPr>
          <p:cNvPr id="2" name="Rühm 1">
            <a:extLst>
              <a:ext uri="{FF2B5EF4-FFF2-40B4-BE49-F238E27FC236}">
                <a16:creationId xmlns:a16="http://schemas.microsoft.com/office/drawing/2014/main" id="{E4AFB7A0-576B-D605-52D9-D8107B47136E}"/>
              </a:ext>
            </a:extLst>
          </p:cNvPr>
          <p:cNvGrpSpPr>
            <a:grpSpLocks noGrp="1" noUngrp="1" noRot="1" noMove="1" noResize="1"/>
          </p:cNvGrpSpPr>
          <p:nvPr/>
        </p:nvGrpSpPr>
        <p:grpSpPr>
          <a:xfrm>
            <a:off x="346494" y="1676446"/>
            <a:ext cx="3668579" cy="4796273"/>
            <a:chOff x="346494" y="1676446"/>
            <a:chExt cx="3668579" cy="4796273"/>
          </a:xfrm>
        </p:grpSpPr>
        <p:sp>
          <p:nvSpPr>
            <p:cNvPr id="20" name="Ristkülik: ümarnurkne 19">
              <a:extLst>
                <a:ext uri="{FF2B5EF4-FFF2-40B4-BE49-F238E27FC236}">
                  <a16:creationId xmlns:a16="http://schemas.microsoft.com/office/drawing/2014/main" id="{C6E53D2A-97FB-709E-0755-E401CBB66522}"/>
                </a:ext>
              </a:extLst>
            </p:cNvPr>
            <p:cNvSpPr>
              <a:spLocks noGrp="1" noRot="1" noMove="1" noResize="1" noEditPoints="1" noAdjustHandles="1" noChangeArrowheads="1" noChangeShapeType="1"/>
            </p:cNvSpPr>
            <p:nvPr/>
          </p:nvSpPr>
          <p:spPr>
            <a:xfrm>
              <a:off x="467572" y="3429000"/>
              <a:ext cx="3354415" cy="3043719"/>
            </a:xfrm>
            <a:prstGeom prst="roundRect">
              <a:avLst>
                <a:gd name="adj" fmla="val 7246"/>
              </a:avLst>
            </a:prstGeom>
            <a:solidFill>
              <a:srgbClr val="FCED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5" name="TextBox 4">
              <a:extLst>
                <a:ext uri="{FF2B5EF4-FFF2-40B4-BE49-F238E27FC236}">
                  <a16:creationId xmlns:a16="http://schemas.microsoft.com/office/drawing/2014/main" id="{2922B771-DFE5-4402-C42F-28A7E9CE98BD}"/>
                </a:ext>
              </a:extLst>
            </p:cNvPr>
            <p:cNvSpPr txBox="1">
              <a:spLocks noGrp="1" noRot="1" noMove="1" noResize="1" noEditPoints="1" noAdjustHandles="1" noChangeArrowheads="1" noChangeShapeType="1"/>
            </p:cNvSpPr>
            <p:nvPr/>
          </p:nvSpPr>
          <p:spPr>
            <a:xfrm>
              <a:off x="346494" y="3586479"/>
              <a:ext cx="3465227" cy="646331"/>
            </a:xfrm>
            <a:prstGeom prst="rect">
              <a:avLst/>
            </a:prstGeom>
            <a:noFill/>
          </p:spPr>
          <p:txBody>
            <a:bodyPr wrap="square" rtlCol="0">
              <a:spAutoFit/>
            </a:bodyPr>
            <a:lstStyle/>
            <a:p>
              <a:pPr algn="ctr"/>
              <a:r>
                <a:rPr lang="et-EE" b="1" i="0">
                  <a:solidFill>
                    <a:schemeClr val="accent1"/>
                  </a:solidFill>
                  <a:effectLst/>
                </a:rPr>
                <a:t>D</a:t>
              </a:r>
              <a:r>
                <a:rPr lang="en-US" b="1" i="0" err="1">
                  <a:solidFill>
                    <a:schemeClr val="accent1"/>
                  </a:solidFill>
                  <a:effectLst/>
                </a:rPr>
                <a:t>ata</a:t>
              </a:r>
              <a:r>
                <a:rPr lang="en-US" b="1" i="0">
                  <a:solidFill>
                    <a:schemeClr val="accent1"/>
                  </a:solidFill>
                  <a:effectLst/>
                </a:rPr>
                <a:t> </a:t>
              </a:r>
              <a:r>
                <a:rPr lang="et-EE" b="1" i="0" err="1">
                  <a:solidFill>
                    <a:schemeClr val="accent1"/>
                  </a:solidFill>
                  <a:effectLst/>
                </a:rPr>
                <a:t>management</a:t>
              </a:r>
              <a:r>
                <a:rPr lang="et-EE" b="1" i="0">
                  <a:solidFill>
                    <a:schemeClr val="accent1"/>
                  </a:solidFill>
                  <a:effectLst/>
                </a:rPr>
                <a:t> </a:t>
              </a:r>
              <a:br>
                <a:rPr lang="et-EE" b="1" i="0">
                  <a:solidFill>
                    <a:schemeClr val="accent1"/>
                  </a:solidFill>
                  <a:effectLst/>
                </a:rPr>
              </a:br>
              <a:r>
                <a:rPr lang="en-US" b="1" i="0">
                  <a:solidFill>
                    <a:schemeClr val="accent1"/>
                  </a:solidFill>
                  <a:effectLst/>
                </a:rPr>
                <a:t>and data literacy</a:t>
              </a:r>
              <a:endParaRPr lang="et-EE" b="1">
                <a:solidFill>
                  <a:schemeClr val="accent1"/>
                </a:solidFill>
              </a:endParaRPr>
            </a:p>
          </p:txBody>
        </p:sp>
        <p:sp>
          <p:nvSpPr>
            <p:cNvPr id="10" name="TextBox 9">
              <a:extLst>
                <a:ext uri="{FF2B5EF4-FFF2-40B4-BE49-F238E27FC236}">
                  <a16:creationId xmlns:a16="http://schemas.microsoft.com/office/drawing/2014/main" id="{11D391CE-0460-D6DA-994F-4849087FBEAF}"/>
                </a:ext>
              </a:extLst>
            </p:cNvPr>
            <p:cNvSpPr txBox="1">
              <a:spLocks noGrp="1" noRot="1" noMove="1" noResize="1" noEditPoints="1" noAdjustHandles="1" noChangeArrowheads="1" noChangeShapeType="1"/>
            </p:cNvSpPr>
            <p:nvPr/>
          </p:nvSpPr>
          <p:spPr>
            <a:xfrm>
              <a:off x="603338" y="2525447"/>
              <a:ext cx="2997657" cy="707886"/>
            </a:xfrm>
            <a:prstGeom prst="rect">
              <a:avLst/>
            </a:prstGeom>
            <a:noFill/>
          </p:spPr>
          <p:txBody>
            <a:bodyPr wrap="square" rtlCol="0">
              <a:spAutoFit/>
            </a:bodyPr>
            <a:lstStyle/>
            <a:p>
              <a:pPr algn="ctr"/>
              <a:r>
                <a:rPr lang="et-EE" sz="2000" b="1" i="0">
                  <a:solidFill>
                    <a:schemeClr val="bg1"/>
                  </a:solidFill>
                  <a:effectLst/>
                </a:rPr>
                <a:t>D</a:t>
              </a:r>
              <a:r>
                <a:rPr lang="en-US" sz="2000" b="1" i="0">
                  <a:solidFill>
                    <a:schemeClr val="bg1"/>
                  </a:solidFill>
                  <a:effectLst/>
                </a:rPr>
                <a:t>ATA </a:t>
              </a:r>
              <a:endParaRPr lang="et-EE" sz="2000" b="1" i="0">
                <a:solidFill>
                  <a:schemeClr val="bg1"/>
                </a:solidFill>
                <a:effectLst/>
              </a:endParaRPr>
            </a:p>
            <a:p>
              <a:pPr algn="ctr"/>
              <a:r>
                <a:rPr lang="et-EE" sz="2000" b="1" i="0">
                  <a:solidFill>
                    <a:schemeClr val="bg1"/>
                  </a:solidFill>
                  <a:effectLst/>
                </a:rPr>
                <a:t>G</a:t>
              </a:r>
              <a:r>
                <a:rPr lang="en-US" sz="2000" b="1" i="0">
                  <a:solidFill>
                    <a:schemeClr val="bg1"/>
                  </a:solidFill>
                  <a:effectLst/>
                </a:rPr>
                <a:t>OVERNANCE</a:t>
              </a:r>
              <a:endParaRPr lang="et-EE" sz="2000" b="1">
                <a:solidFill>
                  <a:schemeClr val="bg1"/>
                </a:solidFill>
              </a:endParaRPr>
            </a:p>
          </p:txBody>
        </p:sp>
        <p:sp>
          <p:nvSpPr>
            <p:cNvPr id="14" name="TextBox 13">
              <a:extLst>
                <a:ext uri="{FF2B5EF4-FFF2-40B4-BE49-F238E27FC236}">
                  <a16:creationId xmlns:a16="http://schemas.microsoft.com/office/drawing/2014/main" id="{FC658BC2-CBC1-320C-2184-7EEC530891DE}"/>
                </a:ext>
              </a:extLst>
            </p:cNvPr>
            <p:cNvSpPr txBox="1">
              <a:spLocks noGrp="1" noRot="1" noMove="1" noResize="1" noEditPoints="1" noAdjustHandles="1" noChangeArrowheads="1" noChangeShapeType="1"/>
            </p:cNvSpPr>
            <p:nvPr/>
          </p:nvSpPr>
          <p:spPr>
            <a:xfrm>
              <a:off x="623886" y="4341065"/>
              <a:ext cx="3391187" cy="1754326"/>
            </a:xfrm>
            <a:prstGeom prst="rect">
              <a:avLst/>
            </a:prstGeom>
            <a:noFill/>
          </p:spPr>
          <p:txBody>
            <a:bodyPr wrap="square" rtlCol="0">
              <a:spAutoFit/>
            </a:bodyPr>
            <a:lstStyle/>
            <a:p>
              <a:pPr marL="285750" indent="-285750">
                <a:buClr>
                  <a:schemeClr val="accent1"/>
                </a:buClr>
                <a:buFont typeface="Aino" panose="02000603040504020204" pitchFamily="50" charset="-70"/>
                <a:buChar char="+"/>
              </a:pPr>
              <a:r>
                <a:rPr lang="en-US">
                  <a:solidFill>
                    <a:schemeClr val="accent1"/>
                  </a:solidFill>
                </a:rPr>
                <a:t>Data availability</a:t>
              </a:r>
            </a:p>
            <a:p>
              <a:pPr marL="285750" indent="-285750">
                <a:buClr>
                  <a:schemeClr val="accent1"/>
                </a:buClr>
                <a:buFont typeface="Aino" panose="02000603040504020204" pitchFamily="50" charset="-70"/>
                <a:buChar char="+"/>
              </a:pPr>
              <a:r>
                <a:rPr lang="en-US">
                  <a:solidFill>
                    <a:schemeClr val="accent1"/>
                  </a:solidFill>
                </a:rPr>
                <a:t>Awareness and literacy</a:t>
              </a:r>
            </a:p>
            <a:p>
              <a:pPr marL="285750" indent="-285750">
                <a:buClr>
                  <a:schemeClr val="accent1"/>
                </a:buClr>
                <a:buFont typeface="Aino" panose="02000603040504020204" pitchFamily="50" charset="-70"/>
                <a:buChar char="+"/>
              </a:pPr>
              <a:r>
                <a:rPr lang="en-US">
                  <a:solidFill>
                    <a:schemeClr val="accent1"/>
                  </a:solidFill>
                </a:rPr>
                <a:t>Clear, reusable data</a:t>
              </a:r>
            </a:p>
            <a:p>
              <a:pPr marL="285750" indent="-285750">
                <a:buClr>
                  <a:schemeClr val="accent1"/>
                </a:buClr>
                <a:buFont typeface="Aino" panose="02000603040504020204" pitchFamily="50" charset="-70"/>
                <a:buChar char="+"/>
              </a:pPr>
              <a:r>
                <a:rPr lang="et-EE" err="1">
                  <a:solidFill>
                    <a:schemeClr val="accent1"/>
                  </a:solidFill>
                </a:rPr>
                <a:t>Systematic</a:t>
              </a:r>
              <a:r>
                <a:rPr lang="et-EE">
                  <a:solidFill>
                    <a:schemeClr val="accent1"/>
                  </a:solidFill>
                </a:rPr>
                <a:t> and c</a:t>
              </a:r>
              <a:r>
                <a:rPr lang="en-US" err="1">
                  <a:solidFill>
                    <a:schemeClr val="accent1"/>
                  </a:solidFill>
                </a:rPr>
                <a:t>oordinated</a:t>
              </a:r>
              <a:r>
                <a:rPr lang="en-US">
                  <a:solidFill>
                    <a:schemeClr val="accent1"/>
                  </a:solidFill>
                </a:rPr>
                <a:t> </a:t>
              </a:r>
              <a:br>
                <a:rPr lang="et-EE">
                  <a:solidFill>
                    <a:schemeClr val="accent1"/>
                  </a:solidFill>
                </a:rPr>
              </a:br>
              <a:r>
                <a:rPr lang="en-US">
                  <a:solidFill>
                    <a:schemeClr val="accent1"/>
                  </a:solidFill>
                </a:rPr>
                <a:t>data collection</a:t>
              </a:r>
              <a:endParaRPr lang="et-EE">
                <a:solidFill>
                  <a:schemeClr val="accent1"/>
                </a:solidFill>
              </a:endParaRPr>
            </a:p>
          </p:txBody>
        </p:sp>
        <p:pic>
          <p:nvPicPr>
            <p:cNvPr id="28" name="Pilt 27" descr="Pilt, millel on kujutatud sümbol, Graafika, Font, ring&#10;&#10;Kirjeldus on genereeritud automaatselt">
              <a:extLst>
                <a:ext uri="{FF2B5EF4-FFF2-40B4-BE49-F238E27FC236}">
                  <a16:creationId xmlns:a16="http://schemas.microsoft.com/office/drawing/2014/main" id="{330D5B83-0E80-2217-CF39-46AB9410CB09}"/>
                </a:ext>
              </a:extLst>
            </p:cNvPr>
            <p:cNvPicPr>
              <a:picLocks noGrp="1" noRot="1" noChangeAspect="1" noMove="1" noResize="1" noEditPoints="1" noAdjustHandles="1" noChangeArrowheads="1" noChangeShapeType="1" noCrop="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1737734" y="1676446"/>
              <a:ext cx="728863" cy="728863"/>
            </a:xfrm>
            <a:prstGeom prst="rect">
              <a:avLst/>
            </a:prstGeom>
          </p:spPr>
        </p:pic>
      </p:grpSp>
    </p:spTree>
    <p:extLst>
      <p:ext uri="{BB962C8B-B14F-4D97-AF65-F5344CB8AC3E}">
        <p14:creationId xmlns:p14="http://schemas.microsoft.com/office/powerpoint/2010/main" val="20890117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UNIQUEID" val="594"/>
</p:tagLst>
</file>

<file path=ppt/theme/theme1.xml><?xml version="1.0" encoding="utf-8"?>
<a:theme xmlns:a="http://schemas.openxmlformats.org/drawingml/2006/main" name="Manual_Master">
  <a:themeElements>
    <a:clrScheme name="BrandEstonia">
      <a:dk1>
        <a:srgbClr val="575A5D"/>
      </a:dk1>
      <a:lt1>
        <a:srgbClr val="FFFFFF"/>
      </a:lt1>
      <a:dk2>
        <a:srgbClr val="0000F0"/>
      </a:dk2>
      <a:lt2>
        <a:srgbClr val="BAE6E8"/>
      </a:lt2>
      <a:accent1>
        <a:srgbClr val="000096"/>
      </a:accent1>
      <a:accent2>
        <a:srgbClr val="2E6347"/>
      </a:accent2>
      <a:accent3>
        <a:srgbClr val="FF2DB4"/>
      </a:accent3>
      <a:accent4>
        <a:srgbClr val="964542"/>
      </a:accent4>
      <a:accent5>
        <a:srgbClr val="C1BC76"/>
      </a:accent5>
      <a:accent6>
        <a:srgbClr val="FF4800"/>
      </a:accent6>
      <a:hlink>
        <a:srgbClr val="0000F0"/>
      </a:hlink>
      <a:folHlink>
        <a:srgbClr val="0000F0"/>
      </a:folHlink>
    </a:clrScheme>
    <a:fontScheme name="Aino">
      <a:majorFont>
        <a:latin typeface="Aino Headline"/>
        <a:ea typeface=""/>
        <a:cs typeface=""/>
      </a:majorFont>
      <a:minorFont>
        <a:latin typeface="Ain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nual_Master">
  <a:themeElements>
    <a:clrScheme name="BrandEstonia">
      <a:dk1>
        <a:srgbClr val="575A5D"/>
      </a:dk1>
      <a:lt1>
        <a:srgbClr val="FFFFFF"/>
      </a:lt1>
      <a:dk2>
        <a:srgbClr val="0000F0"/>
      </a:dk2>
      <a:lt2>
        <a:srgbClr val="BAE6E8"/>
      </a:lt2>
      <a:accent1>
        <a:srgbClr val="000096"/>
      </a:accent1>
      <a:accent2>
        <a:srgbClr val="2E6347"/>
      </a:accent2>
      <a:accent3>
        <a:srgbClr val="FF2DB4"/>
      </a:accent3>
      <a:accent4>
        <a:srgbClr val="964542"/>
      </a:accent4>
      <a:accent5>
        <a:srgbClr val="C1BC76"/>
      </a:accent5>
      <a:accent6>
        <a:srgbClr val="FF4800"/>
      </a:accent6>
      <a:hlink>
        <a:srgbClr val="0000F0"/>
      </a:hlink>
      <a:folHlink>
        <a:srgbClr val="0000F0"/>
      </a:folHlink>
    </a:clrScheme>
    <a:fontScheme name="Aino">
      <a:majorFont>
        <a:latin typeface="Aino Headline"/>
        <a:ea typeface=""/>
        <a:cs typeface=""/>
      </a:majorFont>
      <a:minorFont>
        <a:latin typeface="Ain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F0"/>
      </a:dk2>
      <a:lt2>
        <a:srgbClr val="BAE6E8"/>
      </a:lt2>
      <a:accent1>
        <a:srgbClr val="0000F0"/>
      </a:accent1>
      <a:accent2>
        <a:srgbClr val="2E6347"/>
      </a:accent2>
      <a:accent3>
        <a:srgbClr val="FF2DB4"/>
      </a:accent3>
      <a:accent4>
        <a:srgbClr val="964542"/>
      </a:accent4>
      <a:accent5>
        <a:srgbClr val="C1BC76"/>
      </a:accent5>
      <a:accent6>
        <a:srgbClr val="FF4800"/>
      </a:accent6>
      <a:hlink>
        <a:srgbClr val="0000F0"/>
      </a:hlink>
      <a:folHlink>
        <a:srgbClr val="0000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84D338B25BE840A60C576DAB63411D" ma:contentTypeVersion="13" ma:contentTypeDescription="Create a new document." ma:contentTypeScope="" ma:versionID="2cc201a51fcf9538c13e9b33bbafa098">
  <xsd:schema xmlns:xsd="http://www.w3.org/2001/XMLSchema" xmlns:xs="http://www.w3.org/2001/XMLSchema" xmlns:p="http://schemas.microsoft.com/office/2006/metadata/properties" xmlns:ns3="f528634e-1f2b-485b-87ff-f65e308745fe" xmlns:ns4="6a0d3001-f57b-4e1f-a759-4f20e43b3fa5" targetNamespace="http://schemas.microsoft.com/office/2006/metadata/properties" ma:root="true" ma:fieldsID="eb7a757cf15926d70709643390d504d9" ns3:_="" ns4:_="">
    <xsd:import namespace="f528634e-1f2b-485b-87ff-f65e308745fe"/>
    <xsd:import namespace="6a0d3001-f57b-4e1f-a759-4f20e43b3fa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28634e-1f2b-485b-87ff-f65e30874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0d3001-f57b-4e1f-a759-4f20e43b3f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17BB47-F83E-4C9A-9EA2-FD5AFABF233C}">
  <ds:schemaRefs>
    <ds:schemaRef ds:uri="http://schemas.microsoft.com/office/2006/documentManagement/types"/>
    <ds:schemaRef ds:uri="f528634e-1f2b-485b-87ff-f65e308745fe"/>
    <ds:schemaRef ds:uri="http://www.w3.org/XML/1998/namespace"/>
    <ds:schemaRef ds:uri="http://schemas.microsoft.com/office/infopath/2007/PartnerControls"/>
    <ds:schemaRef ds:uri="http://purl.org/dc/elements/1.1/"/>
    <ds:schemaRef ds:uri="http://purl.org/dc/terms/"/>
    <ds:schemaRef ds:uri="http://schemas.microsoft.com/office/2006/metadata/properties"/>
    <ds:schemaRef ds:uri="http://schemas.openxmlformats.org/package/2006/metadata/core-properties"/>
    <ds:schemaRef ds:uri="6a0d3001-f57b-4e1f-a759-4f20e43b3fa5"/>
    <ds:schemaRef ds:uri="http://purl.org/dc/dcmitype/"/>
  </ds:schemaRefs>
</ds:datastoreItem>
</file>

<file path=customXml/itemProps2.xml><?xml version="1.0" encoding="utf-8"?>
<ds:datastoreItem xmlns:ds="http://schemas.openxmlformats.org/officeDocument/2006/customXml" ds:itemID="{FCF1C0B2-D16F-4659-8BC4-0BF34B5971DD}">
  <ds:schemaRefs>
    <ds:schemaRef ds:uri="http://schemas.microsoft.com/sharepoint/v3/contenttype/forms"/>
  </ds:schemaRefs>
</ds:datastoreItem>
</file>

<file path=customXml/itemProps3.xml><?xml version="1.0" encoding="utf-8"?>
<ds:datastoreItem xmlns:ds="http://schemas.openxmlformats.org/officeDocument/2006/customXml" ds:itemID="{CCA70544-5E86-4517-B8CD-FD2F99EE834F}">
  <ds:schemaRefs>
    <ds:schemaRef ds:uri="6a0d3001-f57b-4e1f-a759-4f20e43b3fa5"/>
    <ds:schemaRef ds:uri="f528634e-1f2b-485b-87ff-f65e308745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75</TotalTime>
  <Words>980</Words>
  <Application>Microsoft Office PowerPoint</Application>
  <PresentationFormat>Laiekraan</PresentationFormat>
  <Paragraphs>149</Paragraphs>
  <Slides>14</Slides>
  <Notes>11</Notes>
  <HiddenSlides>1</HiddenSlides>
  <MMClips>0</MMClips>
  <ScaleCrop>false</ScaleCrop>
  <HeadingPairs>
    <vt:vector size="6" baseType="variant">
      <vt:variant>
        <vt:lpstr>Kasutatud fondid</vt:lpstr>
      </vt:variant>
      <vt:variant>
        <vt:i4>5</vt:i4>
      </vt:variant>
      <vt:variant>
        <vt:lpstr>Kujundus</vt:lpstr>
      </vt:variant>
      <vt:variant>
        <vt:i4>2</vt:i4>
      </vt:variant>
      <vt:variant>
        <vt:lpstr>Slaidipealkirjad</vt:lpstr>
      </vt:variant>
      <vt:variant>
        <vt:i4>14</vt:i4>
      </vt:variant>
    </vt:vector>
  </HeadingPairs>
  <TitlesOfParts>
    <vt:vector size="21" baseType="lpstr">
      <vt:lpstr>Aino</vt:lpstr>
      <vt:lpstr>Aino Headline</vt:lpstr>
      <vt:lpstr>Arial</vt:lpstr>
      <vt:lpstr>Calibri</vt:lpstr>
      <vt:lpstr>Söhne</vt:lpstr>
      <vt:lpstr>Manual_Master</vt:lpstr>
      <vt:lpstr>Manual_Master</vt:lpstr>
      <vt:lpstr>Empowering  Young People</vt:lpstr>
      <vt:lpstr>Snapshot of Estonian young people</vt:lpstr>
      <vt:lpstr>Youth sector in Estonia. Main elements</vt:lpstr>
      <vt:lpstr>80%  of the 7-19 year-olds participate  in hobby schools or hobby activities</vt:lpstr>
      <vt:lpstr>PowerPointi esitlus</vt:lpstr>
      <vt:lpstr>What we stand for</vt:lpstr>
      <vt:lpstr>Challenges &amp; future tasks</vt:lpstr>
      <vt:lpstr>Coordinating youth activities</vt:lpstr>
      <vt:lpstr>Monitoring &amp; analysis</vt:lpstr>
      <vt:lpstr>Youth data</vt:lpstr>
      <vt:lpstr>Shaping the future</vt:lpstr>
      <vt:lpstr>Our goal is to build  Estonia that  young people want  to live in and lead</vt:lpstr>
      <vt:lpstr>Aitäh!</vt:lpstr>
      <vt:lpstr>Loe mind!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Estonia. Smart Solutions</dc:title>
  <dc:creator>Eva Toome</dc:creator>
  <cp:lastModifiedBy>Eva Toome - HARNO</cp:lastModifiedBy>
  <cp:revision>5</cp:revision>
  <dcterms:created xsi:type="dcterms:W3CDTF">2021-03-18T16:27:43Z</dcterms:created>
  <dcterms:modified xsi:type="dcterms:W3CDTF">2026-01-02T14:45:55Z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0x010100EF84D338B25BE840A60C576DAB63411D</vt:lpwstr>
  </property>
  <property fmtid="{D5CDD505-2E9C-101B-9397-08002B2CF9AE}" pid="3" name="MSIP_Label_defa4170-0d19-0005-0004-bc88714345d2_Enabled">
    <vt:lpwstr>true</vt:lpwstr>
  </property>
  <property fmtid="{D5CDD505-2E9C-101B-9397-08002B2CF9AE}" pid="4" name="MSIP_Label_defa4170-0d19-0005-0004-bc88714345d2_SetDate">
    <vt:lpwstr>2026-01-02T14:13:18Z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8fe098d2-428d-4bd4-9803-7195fe96f0e2</vt:lpwstr>
  </property>
  <property fmtid="{D5CDD505-2E9C-101B-9397-08002B2CF9AE}" pid="8" name="MSIP_Label_defa4170-0d19-0005-0004-bc88714345d2_ActionId">
    <vt:lpwstr>c61a78ad-3c4e-4391-8509-ea1abe4dee62</vt:lpwstr>
  </property>
  <property fmtid="{D5CDD505-2E9C-101B-9397-08002B2CF9AE}" pid="9" name="MSIP_Label_defa4170-0d19-0005-0004-bc88714345d2_ContentBits">
    <vt:lpwstr>0</vt:lpwstr>
  </property>
  <property fmtid="{D5CDD505-2E9C-101B-9397-08002B2CF9AE}" pid="10" name="MSIP_Label_defa4170-0d19-0005-0004-bc88714345d2_Tag">
    <vt:lpwstr>10, 3, 0, 1</vt:lpwstr>
  </property>
</Properties>
</file>