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notesSlides/notesSlide1.xml" ContentType="application/vnd.openxmlformats-officedocument.presentationml.notesSlide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notesSlides/notesSlide2.xml" ContentType="application/vnd.openxmlformats-officedocument.presentationml.notesSlide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notesSlides/notesSlide3.xml" ContentType="application/vnd.openxmlformats-officedocument.presentationml.notesSlide+xml"/>
  <Override PartName="/ppt/tags/tag1798.xml" ContentType="application/vnd.openxmlformats-officedocument.presentationml.tags+xml"/>
  <Override PartName="/ppt/notesSlides/notesSlide4.xml" ContentType="application/vnd.openxmlformats-officedocument.presentationml.notesSlide+xml"/>
  <Override PartName="/ppt/tags/tag1799.xml" ContentType="application/vnd.openxmlformats-officedocument.presentationml.tags+xml"/>
  <Override PartName="/ppt/notesSlides/notesSlide5.xml" ContentType="application/vnd.openxmlformats-officedocument.presentationml.notesSlide+xml"/>
  <Override PartName="/ppt/tags/tag180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801.xml" ContentType="application/vnd.openxmlformats-officedocument.presentationml.tags+xml"/>
  <Override PartName="/ppt/notesSlides/notesSlide8.xml" ContentType="application/vnd.openxmlformats-officedocument.presentationml.notesSlide+xml"/>
  <Override PartName="/ppt/tags/tag1802.xml" ContentType="application/vnd.openxmlformats-officedocument.presentationml.tags+xml"/>
  <Override PartName="/ppt/notesSlides/notesSlide9.xml" ContentType="application/vnd.openxmlformats-officedocument.presentationml.notesSlide+xml"/>
  <Override PartName="/ppt/tags/tag1803.xml" ContentType="application/vnd.openxmlformats-officedocument.presentationml.tags+xml"/>
  <Override PartName="/ppt/notesSlides/notesSlide10.xml" ContentType="application/vnd.openxmlformats-officedocument.presentationml.notesSlide+xml"/>
  <Override PartName="/ppt/tags/tag180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905" r:id="rId2"/>
    <p:sldMasterId id="2147483757" r:id="rId3"/>
    <p:sldMasterId id="2147483907" r:id="rId4"/>
    <p:sldMasterId id="2147483781" r:id="rId5"/>
  </p:sldMasterIdLst>
  <p:notesMasterIdLst>
    <p:notesMasterId r:id="rId23"/>
  </p:notesMasterIdLst>
  <p:sldIdLst>
    <p:sldId id="700" r:id="rId6"/>
    <p:sldId id="330" r:id="rId7"/>
    <p:sldId id="701" r:id="rId8"/>
    <p:sldId id="2147472071" r:id="rId9"/>
    <p:sldId id="329" r:id="rId10"/>
    <p:sldId id="686" r:id="rId11"/>
    <p:sldId id="688" r:id="rId12"/>
    <p:sldId id="2147472068" r:id="rId13"/>
    <p:sldId id="2147472067" r:id="rId14"/>
    <p:sldId id="460" r:id="rId15"/>
    <p:sldId id="282" r:id="rId16"/>
    <p:sldId id="698" r:id="rId17"/>
    <p:sldId id="684" r:id="rId18"/>
    <p:sldId id="279" r:id="rId19"/>
    <p:sldId id="697" r:id="rId20"/>
    <p:sldId id="335" r:id="rId21"/>
    <p:sldId id="69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6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D5DAC-212B-4F22-B22B-85ECAC80A400}" v="4" dt="2025-01-15T17:37:09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8" autoAdjust="0"/>
    <p:restoredTop sz="93557" autoAdjust="0"/>
  </p:normalViewPr>
  <p:slideViewPr>
    <p:cSldViewPr snapToGrid="0" showGuides="1">
      <p:cViewPr varScale="1">
        <p:scale>
          <a:sx n="52" d="100"/>
          <a:sy n="52" d="100"/>
        </p:scale>
        <p:origin x="84" y="156"/>
      </p:cViewPr>
      <p:guideLst/>
    </p:cSldViewPr>
  </p:slideViewPr>
  <p:outlineViewPr>
    <p:cViewPr>
      <p:scale>
        <a:sx n="33" d="100"/>
        <a:sy n="33" d="100"/>
      </p:scale>
      <p:origin x="0" y="-121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056"/>
    </p:cViewPr>
  </p:sorterViewPr>
  <p:notesViewPr>
    <p:cSldViewPr snapToGrid="0" showGuides="1">
      <p:cViewPr varScale="1">
        <p:scale>
          <a:sx n="68" d="100"/>
          <a:sy n="68" d="100"/>
        </p:scale>
        <p:origin x="271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786.xml"/><Relationship Id="rId7" Type="http://schemas.openxmlformats.org/officeDocument/2006/relationships/tags" Target="../tags/tag1790.xml"/><Relationship Id="rId2" Type="http://schemas.openxmlformats.org/officeDocument/2006/relationships/tags" Target="../tags/tag1785.xml"/><Relationship Id="rId1" Type="http://schemas.openxmlformats.org/officeDocument/2006/relationships/theme" Target="../theme/theme6.xml"/><Relationship Id="rId6" Type="http://schemas.openxmlformats.org/officeDocument/2006/relationships/tags" Target="../tags/tag1789.xml"/><Relationship Id="rId5" Type="http://schemas.openxmlformats.org/officeDocument/2006/relationships/tags" Target="../tags/tag1788.xml"/><Relationship Id="rId4" Type="http://schemas.openxmlformats.org/officeDocument/2006/relationships/tags" Target="../tags/tag178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95A3A-4AC0-4C1D-8A85-CCED08C92F9F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Märkmete kohatäide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29E33-65E5-403A-9340-77D2DF082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4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797.xml"/><Relationship Id="rId2" Type="http://schemas.openxmlformats.org/officeDocument/2006/relationships/tags" Target="../tags/tag1796.xml"/><Relationship Id="rId1" Type="http://schemas.openxmlformats.org/officeDocument/2006/relationships/tags" Target="../tags/tag1795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.estonia.ee/messages/facts/?lang=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an_chain_(politics)" TargetMode="External"/><Relationship Id="rId7" Type="http://schemas.openxmlformats.org/officeDocument/2006/relationships/hyperlink" Target="https://en.wikipedia.org/wiki/Lithuania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atvia" TargetMode="External"/><Relationship Id="rId5" Type="http://schemas.openxmlformats.org/officeDocument/2006/relationships/hyperlink" Target="https://en.wikipedia.org/wiki/Estonia" TargetMode="External"/><Relationship Id="rId4" Type="http://schemas.openxmlformats.org/officeDocument/2006/relationships/hyperlink" Target="https://en.wikipedia.org/wiki/Baltic_state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F323-5C63-01F8-178E-33A1A4662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2888CB36-9D0F-D379-2BE1-FB5B7573F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3C7D136C-A935-2195-8459-E933B906F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DD890A5-733D-BA9F-9868-81BFD109E54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43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/>
              <a:t>Estonian Song and Dance Festival - </a:t>
            </a:r>
            <a:r>
              <a:rPr lang="en-US" dirty="0"/>
              <a:t>UNESCO World Heritage</a:t>
            </a:r>
            <a:endParaRPr 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1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Hiiumaa - </a:t>
            </a:r>
            <a:r>
              <a:rPr lang="et-EE" dirty="0" err="1"/>
              <a:t>Rohükula</a:t>
            </a:r>
            <a:r>
              <a:rPr lang="et-EE" dirty="0"/>
              <a:t>, 27 km.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6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4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Find</a:t>
            </a:r>
            <a:r>
              <a:rPr lang="et-EE" dirty="0"/>
              <a:t> </a:t>
            </a:r>
            <a:r>
              <a:rPr lang="et-EE" dirty="0" err="1"/>
              <a:t>more</a:t>
            </a:r>
            <a:r>
              <a:rPr lang="et-EE" dirty="0"/>
              <a:t> </a:t>
            </a:r>
            <a:r>
              <a:rPr lang="et-EE" dirty="0" err="1"/>
              <a:t>rankings</a:t>
            </a:r>
            <a:r>
              <a:rPr lang="et-EE" dirty="0"/>
              <a:t> at </a:t>
            </a:r>
            <a:r>
              <a:rPr lang="et-EE" dirty="0" err="1">
                <a:hlinkClick r:id="rId3"/>
              </a:rPr>
              <a:t>facts</a:t>
            </a:r>
            <a:r>
              <a:rPr lang="et-EE" dirty="0">
                <a:hlinkClick r:id="rId3"/>
              </a:rPr>
              <a:t> - Brand Estonia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6F89B-57B6-4643-BF19-A6C4F29BC795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066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45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0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We are committed to designing solutions that anticipate change and tackle pressing societal issues including environmental sustainability and AI readiness. Our legal framework supports the testing and validating of innovative ideas – such as self-driving cars or personal pickup lockers – before widespread implementation. We innovate and refine through structured experimentation, preparing for future challenges and opportunities.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We have created the ideal testing ground, welcoming trailblazing ideas from everywhere.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Our future-proof tomorrow is built on a top-tier education system, a business-friendly environment, and innovative thinkers.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Related facts: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hailed as the world’s most advanced digital society. The innovative mindset is evident in the digitised services and solutions: from world-leading ICT to sustainable wood and food industries.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known for a result-driven mindset – the digital environment supports us being the perfect test bed to try out new ideas and fail fast at minimum cost.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a world leader in unicorns per capita, counting 10 today and hopefully more in the future.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Naturally, digital integration has also extended into education. Since the e-diary platform </a:t>
            </a:r>
            <a:r>
              <a:rPr lang="en-GB" sz="1000" dirty="0" err="1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eKool</a:t>
            </a: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 launched in 2002, a myriad of e-solutions, state-sponsored and private, have made the learning experience more accessible. Estonian </a:t>
            </a:r>
            <a:r>
              <a:rPr lang="en-GB" sz="1000" dirty="0" err="1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EdTechs</a:t>
            </a: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 are fuelled by an entrepreneurial spirit and supported by research collaborations, which have earned them local and global recognition.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The blockchain technology KSI is designed in Estonia and used globally to ensure networks, systems, and data are compromise-free while retaining 100% data privacy. Estonia ranks as the #1 country to use blockchain nationally.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2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B8E38-614B-3199-5AD2-40625859F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831C0-906E-88D5-8FEE-2C0C885E2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963AC-C0CF-F2D2-0EE8-1C441A99F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rtl="0">
              <a:lnSpc>
                <a:spcPct val="107000"/>
              </a:lnSpc>
              <a:spcAft>
                <a:spcPts val="800"/>
              </a:spcAft>
              <a:buFont typeface="Aino" panose="02000603040504020204" pitchFamily="50" charset="0"/>
              <a:buChar char="+"/>
              <a:tabLst>
                <a:tab pos="457200" algn="l"/>
              </a:tabLs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5A698-20A0-3239-AD13-665740783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6F89B-57B6-4643-BF19-A6C4F29BC795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216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2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UNESCO </a:t>
            </a:r>
            <a:r>
              <a:rPr lang="et-EE" dirty="0" err="1"/>
              <a:t>Memory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World Register</a:t>
            </a:r>
          </a:p>
          <a:p>
            <a:pPr marL="0" indent="0">
              <a:buNone/>
            </a:pPr>
            <a:r>
              <a:rPr lang="en-US" b="0" i="0" dirty="0">
                <a:effectLst/>
                <a:latin typeface="Arial" panose="020B0604020202020204" pitchFamily="34" charset="0"/>
              </a:rPr>
              <a:t>23 August 1989. Approximately two million people joined their hands to form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Human chain (poli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chain</a:t>
            </a:r>
            <a:r>
              <a:rPr lang="en-US" b="0" i="0" dirty="0">
                <a:effectLst/>
                <a:latin typeface="Arial" panose="020B0604020202020204" pitchFamily="34" charset="0"/>
              </a:rPr>
              <a:t> spanning 690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kilometres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(430 mi) across the three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Baltic sta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Baltic states</a:t>
            </a:r>
            <a:r>
              <a:rPr lang="en-US" b="0" i="0" dirty="0">
                <a:effectLst/>
                <a:latin typeface="Arial" panose="020B0604020202020204" pitchFamily="34" charset="0"/>
              </a:rPr>
              <a:t> of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5" tooltip="Eston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Estonia</a:t>
            </a:r>
            <a:r>
              <a:rPr lang="en-US" b="0" i="0" dirty="0"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6" tooltip="Latv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Latvia</a:t>
            </a:r>
            <a:r>
              <a:rPr lang="en-US" b="0" i="0" dirty="0">
                <a:effectLst/>
                <a:latin typeface="Arial" panose="020B0604020202020204" pitchFamily="34" charset="0"/>
              </a:rPr>
              <a:t> and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Lithuania</a:t>
            </a:r>
            <a:r>
              <a:rPr lang="en-US" b="0" i="0" dirty="0">
                <a:effectLst/>
                <a:latin typeface="Arial" panose="020B0604020202020204" pitchFamily="34" charset="0"/>
              </a:rPr>
              <a:t>, </a:t>
            </a:r>
            <a:endParaRPr 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5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9" Type="http://schemas.openxmlformats.org/officeDocument/2006/relationships/tags" Target="../tags/tag92.xml"/><Relationship Id="rId21" Type="http://schemas.openxmlformats.org/officeDocument/2006/relationships/tags" Target="../tags/tag74.xml"/><Relationship Id="rId34" Type="http://schemas.openxmlformats.org/officeDocument/2006/relationships/tags" Target="../tags/tag87.xml"/><Relationship Id="rId42" Type="http://schemas.openxmlformats.org/officeDocument/2006/relationships/tags" Target="../tags/tag95.xml"/><Relationship Id="rId47" Type="http://schemas.openxmlformats.org/officeDocument/2006/relationships/tags" Target="../tags/tag100.xml"/><Relationship Id="rId50" Type="http://schemas.openxmlformats.org/officeDocument/2006/relationships/tags" Target="../tags/tag103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9" Type="http://schemas.openxmlformats.org/officeDocument/2006/relationships/tags" Target="../tags/tag82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tags" Target="../tags/tag85.xml"/><Relationship Id="rId37" Type="http://schemas.openxmlformats.org/officeDocument/2006/relationships/tags" Target="../tags/tag90.xml"/><Relationship Id="rId40" Type="http://schemas.openxmlformats.org/officeDocument/2006/relationships/tags" Target="../tags/tag93.xml"/><Relationship Id="rId45" Type="http://schemas.openxmlformats.org/officeDocument/2006/relationships/tags" Target="../tags/tag98.xml"/><Relationship Id="rId53" Type="http://schemas.openxmlformats.org/officeDocument/2006/relationships/tags" Target="../tags/tag106.xml"/><Relationship Id="rId5" Type="http://schemas.openxmlformats.org/officeDocument/2006/relationships/tags" Target="../tags/tag58.xml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tags" Target="../tags/tag84.xml"/><Relationship Id="rId44" Type="http://schemas.openxmlformats.org/officeDocument/2006/relationships/tags" Target="../tags/tag97.xml"/><Relationship Id="rId52" Type="http://schemas.openxmlformats.org/officeDocument/2006/relationships/tags" Target="../tags/tag105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tags" Target="../tags/tag83.xml"/><Relationship Id="rId35" Type="http://schemas.openxmlformats.org/officeDocument/2006/relationships/tags" Target="../tags/tag88.xml"/><Relationship Id="rId43" Type="http://schemas.openxmlformats.org/officeDocument/2006/relationships/tags" Target="../tags/tag96.xml"/><Relationship Id="rId48" Type="http://schemas.openxmlformats.org/officeDocument/2006/relationships/tags" Target="../tags/tag101.xml"/><Relationship Id="rId8" Type="http://schemas.openxmlformats.org/officeDocument/2006/relationships/tags" Target="../tags/tag61.xml"/><Relationship Id="rId51" Type="http://schemas.openxmlformats.org/officeDocument/2006/relationships/tags" Target="../tags/tag104.xml"/><Relationship Id="rId3" Type="http://schemas.openxmlformats.org/officeDocument/2006/relationships/tags" Target="../tags/tag56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33" Type="http://schemas.openxmlformats.org/officeDocument/2006/relationships/tags" Target="../tags/tag86.xml"/><Relationship Id="rId38" Type="http://schemas.openxmlformats.org/officeDocument/2006/relationships/tags" Target="../tags/tag91.xml"/><Relationship Id="rId46" Type="http://schemas.openxmlformats.org/officeDocument/2006/relationships/tags" Target="../tags/tag99.xml"/><Relationship Id="rId20" Type="http://schemas.openxmlformats.org/officeDocument/2006/relationships/tags" Target="../tags/tag73.xml"/><Relationship Id="rId41" Type="http://schemas.openxmlformats.org/officeDocument/2006/relationships/tags" Target="../tags/tag94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36" Type="http://schemas.openxmlformats.org/officeDocument/2006/relationships/tags" Target="../tags/tag89.xml"/><Relationship Id="rId49" Type="http://schemas.openxmlformats.org/officeDocument/2006/relationships/tags" Target="../tags/tag102.xml"/></Relationships>
</file>

<file path=ppt/slideLayouts/_rels/slideLayout21.xml.rels><?xml version="1.0" encoding="UTF-8" standalone="yes"?>
<Relationships xmlns="http://schemas.openxmlformats.org/package/2006/relationships"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9" Type="http://schemas.openxmlformats.org/officeDocument/2006/relationships/tags" Target="../tags/tag145.xml"/><Relationship Id="rId21" Type="http://schemas.openxmlformats.org/officeDocument/2006/relationships/tags" Target="../tags/tag127.xml"/><Relationship Id="rId34" Type="http://schemas.openxmlformats.org/officeDocument/2006/relationships/tags" Target="../tags/tag140.xml"/><Relationship Id="rId42" Type="http://schemas.openxmlformats.org/officeDocument/2006/relationships/tags" Target="../tags/tag148.xml"/><Relationship Id="rId47" Type="http://schemas.openxmlformats.org/officeDocument/2006/relationships/tags" Target="../tags/tag153.xml"/><Relationship Id="rId50" Type="http://schemas.openxmlformats.org/officeDocument/2006/relationships/tags" Target="../tags/tag156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9" Type="http://schemas.openxmlformats.org/officeDocument/2006/relationships/tags" Target="../tags/tag135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tags" Target="../tags/tag138.xml"/><Relationship Id="rId37" Type="http://schemas.openxmlformats.org/officeDocument/2006/relationships/tags" Target="../tags/tag143.xml"/><Relationship Id="rId40" Type="http://schemas.openxmlformats.org/officeDocument/2006/relationships/tags" Target="../tags/tag146.xml"/><Relationship Id="rId45" Type="http://schemas.openxmlformats.org/officeDocument/2006/relationships/tags" Target="../tags/tag151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11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tags" Target="../tags/tag137.xml"/><Relationship Id="rId44" Type="http://schemas.openxmlformats.org/officeDocument/2006/relationships/tags" Target="../tags/tag150.xml"/><Relationship Id="rId52" Type="http://schemas.openxmlformats.org/officeDocument/2006/relationships/tags" Target="../tags/tag158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Relationship Id="rId35" Type="http://schemas.openxmlformats.org/officeDocument/2006/relationships/tags" Target="../tags/tag141.xml"/><Relationship Id="rId43" Type="http://schemas.openxmlformats.org/officeDocument/2006/relationships/tags" Target="../tags/tag149.xml"/><Relationship Id="rId48" Type="http://schemas.openxmlformats.org/officeDocument/2006/relationships/tags" Target="../tags/tag154.xml"/><Relationship Id="rId8" Type="http://schemas.openxmlformats.org/officeDocument/2006/relationships/tags" Target="../tags/tag114.xml"/><Relationship Id="rId51" Type="http://schemas.openxmlformats.org/officeDocument/2006/relationships/tags" Target="../tags/tag157.xml"/><Relationship Id="rId3" Type="http://schemas.openxmlformats.org/officeDocument/2006/relationships/tags" Target="../tags/tag109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tags" Target="../tags/tag139.xml"/><Relationship Id="rId38" Type="http://schemas.openxmlformats.org/officeDocument/2006/relationships/tags" Target="../tags/tag144.xml"/><Relationship Id="rId46" Type="http://schemas.openxmlformats.org/officeDocument/2006/relationships/tags" Target="../tags/tag152.xml"/><Relationship Id="rId20" Type="http://schemas.openxmlformats.org/officeDocument/2006/relationships/tags" Target="../tags/tag126.xml"/><Relationship Id="rId41" Type="http://schemas.openxmlformats.org/officeDocument/2006/relationships/tags" Target="../tags/tag147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36" Type="http://schemas.openxmlformats.org/officeDocument/2006/relationships/tags" Target="../tags/tag142.xml"/><Relationship Id="rId49" Type="http://schemas.openxmlformats.org/officeDocument/2006/relationships/tags" Target="../tags/tag155.xml"/></Relationships>
</file>

<file path=ppt/slideLayouts/_rels/slideLayout22.xml.rels><?xml version="1.0" encoding="UTF-8" standalone="yes"?>
<Relationships xmlns="http://schemas.openxmlformats.org/package/2006/relationships"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tags" Target="../tags/tag184.xml"/><Relationship Id="rId39" Type="http://schemas.openxmlformats.org/officeDocument/2006/relationships/tags" Target="../tags/tag197.xml"/><Relationship Id="rId21" Type="http://schemas.openxmlformats.org/officeDocument/2006/relationships/tags" Target="../tags/tag179.xml"/><Relationship Id="rId34" Type="http://schemas.openxmlformats.org/officeDocument/2006/relationships/tags" Target="../tags/tag192.xml"/><Relationship Id="rId42" Type="http://schemas.openxmlformats.org/officeDocument/2006/relationships/tags" Target="../tags/tag200.xml"/><Relationship Id="rId47" Type="http://schemas.openxmlformats.org/officeDocument/2006/relationships/tags" Target="../tags/tag205.xml"/><Relationship Id="rId50" Type="http://schemas.openxmlformats.org/officeDocument/2006/relationships/tags" Target="../tags/tag208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9" Type="http://schemas.openxmlformats.org/officeDocument/2006/relationships/tags" Target="../tags/tag187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tags" Target="../tags/tag190.xml"/><Relationship Id="rId37" Type="http://schemas.openxmlformats.org/officeDocument/2006/relationships/tags" Target="../tags/tag195.xml"/><Relationship Id="rId40" Type="http://schemas.openxmlformats.org/officeDocument/2006/relationships/tags" Target="../tags/tag198.xml"/><Relationship Id="rId45" Type="http://schemas.openxmlformats.org/officeDocument/2006/relationships/tags" Target="../tags/tag203.xml"/><Relationship Id="rId53" Type="http://schemas.openxmlformats.org/officeDocument/2006/relationships/tags" Target="../tags/tag211.xml"/><Relationship Id="rId5" Type="http://schemas.openxmlformats.org/officeDocument/2006/relationships/tags" Target="../tags/tag163.xml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tags" Target="../tags/tag189.xml"/><Relationship Id="rId44" Type="http://schemas.openxmlformats.org/officeDocument/2006/relationships/tags" Target="../tags/tag202.xml"/><Relationship Id="rId52" Type="http://schemas.openxmlformats.org/officeDocument/2006/relationships/tags" Target="../tags/tag210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tags" Target="../tags/tag185.xml"/><Relationship Id="rId30" Type="http://schemas.openxmlformats.org/officeDocument/2006/relationships/tags" Target="../tags/tag188.xml"/><Relationship Id="rId35" Type="http://schemas.openxmlformats.org/officeDocument/2006/relationships/tags" Target="../tags/tag193.xml"/><Relationship Id="rId43" Type="http://schemas.openxmlformats.org/officeDocument/2006/relationships/tags" Target="../tags/tag201.xml"/><Relationship Id="rId48" Type="http://schemas.openxmlformats.org/officeDocument/2006/relationships/tags" Target="../tags/tag206.xml"/><Relationship Id="rId8" Type="http://schemas.openxmlformats.org/officeDocument/2006/relationships/tags" Target="../tags/tag166.xml"/><Relationship Id="rId51" Type="http://schemas.openxmlformats.org/officeDocument/2006/relationships/tags" Target="../tags/tag209.xml"/><Relationship Id="rId3" Type="http://schemas.openxmlformats.org/officeDocument/2006/relationships/tags" Target="../tags/tag161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tags" Target="../tags/tag191.xml"/><Relationship Id="rId38" Type="http://schemas.openxmlformats.org/officeDocument/2006/relationships/tags" Target="../tags/tag196.xml"/><Relationship Id="rId46" Type="http://schemas.openxmlformats.org/officeDocument/2006/relationships/tags" Target="../tags/tag204.xml"/><Relationship Id="rId20" Type="http://schemas.openxmlformats.org/officeDocument/2006/relationships/tags" Target="../tags/tag178.xml"/><Relationship Id="rId41" Type="http://schemas.openxmlformats.org/officeDocument/2006/relationships/tags" Target="../tags/tag199.xml"/><Relationship Id="rId54" Type="http://schemas.openxmlformats.org/officeDocument/2006/relationships/tags" Target="../tags/tag212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6.xml"/><Relationship Id="rId36" Type="http://schemas.openxmlformats.org/officeDocument/2006/relationships/tags" Target="../tags/tag194.xml"/><Relationship Id="rId49" Type="http://schemas.openxmlformats.org/officeDocument/2006/relationships/tags" Target="../tags/tag207.xml"/></Relationships>
</file>

<file path=ppt/slideLayouts/_rels/slideLayout23.xml.rels><?xml version="1.0" encoding="UTF-8" standalone="yes"?>
<Relationships xmlns="http://schemas.openxmlformats.org/package/2006/relationships"><Relationship Id="rId13" Type="http://schemas.openxmlformats.org/officeDocument/2006/relationships/tags" Target="../tags/tag225.xml"/><Relationship Id="rId18" Type="http://schemas.openxmlformats.org/officeDocument/2006/relationships/tags" Target="../tags/tag230.xml"/><Relationship Id="rId26" Type="http://schemas.openxmlformats.org/officeDocument/2006/relationships/tags" Target="../tags/tag238.xml"/><Relationship Id="rId39" Type="http://schemas.openxmlformats.org/officeDocument/2006/relationships/tags" Target="../tags/tag251.xml"/><Relationship Id="rId21" Type="http://schemas.openxmlformats.org/officeDocument/2006/relationships/tags" Target="../tags/tag233.xml"/><Relationship Id="rId34" Type="http://schemas.openxmlformats.org/officeDocument/2006/relationships/tags" Target="../tags/tag246.xml"/><Relationship Id="rId42" Type="http://schemas.openxmlformats.org/officeDocument/2006/relationships/tags" Target="../tags/tag254.xml"/><Relationship Id="rId47" Type="http://schemas.openxmlformats.org/officeDocument/2006/relationships/tags" Target="../tags/tag259.xml"/><Relationship Id="rId50" Type="http://schemas.openxmlformats.org/officeDocument/2006/relationships/tags" Target="../tags/tag262.xml"/><Relationship Id="rId7" Type="http://schemas.openxmlformats.org/officeDocument/2006/relationships/tags" Target="../tags/tag219.xml"/><Relationship Id="rId2" Type="http://schemas.openxmlformats.org/officeDocument/2006/relationships/tags" Target="../tags/tag214.xml"/><Relationship Id="rId16" Type="http://schemas.openxmlformats.org/officeDocument/2006/relationships/tags" Target="../tags/tag228.xml"/><Relationship Id="rId29" Type="http://schemas.openxmlformats.org/officeDocument/2006/relationships/tags" Target="../tags/tag241.xml"/><Relationship Id="rId11" Type="http://schemas.openxmlformats.org/officeDocument/2006/relationships/tags" Target="../tags/tag223.xml"/><Relationship Id="rId24" Type="http://schemas.openxmlformats.org/officeDocument/2006/relationships/tags" Target="../tags/tag236.xml"/><Relationship Id="rId32" Type="http://schemas.openxmlformats.org/officeDocument/2006/relationships/tags" Target="../tags/tag244.xml"/><Relationship Id="rId37" Type="http://schemas.openxmlformats.org/officeDocument/2006/relationships/tags" Target="../tags/tag249.xml"/><Relationship Id="rId40" Type="http://schemas.openxmlformats.org/officeDocument/2006/relationships/tags" Target="../tags/tag252.xml"/><Relationship Id="rId45" Type="http://schemas.openxmlformats.org/officeDocument/2006/relationships/tags" Target="../tags/tag257.xml"/><Relationship Id="rId53" Type="http://schemas.openxmlformats.org/officeDocument/2006/relationships/tags" Target="../tags/tag265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19" Type="http://schemas.openxmlformats.org/officeDocument/2006/relationships/tags" Target="../tags/tag231.xml"/><Relationship Id="rId31" Type="http://schemas.openxmlformats.org/officeDocument/2006/relationships/tags" Target="../tags/tag243.xml"/><Relationship Id="rId44" Type="http://schemas.openxmlformats.org/officeDocument/2006/relationships/tags" Target="../tags/tag256.xml"/><Relationship Id="rId52" Type="http://schemas.openxmlformats.org/officeDocument/2006/relationships/tags" Target="../tags/tag264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tags" Target="../tags/tag226.xml"/><Relationship Id="rId22" Type="http://schemas.openxmlformats.org/officeDocument/2006/relationships/tags" Target="../tags/tag234.xml"/><Relationship Id="rId27" Type="http://schemas.openxmlformats.org/officeDocument/2006/relationships/tags" Target="../tags/tag239.xml"/><Relationship Id="rId30" Type="http://schemas.openxmlformats.org/officeDocument/2006/relationships/tags" Target="../tags/tag242.xml"/><Relationship Id="rId35" Type="http://schemas.openxmlformats.org/officeDocument/2006/relationships/tags" Target="../tags/tag247.xml"/><Relationship Id="rId43" Type="http://schemas.openxmlformats.org/officeDocument/2006/relationships/tags" Target="../tags/tag255.xml"/><Relationship Id="rId48" Type="http://schemas.openxmlformats.org/officeDocument/2006/relationships/tags" Target="../tags/tag260.xml"/><Relationship Id="rId8" Type="http://schemas.openxmlformats.org/officeDocument/2006/relationships/tags" Target="../tags/tag220.xml"/><Relationship Id="rId51" Type="http://schemas.openxmlformats.org/officeDocument/2006/relationships/tags" Target="../tags/tag263.xml"/><Relationship Id="rId3" Type="http://schemas.openxmlformats.org/officeDocument/2006/relationships/tags" Target="../tags/tag215.xml"/><Relationship Id="rId12" Type="http://schemas.openxmlformats.org/officeDocument/2006/relationships/tags" Target="../tags/tag224.xml"/><Relationship Id="rId17" Type="http://schemas.openxmlformats.org/officeDocument/2006/relationships/tags" Target="../tags/tag229.xml"/><Relationship Id="rId25" Type="http://schemas.openxmlformats.org/officeDocument/2006/relationships/tags" Target="../tags/tag237.xml"/><Relationship Id="rId33" Type="http://schemas.openxmlformats.org/officeDocument/2006/relationships/tags" Target="../tags/tag245.xml"/><Relationship Id="rId38" Type="http://schemas.openxmlformats.org/officeDocument/2006/relationships/tags" Target="../tags/tag250.xml"/><Relationship Id="rId46" Type="http://schemas.openxmlformats.org/officeDocument/2006/relationships/tags" Target="../tags/tag258.xml"/><Relationship Id="rId20" Type="http://schemas.openxmlformats.org/officeDocument/2006/relationships/tags" Target="../tags/tag232.xml"/><Relationship Id="rId41" Type="http://schemas.openxmlformats.org/officeDocument/2006/relationships/tags" Target="../tags/tag253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5" Type="http://schemas.openxmlformats.org/officeDocument/2006/relationships/tags" Target="../tags/tag227.xml"/><Relationship Id="rId23" Type="http://schemas.openxmlformats.org/officeDocument/2006/relationships/tags" Target="../tags/tag235.xml"/><Relationship Id="rId28" Type="http://schemas.openxmlformats.org/officeDocument/2006/relationships/tags" Target="../tags/tag240.xml"/><Relationship Id="rId36" Type="http://schemas.openxmlformats.org/officeDocument/2006/relationships/tags" Target="../tags/tag248.xml"/><Relationship Id="rId49" Type="http://schemas.openxmlformats.org/officeDocument/2006/relationships/tags" Target="../tags/tag261.xml"/></Relationships>
</file>

<file path=ppt/slideLayouts/_rels/slideLayout24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9" Type="http://schemas.openxmlformats.org/officeDocument/2006/relationships/tags" Target="../tags/tag304.xml"/><Relationship Id="rId21" Type="http://schemas.openxmlformats.org/officeDocument/2006/relationships/tags" Target="../tags/tag286.xml"/><Relationship Id="rId34" Type="http://schemas.openxmlformats.org/officeDocument/2006/relationships/tags" Target="../tags/tag299.xml"/><Relationship Id="rId42" Type="http://schemas.openxmlformats.org/officeDocument/2006/relationships/tags" Target="../tags/tag307.xml"/><Relationship Id="rId47" Type="http://schemas.openxmlformats.org/officeDocument/2006/relationships/tags" Target="../tags/tag312.xml"/><Relationship Id="rId50" Type="http://schemas.openxmlformats.org/officeDocument/2006/relationships/tags" Target="../tags/tag315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9" Type="http://schemas.openxmlformats.org/officeDocument/2006/relationships/tags" Target="../tags/tag294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tags" Target="../tags/tag302.xml"/><Relationship Id="rId40" Type="http://schemas.openxmlformats.org/officeDocument/2006/relationships/tags" Target="../tags/tag305.xml"/><Relationship Id="rId45" Type="http://schemas.openxmlformats.org/officeDocument/2006/relationships/tags" Target="../tags/tag310.xml"/><Relationship Id="rId53" Type="http://schemas.openxmlformats.org/officeDocument/2006/relationships/tags" Target="../tags/tag318.xml"/><Relationship Id="rId5" Type="http://schemas.openxmlformats.org/officeDocument/2006/relationships/tags" Target="../tags/tag270.xml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4" Type="http://schemas.openxmlformats.org/officeDocument/2006/relationships/tags" Target="../tags/tag309.xml"/><Relationship Id="rId52" Type="http://schemas.openxmlformats.org/officeDocument/2006/relationships/tags" Target="../tags/tag317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tags" Target="../tags/tag300.xml"/><Relationship Id="rId43" Type="http://schemas.openxmlformats.org/officeDocument/2006/relationships/tags" Target="../tags/tag308.xml"/><Relationship Id="rId48" Type="http://schemas.openxmlformats.org/officeDocument/2006/relationships/tags" Target="../tags/tag313.xml"/><Relationship Id="rId8" Type="http://schemas.openxmlformats.org/officeDocument/2006/relationships/tags" Target="../tags/tag273.xml"/><Relationship Id="rId51" Type="http://schemas.openxmlformats.org/officeDocument/2006/relationships/tags" Target="../tags/tag316.xml"/><Relationship Id="rId3" Type="http://schemas.openxmlformats.org/officeDocument/2006/relationships/tags" Target="../tags/tag268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38" Type="http://schemas.openxmlformats.org/officeDocument/2006/relationships/tags" Target="../tags/tag303.xml"/><Relationship Id="rId46" Type="http://schemas.openxmlformats.org/officeDocument/2006/relationships/tags" Target="../tags/tag311.xml"/><Relationship Id="rId20" Type="http://schemas.openxmlformats.org/officeDocument/2006/relationships/tags" Target="../tags/tag285.xml"/><Relationship Id="rId41" Type="http://schemas.openxmlformats.org/officeDocument/2006/relationships/tags" Target="../tags/tag306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tags" Target="../tags/tag301.xml"/><Relationship Id="rId49" Type="http://schemas.openxmlformats.org/officeDocument/2006/relationships/tags" Target="../tags/tag314.xml"/></Relationships>
</file>

<file path=ppt/slideLayouts/_rels/slideLayout25.xml.rels><?xml version="1.0" encoding="UTF-8" standalone="yes"?>
<Relationships xmlns="http://schemas.openxmlformats.org/package/2006/relationships"><Relationship Id="rId13" Type="http://schemas.openxmlformats.org/officeDocument/2006/relationships/tags" Target="../tags/tag331.xml"/><Relationship Id="rId18" Type="http://schemas.openxmlformats.org/officeDocument/2006/relationships/tags" Target="../tags/tag336.xml"/><Relationship Id="rId26" Type="http://schemas.openxmlformats.org/officeDocument/2006/relationships/tags" Target="../tags/tag344.xml"/><Relationship Id="rId39" Type="http://schemas.openxmlformats.org/officeDocument/2006/relationships/tags" Target="../tags/tag357.xml"/><Relationship Id="rId21" Type="http://schemas.openxmlformats.org/officeDocument/2006/relationships/tags" Target="../tags/tag339.xml"/><Relationship Id="rId34" Type="http://schemas.openxmlformats.org/officeDocument/2006/relationships/tags" Target="../tags/tag352.xml"/><Relationship Id="rId42" Type="http://schemas.openxmlformats.org/officeDocument/2006/relationships/tags" Target="../tags/tag360.xml"/><Relationship Id="rId47" Type="http://schemas.openxmlformats.org/officeDocument/2006/relationships/tags" Target="../tags/tag365.xml"/><Relationship Id="rId50" Type="http://schemas.openxmlformats.org/officeDocument/2006/relationships/tags" Target="../tags/tag368.xml"/><Relationship Id="rId7" Type="http://schemas.openxmlformats.org/officeDocument/2006/relationships/tags" Target="../tags/tag325.xml"/><Relationship Id="rId2" Type="http://schemas.openxmlformats.org/officeDocument/2006/relationships/tags" Target="../tags/tag320.xml"/><Relationship Id="rId16" Type="http://schemas.openxmlformats.org/officeDocument/2006/relationships/tags" Target="../tags/tag334.xml"/><Relationship Id="rId29" Type="http://schemas.openxmlformats.org/officeDocument/2006/relationships/tags" Target="../tags/tag347.xml"/><Relationship Id="rId11" Type="http://schemas.openxmlformats.org/officeDocument/2006/relationships/tags" Target="../tags/tag329.xml"/><Relationship Id="rId24" Type="http://schemas.openxmlformats.org/officeDocument/2006/relationships/tags" Target="../tags/tag342.xml"/><Relationship Id="rId32" Type="http://schemas.openxmlformats.org/officeDocument/2006/relationships/tags" Target="../tags/tag350.xml"/><Relationship Id="rId37" Type="http://schemas.openxmlformats.org/officeDocument/2006/relationships/tags" Target="../tags/tag355.xml"/><Relationship Id="rId40" Type="http://schemas.openxmlformats.org/officeDocument/2006/relationships/tags" Target="../tags/tag358.xml"/><Relationship Id="rId45" Type="http://schemas.openxmlformats.org/officeDocument/2006/relationships/tags" Target="../tags/tag363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323.xml"/><Relationship Id="rId10" Type="http://schemas.openxmlformats.org/officeDocument/2006/relationships/tags" Target="../tags/tag328.xml"/><Relationship Id="rId19" Type="http://schemas.openxmlformats.org/officeDocument/2006/relationships/tags" Target="../tags/tag337.xml"/><Relationship Id="rId31" Type="http://schemas.openxmlformats.org/officeDocument/2006/relationships/tags" Target="../tags/tag349.xml"/><Relationship Id="rId44" Type="http://schemas.openxmlformats.org/officeDocument/2006/relationships/tags" Target="../tags/tag362.xml"/><Relationship Id="rId52" Type="http://schemas.openxmlformats.org/officeDocument/2006/relationships/tags" Target="../tags/tag370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Relationship Id="rId22" Type="http://schemas.openxmlformats.org/officeDocument/2006/relationships/tags" Target="../tags/tag340.xml"/><Relationship Id="rId27" Type="http://schemas.openxmlformats.org/officeDocument/2006/relationships/tags" Target="../tags/tag345.xml"/><Relationship Id="rId30" Type="http://schemas.openxmlformats.org/officeDocument/2006/relationships/tags" Target="../tags/tag348.xml"/><Relationship Id="rId35" Type="http://schemas.openxmlformats.org/officeDocument/2006/relationships/tags" Target="../tags/tag353.xml"/><Relationship Id="rId43" Type="http://schemas.openxmlformats.org/officeDocument/2006/relationships/tags" Target="../tags/tag361.xml"/><Relationship Id="rId48" Type="http://schemas.openxmlformats.org/officeDocument/2006/relationships/tags" Target="../tags/tag366.xml"/><Relationship Id="rId8" Type="http://schemas.openxmlformats.org/officeDocument/2006/relationships/tags" Target="../tags/tag326.xml"/><Relationship Id="rId51" Type="http://schemas.openxmlformats.org/officeDocument/2006/relationships/tags" Target="../tags/tag369.xml"/><Relationship Id="rId3" Type="http://schemas.openxmlformats.org/officeDocument/2006/relationships/tags" Target="../tags/tag321.xml"/><Relationship Id="rId12" Type="http://schemas.openxmlformats.org/officeDocument/2006/relationships/tags" Target="../tags/tag330.xml"/><Relationship Id="rId17" Type="http://schemas.openxmlformats.org/officeDocument/2006/relationships/tags" Target="../tags/tag335.xml"/><Relationship Id="rId25" Type="http://schemas.openxmlformats.org/officeDocument/2006/relationships/tags" Target="../tags/tag343.xml"/><Relationship Id="rId33" Type="http://schemas.openxmlformats.org/officeDocument/2006/relationships/tags" Target="../tags/tag351.xml"/><Relationship Id="rId38" Type="http://schemas.openxmlformats.org/officeDocument/2006/relationships/tags" Target="../tags/tag356.xml"/><Relationship Id="rId46" Type="http://schemas.openxmlformats.org/officeDocument/2006/relationships/tags" Target="../tags/tag364.xml"/><Relationship Id="rId20" Type="http://schemas.openxmlformats.org/officeDocument/2006/relationships/tags" Target="../tags/tag338.xml"/><Relationship Id="rId41" Type="http://schemas.openxmlformats.org/officeDocument/2006/relationships/tags" Target="../tags/tag359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5" Type="http://schemas.openxmlformats.org/officeDocument/2006/relationships/tags" Target="../tags/tag333.xml"/><Relationship Id="rId23" Type="http://schemas.openxmlformats.org/officeDocument/2006/relationships/tags" Target="../tags/tag341.xml"/><Relationship Id="rId28" Type="http://schemas.openxmlformats.org/officeDocument/2006/relationships/tags" Target="../tags/tag346.xml"/><Relationship Id="rId36" Type="http://schemas.openxmlformats.org/officeDocument/2006/relationships/tags" Target="../tags/tag354.xml"/><Relationship Id="rId49" Type="http://schemas.openxmlformats.org/officeDocument/2006/relationships/tags" Target="../tags/tag367.xml"/></Relationships>
</file>

<file path=ppt/slideLayouts/_rels/slideLayout26.xml.rels><?xml version="1.0" encoding="UTF-8" standalone="yes"?>
<Relationships xmlns="http://schemas.openxmlformats.org/package/2006/relationships"><Relationship Id="rId13" Type="http://schemas.openxmlformats.org/officeDocument/2006/relationships/tags" Target="../tags/tag383.xml"/><Relationship Id="rId18" Type="http://schemas.openxmlformats.org/officeDocument/2006/relationships/tags" Target="../tags/tag388.xml"/><Relationship Id="rId26" Type="http://schemas.openxmlformats.org/officeDocument/2006/relationships/tags" Target="../tags/tag396.xml"/><Relationship Id="rId39" Type="http://schemas.openxmlformats.org/officeDocument/2006/relationships/tags" Target="../tags/tag409.xml"/><Relationship Id="rId21" Type="http://schemas.openxmlformats.org/officeDocument/2006/relationships/tags" Target="../tags/tag391.xml"/><Relationship Id="rId34" Type="http://schemas.openxmlformats.org/officeDocument/2006/relationships/tags" Target="../tags/tag404.xml"/><Relationship Id="rId42" Type="http://schemas.openxmlformats.org/officeDocument/2006/relationships/tags" Target="../tags/tag412.xml"/><Relationship Id="rId47" Type="http://schemas.openxmlformats.org/officeDocument/2006/relationships/tags" Target="../tags/tag417.xml"/><Relationship Id="rId50" Type="http://schemas.openxmlformats.org/officeDocument/2006/relationships/tags" Target="../tags/tag420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377.xml"/><Relationship Id="rId2" Type="http://schemas.openxmlformats.org/officeDocument/2006/relationships/tags" Target="../tags/tag372.xml"/><Relationship Id="rId16" Type="http://schemas.openxmlformats.org/officeDocument/2006/relationships/tags" Target="../tags/tag386.xml"/><Relationship Id="rId29" Type="http://schemas.openxmlformats.org/officeDocument/2006/relationships/tags" Target="../tags/tag399.xml"/><Relationship Id="rId11" Type="http://schemas.openxmlformats.org/officeDocument/2006/relationships/tags" Target="../tags/tag381.xml"/><Relationship Id="rId24" Type="http://schemas.openxmlformats.org/officeDocument/2006/relationships/tags" Target="../tags/tag394.xml"/><Relationship Id="rId32" Type="http://schemas.openxmlformats.org/officeDocument/2006/relationships/tags" Target="../tags/tag402.xml"/><Relationship Id="rId37" Type="http://schemas.openxmlformats.org/officeDocument/2006/relationships/tags" Target="../tags/tag407.xml"/><Relationship Id="rId40" Type="http://schemas.openxmlformats.org/officeDocument/2006/relationships/tags" Target="../tags/tag410.xml"/><Relationship Id="rId45" Type="http://schemas.openxmlformats.org/officeDocument/2006/relationships/tags" Target="../tags/tag415.xml"/><Relationship Id="rId53" Type="http://schemas.openxmlformats.org/officeDocument/2006/relationships/tags" Target="../tags/tag423.xml"/><Relationship Id="rId5" Type="http://schemas.openxmlformats.org/officeDocument/2006/relationships/tags" Target="../tags/tag375.xml"/><Relationship Id="rId10" Type="http://schemas.openxmlformats.org/officeDocument/2006/relationships/tags" Target="../tags/tag380.xml"/><Relationship Id="rId19" Type="http://schemas.openxmlformats.org/officeDocument/2006/relationships/tags" Target="../tags/tag389.xml"/><Relationship Id="rId31" Type="http://schemas.openxmlformats.org/officeDocument/2006/relationships/tags" Target="../tags/tag401.xml"/><Relationship Id="rId44" Type="http://schemas.openxmlformats.org/officeDocument/2006/relationships/tags" Target="../tags/tag414.xml"/><Relationship Id="rId52" Type="http://schemas.openxmlformats.org/officeDocument/2006/relationships/tags" Target="../tags/tag422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tags" Target="../tags/tag384.xml"/><Relationship Id="rId22" Type="http://schemas.openxmlformats.org/officeDocument/2006/relationships/tags" Target="../tags/tag392.xml"/><Relationship Id="rId27" Type="http://schemas.openxmlformats.org/officeDocument/2006/relationships/tags" Target="../tags/tag397.xml"/><Relationship Id="rId30" Type="http://schemas.openxmlformats.org/officeDocument/2006/relationships/tags" Target="../tags/tag400.xml"/><Relationship Id="rId35" Type="http://schemas.openxmlformats.org/officeDocument/2006/relationships/tags" Target="../tags/tag405.xml"/><Relationship Id="rId43" Type="http://schemas.openxmlformats.org/officeDocument/2006/relationships/tags" Target="../tags/tag413.xml"/><Relationship Id="rId48" Type="http://schemas.openxmlformats.org/officeDocument/2006/relationships/tags" Target="../tags/tag418.xml"/><Relationship Id="rId8" Type="http://schemas.openxmlformats.org/officeDocument/2006/relationships/tags" Target="../tags/tag378.xml"/><Relationship Id="rId51" Type="http://schemas.openxmlformats.org/officeDocument/2006/relationships/tags" Target="../tags/tag421.xml"/><Relationship Id="rId3" Type="http://schemas.openxmlformats.org/officeDocument/2006/relationships/tags" Target="../tags/tag373.xml"/><Relationship Id="rId12" Type="http://schemas.openxmlformats.org/officeDocument/2006/relationships/tags" Target="../tags/tag382.xml"/><Relationship Id="rId17" Type="http://schemas.openxmlformats.org/officeDocument/2006/relationships/tags" Target="../tags/tag387.xml"/><Relationship Id="rId25" Type="http://schemas.openxmlformats.org/officeDocument/2006/relationships/tags" Target="../tags/tag395.xml"/><Relationship Id="rId33" Type="http://schemas.openxmlformats.org/officeDocument/2006/relationships/tags" Target="../tags/tag403.xml"/><Relationship Id="rId38" Type="http://schemas.openxmlformats.org/officeDocument/2006/relationships/tags" Target="../tags/tag408.xml"/><Relationship Id="rId46" Type="http://schemas.openxmlformats.org/officeDocument/2006/relationships/tags" Target="../tags/tag416.xml"/><Relationship Id="rId20" Type="http://schemas.openxmlformats.org/officeDocument/2006/relationships/tags" Target="../tags/tag390.xml"/><Relationship Id="rId41" Type="http://schemas.openxmlformats.org/officeDocument/2006/relationships/tags" Target="../tags/tag411.xml"/><Relationship Id="rId54" Type="http://schemas.openxmlformats.org/officeDocument/2006/relationships/tags" Target="../tags/tag424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5" Type="http://schemas.openxmlformats.org/officeDocument/2006/relationships/tags" Target="../tags/tag385.xml"/><Relationship Id="rId23" Type="http://schemas.openxmlformats.org/officeDocument/2006/relationships/tags" Target="../tags/tag393.xml"/><Relationship Id="rId28" Type="http://schemas.openxmlformats.org/officeDocument/2006/relationships/tags" Target="../tags/tag398.xml"/><Relationship Id="rId36" Type="http://schemas.openxmlformats.org/officeDocument/2006/relationships/tags" Target="../tags/tag406.xml"/><Relationship Id="rId49" Type="http://schemas.openxmlformats.org/officeDocument/2006/relationships/tags" Target="../tags/tag419.xml"/></Relationships>
</file>

<file path=ppt/slideLayouts/_rels/slideLayout27.xml.rels><?xml version="1.0" encoding="UTF-8" standalone="yes"?>
<Relationships xmlns="http://schemas.openxmlformats.org/package/2006/relationships"><Relationship Id="rId13" Type="http://schemas.openxmlformats.org/officeDocument/2006/relationships/tags" Target="../tags/tag437.xml"/><Relationship Id="rId18" Type="http://schemas.openxmlformats.org/officeDocument/2006/relationships/tags" Target="../tags/tag442.xml"/><Relationship Id="rId26" Type="http://schemas.openxmlformats.org/officeDocument/2006/relationships/tags" Target="../tags/tag450.xml"/><Relationship Id="rId39" Type="http://schemas.openxmlformats.org/officeDocument/2006/relationships/tags" Target="../tags/tag463.xml"/><Relationship Id="rId21" Type="http://schemas.openxmlformats.org/officeDocument/2006/relationships/tags" Target="../tags/tag445.xml"/><Relationship Id="rId34" Type="http://schemas.openxmlformats.org/officeDocument/2006/relationships/tags" Target="../tags/tag458.xml"/><Relationship Id="rId42" Type="http://schemas.openxmlformats.org/officeDocument/2006/relationships/tags" Target="../tags/tag466.xml"/><Relationship Id="rId47" Type="http://schemas.openxmlformats.org/officeDocument/2006/relationships/tags" Target="../tags/tag471.xml"/><Relationship Id="rId50" Type="http://schemas.openxmlformats.org/officeDocument/2006/relationships/tags" Target="../tags/tag474.xml"/><Relationship Id="rId7" Type="http://schemas.openxmlformats.org/officeDocument/2006/relationships/tags" Target="../tags/tag431.xml"/><Relationship Id="rId2" Type="http://schemas.openxmlformats.org/officeDocument/2006/relationships/tags" Target="../tags/tag426.xml"/><Relationship Id="rId16" Type="http://schemas.openxmlformats.org/officeDocument/2006/relationships/tags" Target="../tags/tag440.xml"/><Relationship Id="rId29" Type="http://schemas.openxmlformats.org/officeDocument/2006/relationships/tags" Target="../tags/tag453.xml"/><Relationship Id="rId11" Type="http://schemas.openxmlformats.org/officeDocument/2006/relationships/tags" Target="../tags/tag435.xml"/><Relationship Id="rId24" Type="http://schemas.openxmlformats.org/officeDocument/2006/relationships/tags" Target="../tags/tag448.xml"/><Relationship Id="rId32" Type="http://schemas.openxmlformats.org/officeDocument/2006/relationships/tags" Target="../tags/tag456.xml"/><Relationship Id="rId37" Type="http://schemas.openxmlformats.org/officeDocument/2006/relationships/tags" Target="../tags/tag461.xml"/><Relationship Id="rId40" Type="http://schemas.openxmlformats.org/officeDocument/2006/relationships/tags" Target="../tags/tag464.xml"/><Relationship Id="rId45" Type="http://schemas.openxmlformats.org/officeDocument/2006/relationships/tags" Target="../tags/tag469.xml"/><Relationship Id="rId53" Type="http://schemas.openxmlformats.org/officeDocument/2006/relationships/tags" Target="../tags/tag477.xml"/><Relationship Id="rId5" Type="http://schemas.openxmlformats.org/officeDocument/2006/relationships/tags" Target="../tags/tag429.xml"/><Relationship Id="rId10" Type="http://schemas.openxmlformats.org/officeDocument/2006/relationships/tags" Target="../tags/tag434.xml"/><Relationship Id="rId19" Type="http://schemas.openxmlformats.org/officeDocument/2006/relationships/tags" Target="../tags/tag443.xml"/><Relationship Id="rId31" Type="http://schemas.openxmlformats.org/officeDocument/2006/relationships/tags" Target="../tags/tag455.xml"/><Relationship Id="rId44" Type="http://schemas.openxmlformats.org/officeDocument/2006/relationships/tags" Target="../tags/tag468.xml"/><Relationship Id="rId52" Type="http://schemas.openxmlformats.org/officeDocument/2006/relationships/tags" Target="../tags/tag476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tags" Target="../tags/tag438.xml"/><Relationship Id="rId22" Type="http://schemas.openxmlformats.org/officeDocument/2006/relationships/tags" Target="../tags/tag446.xml"/><Relationship Id="rId27" Type="http://schemas.openxmlformats.org/officeDocument/2006/relationships/tags" Target="../tags/tag451.xml"/><Relationship Id="rId30" Type="http://schemas.openxmlformats.org/officeDocument/2006/relationships/tags" Target="../tags/tag454.xml"/><Relationship Id="rId35" Type="http://schemas.openxmlformats.org/officeDocument/2006/relationships/tags" Target="../tags/tag459.xml"/><Relationship Id="rId43" Type="http://schemas.openxmlformats.org/officeDocument/2006/relationships/tags" Target="../tags/tag467.xml"/><Relationship Id="rId48" Type="http://schemas.openxmlformats.org/officeDocument/2006/relationships/tags" Target="../tags/tag472.xml"/><Relationship Id="rId8" Type="http://schemas.openxmlformats.org/officeDocument/2006/relationships/tags" Target="../tags/tag432.xml"/><Relationship Id="rId51" Type="http://schemas.openxmlformats.org/officeDocument/2006/relationships/tags" Target="../tags/tag475.xml"/><Relationship Id="rId3" Type="http://schemas.openxmlformats.org/officeDocument/2006/relationships/tags" Target="../tags/tag427.xml"/><Relationship Id="rId12" Type="http://schemas.openxmlformats.org/officeDocument/2006/relationships/tags" Target="../tags/tag436.xml"/><Relationship Id="rId17" Type="http://schemas.openxmlformats.org/officeDocument/2006/relationships/tags" Target="../tags/tag441.xml"/><Relationship Id="rId25" Type="http://schemas.openxmlformats.org/officeDocument/2006/relationships/tags" Target="../tags/tag449.xml"/><Relationship Id="rId33" Type="http://schemas.openxmlformats.org/officeDocument/2006/relationships/tags" Target="../tags/tag457.xml"/><Relationship Id="rId38" Type="http://schemas.openxmlformats.org/officeDocument/2006/relationships/tags" Target="../tags/tag462.xml"/><Relationship Id="rId46" Type="http://schemas.openxmlformats.org/officeDocument/2006/relationships/tags" Target="../tags/tag470.xml"/><Relationship Id="rId20" Type="http://schemas.openxmlformats.org/officeDocument/2006/relationships/tags" Target="../tags/tag444.xml"/><Relationship Id="rId41" Type="http://schemas.openxmlformats.org/officeDocument/2006/relationships/tags" Target="../tags/tag465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5" Type="http://schemas.openxmlformats.org/officeDocument/2006/relationships/tags" Target="../tags/tag439.xml"/><Relationship Id="rId23" Type="http://schemas.openxmlformats.org/officeDocument/2006/relationships/tags" Target="../tags/tag447.xml"/><Relationship Id="rId28" Type="http://schemas.openxmlformats.org/officeDocument/2006/relationships/tags" Target="../tags/tag452.xml"/><Relationship Id="rId36" Type="http://schemas.openxmlformats.org/officeDocument/2006/relationships/tags" Target="../tags/tag460.xml"/><Relationship Id="rId49" Type="http://schemas.openxmlformats.org/officeDocument/2006/relationships/tags" Target="../tags/tag473.xml"/></Relationships>
</file>

<file path=ppt/slideLayouts/_rels/slideLayout28.xml.rels><?xml version="1.0" encoding="UTF-8" standalone="yes"?>
<Relationships xmlns="http://schemas.openxmlformats.org/package/2006/relationships"><Relationship Id="rId13" Type="http://schemas.openxmlformats.org/officeDocument/2006/relationships/tags" Target="../tags/tag490.xml"/><Relationship Id="rId18" Type="http://schemas.openxmlformats.org/officeDocument/2006/relationships/tags" Target="../tags/tag495.xml"/><Relationship Id="rId26" Type="http://schemas.openxmlformats.org/officeDocument/2006/relationships/tags" Target="../tags/tag503.xml"/><Relationship Id="rId39" Type="http://schemas.openxmlformats.org/officeDocument/2006/relationships/tags" Target="../tags/tag516.xml"/><Relationship Id="rId21" Type="http://schemas.openxmlformats.org/officeDocument/2006/relationships/tags" Target="../tags/tag498.xml"/><Relationship Id="rId34" Type="http://schemas.openxmlformats.org/officeDocument/2006/relationships/tags" Target="../tags/tag511.xml"/><Relationship Id="rId42" Type="http://schemas.openxmlformats.org/officeDocument/2006/relationships/tags" Target="../tags/tag519.xml"/><Relationship Id="rId47" Type="http://schemas.openxmlformats.org/officeDocument/2006/relationships/tags" Target="../tags/tag524.xml"/><Relationship Id="rId50" Type="http://schemas.openxmlformats.org/officeDocument/2006/relationships/tags" Target="../tags/tag527.xml"/><Relationship Id="rId7" Type="http://schemas.openxmlformats.org/officeDocument/2006/relationships/tags" Target="../tags/tag484.xml"/><Relationship Id="rId2" Type="http://schemas.openxmlformats.org/officeDocument/2006/relationships/tags" Target="../tags/tag479.xml"/><Relationship Id="rId16" Type="http://schemas.openxmlformats.org/officeDocument/2006/relationships/tags" Target="../tags/tag493.xml"/><Relationship Id="rId29" Type="http://schemas.openxmlformats.org/officeDocument/2006/relationships/tags" Target="../tags/tag506.xml"/><Relationship Id="rId11" Type="http://schemas.openxmlformats.org/officeDocument/2006/relationships/tags" Target="../tags/tag488.xml"/><Relationship Id="rId24" Type="http://schemas.openxmlformats.org/officeDocument/2006/relationships/tags" Target="../tags/tag501.xml"/><Relationship Id="rId32" Type="http://schemas.openxmlformats.org/officeDocument/2006/relationships/tags" Target="../tags/tag509.xml"/><Relationship Id="rId37" Type="http://schemas.openxmlformats.org/officeDocument/2006/relationships/tags" Target="../tags/tag514.xml"/><Relationship Id="rId40" Type="http://schemas.openxmlformats.org/officeDocument/2006/relationships/tags" Target="../tags/tag517.xml"/><Relationship Id="rId45" Type="http://schemas.openxmlformats.org/officeDocument/2006/relationships/tags" Target="../tags/tag522.xml"/><Relationship Id="rId53" Type="http://schemas.openxmlformats.org/officeDocument/2006/relationships/tags" Target="../tags/tag530.xml"/><Relationship Id="rId5" Type="http://schemas.openxmlformats.org/officeDocument/2006/relationships/tags" Target="../tags/tag482.xml"/><Relationship Id="rId10" Type="http://schemas.openxmlformats.org/officeDocument/2006/relationships/tags" Target="../tags/tag487.xml"/><Relationship Id="rId19" Type="http://schemas.openxmlformats.org/officeDocument/2006/relationships/tags" Target="../tags/tag496.xml"/><Relationship Id="rId31" Type="http://schemas.openxmlformats.org/officeDocument/2006/relationships/tags" Target="../tags/tag508.xml"/><Relationship Id="rId44" Type="http://schemas.openxmlformats.org/officeDocument/2006/relationships/tags" Target="../tags/tag521.xml"/><Relationship Id="rId52" Type="http://schemas.openxmlformats.org/officeDocument/2006/relationships/tags" Target="../tags/tag529.xml"/><Relationship Id="rId4" Type="http://schemas.openxmlformats.org/officeDocument/2006/relationships/tags" Target="../tags/tag481.xml"/><Relationship Id="rId9" Type="http://schemas.openxmlformats.org/officeDocument/2006/relationships/tags" Target="../tags/tag486.xml"/><Relationship Id="rId14" Type="http://schemas.openxmlformats.org/officeDocument/2006/relationships/tags" Target="../tags/tag491.xml"/><Relationship Id="rId22" Type="http://schemas.openxmlformats.org/officeDocument/2006/relationships/tags" Target="../tags/tag499.xml"/><Relationship Id="rId27" Type="http://schemas.openxmlformats.org/officeDocument/2006/relationships/tags" Target="../tags/tag504.xml"/><Relationship Id="rId30" Type="http://schemas.openxmlformats.org/officeDocument/2006/relationships/tags" Target="../tags/tag507.xml"/><Relationship Id="rId35" Type="http://schemas.openxmlformats.org/officeDocument/2006/relationships/tags" Target="../tags/tag512.xml"/><Relationship Id="rId43" Type="http://schemas.openxmlformats.org/officeDocument/2006/relationships/tags" Target="../tags/tag520.xml"/><Relationship Id="rId48" Type="http://schemas.openxmlformats.org/officeDocument/2006/relationships/tags" Target="../tags/tag525.xml"/><Relationship Id="rId8" Type="http://schemas.openxmlformats.org/officeDocument/2006/relationships/tags" Target="../tags/tag485.xml"/><Relationship Id="rId51" Type="http://schemas.openxmlformats.org/officeDocument/2006/relationships/tags" Target="../tags/tag528.xml"/><Relationship Id="rId3" Type="http://schemas.openxmlformats.org/officeDocument/2006/relationships/tags" Target="../tags/tag480.xml"/><Relationship Id="rId12" Type="http://schemas.openxmlformats.org/officeDocument/2006/relationships/tags" Target="../tags/tag489.xml"/><Relationship Id="rId17" Type="http://schemas.openxmlformats.org/officeDocument/2006/relationships/tags" Target="../tags/tag494.xml"/><Relationship Id="rId25" Type="http://schemas.openxmlformats.org/officeDocument/2006/relationships/tags" Target="../tags/tag502.xml"/><Relationship Id="rId33" Type="http://schemas.openxmlformats.org/officeDocument/2006/relationships/tags" Target="../tags/tag510.xml"/><Relationship Id="rId38" Type="http://schemas.openxmlformats.org/officeDocument/2006/relationships/tags" Target="../tags/tag515.xml"/><Relationship Id="rId46" Type="http://schemas.openxmlformats.org/officeDocument/2006/relationships/tags" Target="../tags/tag523.xml"/><Relationship Id="rId20" Type="http://schemas.openxmlformats.org/officeDocument/2006/relationships/tags" Target="../tags/tag497.xml"/><Relationship Id="rId41" Type="http://schemas.openxmlformats.org/officeDocument/2006/relationships/tags" Target="../tags/tag518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5" Type="http://schemas.openxmlformats.org/officeDocument/2006/relationships/tags" Target="../tags/tag492.xml"/><Relationship Id="rId23" Type="http://schemas.openxmlformats.org/officeDocument/2006/relationships/tags" Target="../tags/tag500.xml"/><Relationship Id="rId28" Type="http://schemas.openxmlformats.org/officeDocument/2006/relationships/tags" Target="../tags/tag505.xml"/><Relationship Id="rId36" Type="http://schemas.openxmlformats.org/officeDocument/2006/relationships/tags" Target="../tags/tag513.xml"/><Relationship Id="rId49" Type="http://schemas.openxmlformats.org/officeDocument/2006/relationships/tags" Target="../tags/tag526.xml"/></Relationships>
</file>

<file path=ppt/slideLayouts/_rels/slideLayout29.xml.rels><?xml version="1.0" encoding="UTF-8" standalone="yes"?>
<Relationships xmlns="http://schemas.openxmlformats.org/package/2006/relationships"><Relationship Id="rId13" Type="http://schemas.openxmlformats.org/officeDocument/2006/relationships/tags" Target="../tags/tag543.xml"/><Relationship Id="rId18" Type="http://schemas.openxmlformats.org/officeDocument/2006/relationships/tags" Target="../tags/tag548.xml"/><Relationship Id="rId26" Type="http://schemas.openxmlformats.org/officeDocument/2006/relationships/tags" Target="../tags/tag556.xml"/><Relationship Id="rId39" Type="http://schemas.openxmlformats.org/officeDocument/2006/relationships/tags" Target="../tags/tag569.xml"/><Relationship Id="rId21" Type="http://schemas.openxmlformats.org/officeDocument/2006/relationships/tags" Target="../tags/tag551.xml"/><Relationship Id="rId34" Type="http://schemas.openxmlformats.org/officeDocument/2006/relationships/tags" Target="../tags/tag564.xml"/><Relationship Id="rId42" Type="http://schemas.openxmlformats.org/officeDocument/2006/relationships/tags" Target="../tags/tag572.xml"/><Relationship Id="rId47" Type="http://schemas.openxmlformats.org/officeDocument/2006/relationships/tags" Target="../tags/tag577.xml"/><Relationship Id="rId50" Type="http://schemas.openxmlformats.org/officeDocument/2006/relationships/tags" Target="../tags/tag580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6" Type="http://schemas.openxmlformats.org/officeDocument/2006/relationships/tags" Target="../tags/tag546.xml"/><Relationship Id="rId29" Type="http://schemas.openxmlformats.org/officeDocument/2006/relationships/tags" Target="../tags/tag559.xml"/><Relationship Id="rId11" Type="http://schemas.openxmlformats.org/officeDocument/2006/relationships/tags" Target="../tags/tag541.xml"/><Relationship Id="rId24" Type="http://schemas.openxmlformats.org/officeDocument/2006/relationships/tags" Target="../tags/tag554.xml"/><Relationship Id="rId32" Type="http://schemas.openxmlformats.org/officeDocument/2006/relationships/tags" Target="../tags/tag562.xml"/><Relationship Id="rId37" Type="http://schemas.openxmlformats.org/officeDocument/2006/relationships/tags" Target="../tags/tag567.xml"/><Relationship Id="rId40" Type="http://schemas.openxmlformats.org/officeDocument/2006/relationships/tags" Target="../tags/tag570.xml"/><Relationship Id="rId45" Type="http://schemas.openxmlformats.org/officeDocument/2006/relationships/tags" Target="../tags/tag575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535.xml"/><Relationship Id="rId10" Type="http://schemas.openxmlformats.org/officeDocument/2006/relationships/tags" Target="../tags/tag540.xml"/><Relationship Id="rId19" Type="http://schemas.openxmlformats.org/officeDocument/2006/relationships/tags" Target="../tags/tag549.xml"/><Relationship Id="rId31" Type="http://schemas.openxmlformats.org/officeDocument/2006/relationships/tags" Target="../tags/tag561.xml"/><Relationship Id="rId44" Type="http://schemas.openxmlformats.org/officeDocument/2006/relationships/tags" Target="../tags/tag574.xml"/><Relationship Id="rId52" Type="http://schemas.openxmlformats.org/officeDocument/2006/relationships/tags" Target="../tags/tag582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Relationship Id="rId22" Type="http://schemas.openxmlformats.org/officeDocument/2006/relationships/tags" Target="../tags/tag552.xml"/><Relationship Id="rId27" Type="http://schemas.openxmlformats.org/officeDocument/2006/relationships/tags" Target="../tags/tag557.xml"/><Relationship Id="rId30" Type="http://schemas.openxmlformats.org/officeDocument/2006/relationships/tags" Target="../tags/tag560.xml"/><Relationship Id="rId35" Type="http://schemas.openxmlformats.org/officeDocument/2006/relationships/tags" Target="../tags/tag565.xml"/><Relationship Id="rId43" Type="http://schemas.openxmlformats.org/officeDocument/2006/relationships/tags" Target="../tags/tag573.xml"/><Relationship Id="rId48" Type="http://schemas.openxmlformats.org/officeDocument/2006/relationships/tags" Target="../tags/tag578.xml"/><Relationship Id="rId8" Type="http://schemas.openxmlformats.org/officeDocument/2006/relationships/tags" Target="../tags/tag538.xml"/><Relationship Id="rId51" Type="http://schemas.openxmlformats.org/officeDocument/2006/relationships/tags" Target="../tags/tag581.xml"/><Relationship Id="rId3" Type="http://schemas.openxmlformats.org/officeDocument/2006/relationships/tags" Target="../tags/tag533.xml"/><Relationship Id="rId12" Type="http://schemas.openxmlformats.org/officeDocument/2006/relationships/tags" Target="../tags/tag542.xml"/><Relationship Id="rId17" Type="http://schemas.openxmlformats.org/officeDocument/2006/relationships/tags" Target="../tags/tag547.xml"/><Relationship Id="rId25" Type="http://schemas.openxmlformats.org/officeDocument/2006/relationships/tags" Target="../tags/tag555.xml"/><Relationship Id="rId33" Type="http://schemas.openxmlformats.org/officeDocument/2006/relationships/tags" Target="../tags/tag563.xml"/><Relationship Id="rId38" Type="http://schemas.openxmlformats.org/officeDocument/2006/relationships/tags" Target="../tags/tag568.xml"/><Relationship Id="rId46" Type="http://schemas.openxmlformats.org/officeDocument/2006/relationships/tags" Target="../tags/tag576.xml"/><Relationship Id="rId20" Type="http://schemas.openxmlformats.org/officeDocument/2006/relationships/tags" Target="../tags/tag550.xml"/><Relationship Id="rId41" Type="http://schemas.openxmlformats.org/officeDocument/2006/relationships/tags" Target="../tags/tag571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5" Type="http://schemas.openxmlformats.org/officeDocument/2006/relationships/tags" Target="../tags/tag545.xml"/><Relationship Id="rId23" Type="http://schemas.openxmlformats.org/officeDocument/2006/relationships/tags" Target="../tags/tag553.xml"/><Relationship Id="rId28" Type="http://schemas.openxmlformats.org/officeDocument/2006/relationships/tags" Target="../tags/tag558.xml"/><Relationship Id="rId36" Type="http://schemas.openxmlformats.org/officeDocument/2006/relationships/tags" Target="../tags/tag566.xml"/><Relationship Id="rId49" Type="http://schemas.openxmlformats.org/officeDocument/2006/relationships/tags" Target="../tags/tag57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30.xml.rels><?xml version="1.0" encoding="UTF-8" standalone="yes"?>
<Relationships xmlns="http://schemas.openxmlformats.org/package/2006/relationships"><Relationship Id="rId13" Type="http://schemas.openxmlformats.org/officeDocument/2006/relationships/tags" Target="../tags/tag595.xml"/><Relationship Id="rId18" Type="http://schemas.openxmlformats.org/officeDocument/2006/relationships/tags" Target="../tags/tag600.xml"/><Relationship Id="rId26" Type="http://schemas.openxmlformats.org/officeDocument/2006/relationships/tags" Target="../tags/tag608.xml"/><Relationship Id="rId39" Type="http://schemas.openxmlformats.org/officeDocument/2006/relationships/tags" Target="../tags/tag621.xml"/><Relationship Id="rId21" Type="http://schemas.openxmlformats.org/officeDocument/2006/relationships/tags" Target="../tags/tag603.xml"/><Relationship Id="rId34" Type="http://schemas.openxmlformats.org/officeDocument/2006/relationships/tags" Target="../tags/tag616.xml"/><Relationship Id="rId42" Type="http://schemas.openxmlformats.org/officeDocument/2006/relationships/tags" Target="../tags/tag624.xml"/><Relationship Id="rId47" Type="http://schemas.openxmlformats.org/officeDocument/2006/relationships/tags" Target="../tags/tag629.xml"/><Relationship Id="rId50" Type="http://schemas.openxmlformats.org/officeDocument/2006/relationships/tags" Target="../tags/tag632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589.xml"/><Relationship Id="rId2" Type="http://schemas.openxmlformats.org/officeDocument/2006/relationships/tags" Target="../tags/tag584.xml"/><Relationship Id="rId16" Type="http://schemas.openxmlformats.org/officeDocument/2006/relationships/tags" Target="../tags/tag598.xml"/><Relationship Id="rId29" Type="http://schemas.openxmlformats.org/officeDocument/2006/relationships/tags" Target="../tags/tag611.xml"/><Relationship Id="rId11" Type="http://schemas.openxmlformats.org/officeDocument/2006/relationships/tags" Target="../tags/tag593.xml"/><Relationship Id="rId24" Type="http://schemas.openxmlformats.org/officeDocument/2006/relationships/tags" Target="../tags/tag606.xml"/><Relationship Id="rId32" Type="http://schemas.openxmlformats.org/officeDocument/2006/relationships/tags" Target="../tags/tag614.xml"/><Relationship Id="rId37" Type="http://schemas.openxmlformats.org/officeDocument/2006/relationships/tags" Target="../tags/tag619.xml"/><Relationship Id="rId40" Type="http://schemas.openxmlformats.org/officeDocument/2006/relationships/tags" Target="../tags/tag622.xml"/><Relationship Id="rId45" Type="http://schemas.openxmlformats.org/officeDocument/2006/relationships/tags" Target="../tags/tag627.xml"/><Relationship Id="rId53" Type="http://schemas.openxmlformats.org/officeDocument/2006/relationships/tags" Target="../tags/tag635.xml"/><Relationship Id="rId5" Type="http://schemas.openxmlformats.org/officeDocument/2006/relationships/tags" Target="../tags/tag587.xml"/><Relationship Id="rId10" Type="http://schemas.openxmlformats.org/officeDocument/2006/relationships/tags" Target="../tags/tag592.xml"/><Relationship Id="rId19" Type="http://schemas.openxmlformats.org/officeDocument/2006/relationships/tags" Target="../tags/tag601.xml"/><Relationship Id="rId31" Type="http://schemas.openxmlformats.org/officeDocument/2006/relationships/tags" Target="../tags/tag613.xml"/><Relationship Id="rId44" Type="http://schemas.openxmlformats.org/officeDocument/2006/relationships/tags" Target="../tags/tag626.xml"/><Relationship Id="rId52" Type="http://schemas.openxmlformats.org/officeDocument/2006/relationships/tags" Target="../tags/tag634.xml"/><Relationship Id="rId4" Type="http://schemas.openxmlformats.org/officeDocument/2006/relationships/tags" Target="../tags/tag586.xml"/><Relationship Id="rId9" Type="http://schemas.openxmlformats.org/officeDocument/2006/relationships/tags" Target="../tags/tag591.xml"/><Relationship Id="rId14" Type="http://schemas.openxmlformats.org/officeDocument/2006/relationships/tags" Target="../tags/tag596.xml"/><Relationship Id="rId22" Type="http://schemas.openxmlformats.org/officeDocument/2006/relationships/tags" Target="../tags/tag604.xml"/><Relationship Id="rId27" Type="http://schemas.openxmlformats.org/officeDocument/2006/relationships/tags" Target="../tags/tag609.xml"/><Relationship Id="rId30" Type="http://schemas.openxmlformats.org/officeDocument/2006/relationships/tags" Target="../tags/tag612.xml"/><Relationship Id="rId35" Type="http://schemas.openxmlformats.org/officeDocument/2006/relationships/tags" Target="../tags/tag617.xml"/><Relationship Id="rId43" Type="http://schemas.openxmlformats.org/officeDocument/2006/relationships/tags" Target="../tags/tag625.xml"/><Relationship Id="rId48" Type="http://schemas.openxmlformats.org/officeDocument/2006/relationships/tags" Target="../tags/tag630.xml"/><Relationship Id="rId8" Type="http://schemas.openxmlformats.org/officeDocument/2006/relationships/tags" Target="../tags/tag590.xml"/><Relationship Id="rId51" Type="http://schemas.openxmlformats.org/officeDocument/2006/relationships/tags" Target="../tags/tag633.xml"/><Relationship Id="rId3" Type="http://schemas.openxmlformats.org/officeDocument/2006/relationships/tags" Target="../tags/tag585.xml"/><Relationship Id="rId12" Type="http://schemas.openxmlformats.org/officeDocument/2006/relationships/tags" Target="../tags/tag594.xml"/><Relationship Id="rId17" Type="http://schemas.openxmlformats.org/officeDocument/2006/relationships/tags" Target="../tags/tag599.xml"/><Relationship Id="rId25" Type="http://schemas.openxmlformats.org/officeDocument/2006/relationships/tags" Target="../tags/tag607.xml"/><Relationship Id="rId33" Type="http://schemas.openxmlformats.org/officeDocument/2006/relationships/tags" Target="../tags/tag615.xml"/><Relationship Id="rId38" Type="http://schemas.openxmlformats.org/officeDocument/2006/relationships/tags" Target="../tags/tag620.xml"/><Relationship Id="rId46" Type="http://schemas.openxmlformats.org/officeDocument/2006/relationships/tags" Target="../tags/tag628.xml"/><Relationship Id="rId20" Type="http://schemas.openxmlformats.org/officeDocument/2006/relationships/tags" Target="../tags/tag602.xml"/><Relationship Id="rId41" Type="http://schemas.openxmlformats.org/officeDocument/2006/relationships/tags" Target="../tags/tag623.xml"/><Relationship Id="rId54" Type="http://schemas.openxmlformats.org/officeDocument/2006/relationships/tags" Target="../tags/tag636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15" Type="http://schemas.openxmlformats.org/officeDocument/2006/relationships/tags" Target="../tags/tag597.xml"/><Relationship Id="rId23" Type="http://schemas.openxmlformats.org/officeDocument/2006/relationships/tags" Target="../tags/tag605.xml"/><Relationship Id="rId28" Type="http://schemas.openxmlformats.org/officeDocument/2006/relationships/tags" Target="../tags/tag610.xml"/><Relationship Id="rId36" Type="http://schemas.openxmlformats.org/officeDocument/2006/relationships/tags" Target="../tags/tag618.xml"/><Relationship Id="rId49" Type="http://schemas.openxmlformats.org/officeDocument/2006/relationships/tags" Target="../tags/tag631.xml"/></Relationships>
</file>

<file path=ppt/slideLayouts/_rels/slideLayout31.xml.rels><?xml version="1.0" encoding="UTF-8" standalone="yes"?>
<Relationships xmlns="http://schemas.openxmlformats.org/package/2006/relationships"><Relationship Id="rId13" Type="http://schemas.openxmlformats.org/officeDocument/2006/relationships/tags" Target="../tags/tag649.xml"/><Relationship Id="rId18" Type="http://schemas.openxmlformats.org/officeDocument/2006/relationships/tags" Target="../tags/tag654.xml"/><Relationship Id="rId26" Type="http://schemas.openxmlformats.org/officeDocument/2006/relationships/tags" Target="../tags/tag662.xml"/><Relationship Id="rId39" Type="http://schemas.openxmlformats.org/officeDocument/2006/relationships/tags" Target="../tags/tag675.xml"/><Relationship Id="rId21" Type="http://schemas.openxmlformats.org/officeDocument/2006/relationships/tags" Target="../tags/tag657.xml"/><Relationship Id="rId34" Type="http://schemas.openxmlformats.org/officeDocument/2006/relationships/tags" Target="../tags/tag670.xml"/><Relationship Id="rId42" Type="http://schemas.openxmlformats.org/officeDocument/2006/relationships/tags" Target="../tags/tag678.xml"/><Relationship Id="rId47" Type="http://schemas.openxmlformats.org/officeDocument/2006/relationships/tags" Target="../tags/tag683.xml"/><Relationship Id="rId50" Type="http://schemas.openxmlformats.org/officeDocument/2006/relationships/tags" Target="../tags/tag686.xml"/><Relationship Id="rId7" Type="http://schemas.openxmlformats.org/officeDocument/2006/relationships/tags" Target="../tags/tag643.xml"/><Relationship Id="rId2" Type="http://schemas.openxmlformats.org/officeDocument/2006/relationships/tags" Target="../tags/tag638.xml"/><Relationship Id="rId16" Type="http://schemas.openxmlformats.org/officeDocument/2006/relationships/tags" Target="../tags/tag652.xml"/><Relationship Id="rId29" Type="http://schemas.openxmlformats.org/officeDocument/2006/relationships/tags" Target="../tags/tag665.xml"/><Relationship Id="rId11" Type="http://schemas.openxmlformats.org/officeDocument/2006/relationships/tags" Target="../tags/tag647.xml"/><Relationship Id="rId24" Type="http://schemas.openxmlformats.org/officeDocument/2006/relationships/tags" Target="../tags/tag660.xml"/><Relationship Id="rId32" Type="http://schemas.openxmlformats.org/officeDocument/2006/relationships/tags" Target="../tags/tag668.xml"/><Relationship Id="rId37" Type="http://schemas.openxmlformats.org/officeDocument/2006/relationships/tags" Target="../tags/tag673.xml"/><Relationship Id="rId40" Type="http://schemas.openxmlformats.org/officeDocument/2006/relationships/tags" Target="../tags/tag676.xml"/><Relationship Id="rId45" Type="http://schemas.openxmlformats.org/officeDocument/2006/relationships/tags" Target="../tags/tag681.xml"/><Relationship Id="rId53" Type="http://schemas.openxmlformats.org/officeDocument/2006/relationships/tags" Target="../tags/tag689.xml"/><Relationship Id="rId5" Type="http://schemas.openxmlformats.org/officeDocument/2006/relationships/tags" Target="../tags/tag641.xml"/><Relationship Id="rId10" Type="http://schemas.openxmlformats.org/officeDocument/2006/relationships/tags" Target="../tags/tag646.xml"/><Relationship Id="rId19" Type="http://schemas.openxmlformats.org/officeDocument/2006/relationships/tags" Target="../tags/tag655.xml"/><Relationship Id="rId31" Type="http://schemas.openxmlformats.org/officeDocument/2006/relationships/tags" Target="../tags/tag667.xml"/><Relationship Id="rId44" Type="http://schemas.openxmlformats.org/officeDocument/2006/relationships/tags" Target="../tags/tag680.xml"/><Relationship Id="rId52" Type="http://schemas.openxmlformats.org/officeDocument/2006/relationships/tags" Target="../tags/tag688.xml"/><Relationship Id="rId4" Type="http://schemas.openxmlformats.org/officeDocument/2006/relationships/tags" Target="../tags/tag640.xml"/><Relationship Id="rId9" Type="http://schemas.openxmlformats.org/officeDocument/2006/relationships/tags" Target="../tags/tag645.xml"/><Relationship Id="rId14" Type="http://schemas.openxmlformats.org/officeDocument/2006/relationships/tags" Target="../tags/tag650.xml"/><Relationship Id="rId22" Type="http://schemas.openxmlformats.org/officeDocument/2006/relationships/tags" Target="../tags/tag658.xml"/><Relationship Id="rId27" Type="http://schemas.openxmlformats.org/officeDocument/2006/relationships/tags" Target="../tags/tag663.xml"/><Relationship Id="rId30" Type="http://schemas.openxmlformats.org/officeDocument/2006/relationships/tags" Target="../tags/tag666.xml"/><Relationship Id="rId35" Type="http://schemas.openxmlformats.org/officeDocument/2006/relationships/tags" Target="../tags/tag671.xml"/><Relationship Id="rId43" Type="http://schemas.openxmlformats.org/officeDocument/2006/relationships/tags" Target="../tags/tag679.xml"/><Relationship Id="rId48" Type="http://schemas.openxmlformats.org/officeDocument/2006/relationships/tags" Target="../tags/tag684.xml"/><Relationship Id="rId8" Type="http://schemas.openxmlformats.org/officeDocument/2006/relationships/tags" Target="../tags/tag644.xml"/><Relationship Id="rId51" Type="http://schemas.openxmlformats.org/officeDocument/2006/relationships/tags" Target="../tags/tag687.xml"/><Relationship Id="rId3" Type="http://schemas.openxmlformats.org/officeDocument/2006/relationships/tags" Target="../tags/tag639.xml"/><Relationship Id="rId12" Type="http://schemas.openxmlformats.org/officeDocument/2006/relationships/tags" Target="../tags/tag648.xml"/><Relationship Id="rId17" Type="http://schemas.openxmlformats.org/officeDocument/2006/relationships/tags" Target="../tags/tag653.xml"/><Relationship Id="rId25" Type="http://schemas.openxmlformats.org/officeDocument/2006/relationships/tags" Target="../tags/tag661.xml"/><Relationship Id="rId33" Type="http://schemas.openxmlformats.org/officeDocument/2006/relationships/tags" Target="../tags/tag669.xml"/><Relationship Id="rId38" Type="http://schemas.openxmlformats.org/officeDocument/2006/relationships/tags" Target="../tags/tag674.xml"/><Relationship Id="rId46" Type="http://schemas.openxmlformats.org/officeDocument/2006/relationships/tags" Target="../tags/tag682.xml"/><Relationship Id="rId20" Type="http://schemas.openxmlformats.org/officeDocument/2006/relationships/tags" Target="../tags/tag656.xml"/><Relationship Id="rId41" Type="http://schemas.openxmlformats.org/officeDocument/2006/relationships/tags" Target="../tags/tag677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637.xml"/><Relationship Id="rId6" Type="http://schemas.openxmlformats.org/officeDocument/2006/relationships/tags" Target="../tags/tag642.xml"/><Relationship Id="rId15" Type="http://schemas.openxmlformats.org/officeDocument/2006/relationships/tags" Target="../tags/tag651.xml"/><Relationship Id="rId23" Type="http://schemas.openxmlformats.org/officeDocument/2006/relationships/tags" Target="../tags/tag659.xml"/><Relationship Id="rId28" Type="http://schemas.openxmlformats.org/officeDocument/2006/relationships/tags" Target="../tags/tag664.xml"/><Relationship Id="rId36" Type="http://schemas.openxmlformats.org/officeDocument/2006/relationships/tags" Target="../tags/tag672.xml"/><Relationship Id="rId49" Type="http://schemas.openxmlformats.org/officeDocument/2006/relationships/tags" Target="../tags/tag685.xml"/></Relationships>
</file>

<file path=ppt/slideLayouts/_rels/slideLayout32.xml.rels><?xml version="1.0" encoding="UTF-8" standalone="yes"?>
<Relationships xmlns="http://schemas.openxmlformats.org/package/2006/relationships"><Relationship Id="rId13" Type="http://schemas.openxmlformats.org/officeDocument/2006/relationships/tags" Target="../tags/tag702.xml"/><Relationship Id="rId18" Type="http://schemas.openxmlformats.org/officeDocument/2006/relationships/tags" Target="../tags/tag707.xml"/><Relationship Id="rId26" Type="http://schemas.openxmlformats.org/officeDocument/2006/relationships/tags" Target="../tags/tag715.xml"/><Relationship Id="rId39" Type="http://schemas.openxmlformats.org/officeDocument/2006/relationships/tags" Target="../tags/tag728.xml"/><Relationship Id="rId21" Type="http://schemas.openxmlformats.org/officeDocument/2006/relationships/tags" Target="../tags/tag710.xml"/><Relationship Id="rId34" Type="http://schemas.openxmlformats.org/officeDocument/2006/relationships/tags" Target="../tags/tag723.xml"/><Relationship Id="rId42" Type="http://schemas.openxmlformats.org/officeDocument/2006/relationships/tags" Target="../tags/tag731.xml"/><Relationship Id="rId47" Type="http://schemas.openxmlformats.org/officeDocument/2006/relationships/tags" Target="../tags/tag736.xml"/><Relationship Id="rId50" Type="http://schemas.openxmlformats.org/officeDocument/2006/relationships/tags" Target="../tags/tag739.xml"/><Relationship Id="rId55" Type="http://schemas.openxmlformats.org/officeDocument/2006/relationships/tags" Target="../tags/tag744.xml"/><Relationship Id="rId7" Type="http://schemas.openxmlformats.org/officeDocument/2006/relationships/tags" Target="../tags/tag696.xml"/><Relationship Id="rId2" Type="http://schemas.openxmlformats.org/officeDocument/2006/relationships/tags" Target="../tags/tag691.xml"/><Relationship Id="rId16" Type="http://schemas.openxmlformats.org/officeDocument/2006/relationships/tags" Target="../tags/tag705.xml"/><Relationship Id="rId29" Type="http://schemas.openxmlformats.org/officeDocument/2006/relationships/tags" Target="../tags/tag718.xml"/><Relationship Id="rId11" Type="http://schemas.openxmlformats.org/officeDocument/2006/relationships/tags" Target="../tags/tag700.xml"/><Relationship Id="rId24" Type="http://schemas.openxmlformats.org/officeDocument/2006/relationships/tags" Target="../tags/tag713.xml"/><Relationship Id="rId32" Type="http://schemas.openxmlformats.org/officeDocument/2006/relationships/tags" Target="../tags/tag721.xml"/><Relationship Id="rId37" Type="http://schemas.openxmlformats.org/officeDocument/2006/relationships/tags" Target="../tags/tag726.xml"/><Relationship Id="rId40" Type="http://schemas.openxmlformats.org/officeDocument/2006/relationships/tags" Target="../tags/tag729.xml"/><Relationship Id="rId45" Type="http://schemas.openxmlformats.org/officeDocument/2006/relationships/tags" Target="../tags/tag734.xml"/><Relationship Id="rId53" Type="http://schemas.openxmlformats.org/officeDocument/2006/relationships/tags" Target="../tags/tag742.xml"/><Relationship Id="rId5" Type="http://schemas.openxmlformats.org/officeDocument/2006/relationships/tags" Target="../tags/tag694.xml"/><Relationship Id="rId10" Type="http://schemas.openxmlformats.org/officeDocument/2006/relationships/tags" Target="../tags/tag699.xml"/><Relationship Id="rId19" Type="http://schemas.openxmlformats.org/officeDocument/2006/relationships/tags" Target="../tags/tag708.xml"/><Relationship Id="rId31" Type="http://schemas.openxmlformats.org/officeDocument/2006/relationships/tags" Target="../tags/tag720.xml"/><Relationship Id="rId44" Type="http://schemas.openxmlformats.org/officeDocument/2006/relationships/tags" Target="../tags/tag733.xml"/><Relationship Id="rId52" Type="http://schemas.openxmlformats.org/officeDocument/2006/relationships/tags" Target="../tags/tag741.xml"/><Relationship Id="rId4" Type="http://schemas.openxmlformats.org/officeDocument/2006/relationships/tags" Target="../tags/tag693.xml"/><Relationship Id="rId9" Type="http://schemas.openxmlformats.org/officeDocument/2006/relationships/tags" Target="../tags/tag698.xml"/><Relationship Id="rId14" Type="http://schemas.openxmlformats.org/officeDocument/2006/relationships/tags" Target="../tags/tag703.xml"/><Relationship Id="rId22" Type="http://schemas.openxmlformats.org/officeDocument/2006/relationships/tags" Target="../tags/tag711.xml"/><Relationship Id="rId27" Type="http://schemas.openxmlformats.org/officeDocument/2006/relationships/tags" Target="../tags/tag716.xml"/><Relationship Id="rId30" Type="http://schemas.openxmlformats.org/officeDocument/2006/relationships/tags" Target="../tags/tag719.xml"/><Relationship Id="rId35" Type="http://schemas.openxmlformats.org/officeDocument/2006/relationships/tags" Target="../tags/tag724.xml"/><Relationship Id="rId43" Type="http://schemas.openxmlformats.org/officeDocument/2006/relationships/tags" Target="../tags/tag732.xml"/><Relationship Id="rId48" Type="http://schemas.openxmlformats.org/officeDocument/2006/relationships/tags" Target="../tags/tag737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697.xml"/><Relationship Id="rId51" Type="http://schemas.openxmlformats.org/officeDocument/2006/relationships/tags" Target="../tags/tag740.xml"/><Relationship Id="rId3" Type="http://schemas.openxmlformats.org/officeDocument/2006/relationships/tags" Target="../tags/tag692.xml"/><Relationship Id="rId12" Type="http://schemas.openxmlformats.org/officeDocument/2006/relationships/tags" Target="../tags/tag701.xml"/><Relationship Id="rId17" Type="http://schemas.openxmlformats.org/officeDocument/2006/relationships/tags" Target="../tags/tag706.xml"/><Relationship Id="rId25" Type="http://schemas.openxmlformats.org/officeDocument/2006/relationships/tags" Target="../tags/tag714.xml"/><Relationship Id="rId33" Type="http://schemas.openxmlformats.org/officeDocument/2006/relationships/tags" Target="../tags/tag722.xml"/><Relationship Id="rId38" Type="http://schemas.openxmlformats.org/officeDocument/2006/relationships/tags" Target="../tags/tag727.xml"/><Relationship Id="rId46" Type="http://schemas.openxmlformats.org/officeDocument/2006/relationships/tags" Target="../tags/tag735.xml"/><Relationship Id="rId20" Type="http://schemas.openxmlformats.org/officeDocument/2006/relationships/tags" Target="../tags/tag709.xml"/><Relationship Id="rId41" Type="http://schemas.openxmlformats.org/officeDocument/2006/relationships/tags" Target="../tags/tag730.xml"/><Relationship Id="rId54" Type="http://schemas.openxmlformats.org/officeDocument/2006/relationships/tags" Target="../tags/tag743.xml"/><Relationship Id="rId1" Type="http://schemas.openxmlformats.org/officeDocument/2006/relationships/tags" Target="../tags/tag690.xml"/><Relationship Id="rId6" Type="http://schemas.openxmlformats.org/officeDocument/2006/relationships/tags" Target="../tags/tag695.xml"/><Relationship Id="rId15" Type="http://schemas.openxmlformats.org/officeDocument/2006/relationships/tags" Target="../tags/tag704.xml"/><Relationship Id="rId23" Type="http://schemas.openxmlformats.org/officeDocument/2006/relationships/tags" Target="../tags/tag712.xml"/><Relationship Id="rId28" Type="http://schemas.openxmlformats.org/officeDocument/2006/relationships/tags" Target="../tags/tag717.xml"/><Relationship Id="rId36" Type="http://schemas.openxmlformats.org/officeDocument/2006/relationships/tags" Target="../tags/tag725.xml"/><Relationship Id="rId49" Type="http://schemas.openxmlformats.org/officeDocument/2006/relationships/tags" Target="../tags/tag738.xml"/></Relationships>
</file>

<file path=ppt/slideLayouts/_rels/slideLayout33.xml.rels><?xml version="1.0" encoding="UTF-8" standalone="yes"?>
<Relationships xmlns="http://schemas.openxmlformats.org/package/2006/relationships"><Relationship Id="rId13" Type="http://schemas.openxmlformats.org/officeDocument/2006/relationships/tags" Target="../tags/tag757.xml"/><Relationship Id="rId18" Type="http://schemas.openxmlformats.org/officeDocument/2006/relationships/tags" Target="../tags/tag762.xml"/><Relationship Id="rId26" Type="http://schemas.openxmlformats.org/officeDocument/2006/relationships/tags" Target="../tags/tag770.xml"/><Relationship Id="rId39" Type="http://schemas.openxmlformats.org/officeDocument/2006/relationships/tags" Target="../tags/tag783.xml"/><Relationship Id="rId21" Type="http://schemas.openxmlformats.org/officeDocument/2006/relationships/tags" Target="../tags/tag765.xml"/><Relationship Id="rId34" Type="http://schemas.openxmlformats.org/officeDocument/2006/relationships/tags" Target="../tags/tag778.xml"/><Relationship Id="rId42" Type="http://schemas.openxmlformats.org/officeDocument/2006/relationships/tags" Target="../tags/tag786.xml"/><Relationship Id="rId47" Type="http://schemas.openxmlformats.org/officeDocument/2006/relationships/tags" Target="../tags/tag791.xml"/><Relationship Id="rId50" Type="http://schemas.openxmlformats.org/officeDocument/2006/relationships/tags" Target="../tags/tag794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751.xml"/><Relationship Id="rId2" Type="http://schemas.openxmlformats.org/officeDocument/2006/relationships/tags" Target="../tags/tag746.xml"/><Relationship Id="rId16" Type="http://schemas.openxmlformats.org/officeDocument/2006/relationships/tags" Target="../tags/tag760.xml"/><Relationship Id="rId29" Type="http://schemas.openxmlformats.org/officeDocument/2006/relationships/tags" Target="../tags/tag773.xml"/><Relationship Id="rId11" Type="http://schemas.openxmlformats.org/officeDocument/2006/relationships/tags" Target="../tags/tag755.xml"/><Relationship Id="rId24" Type="http://schemas.openxmlformats.org/officeDocument/2006/relationships/tags" Target="../tags/tag768.xml"/><Relationship Id="rId32" Type="http://schemas.openxmlformats.org/officeDocument/2006/relationships/tags" Target="../tags/tag776.xml"/><Relationship Id="rId37" Type="http://schemas.openxmlformats.org/officeDocument/2006/relationships/tags" Target="../tags/tag781.xml"/><Relationship Id="rId40" Type="http://schemas.openxmlformats.org/officeDocument/2006/relationships/tags" Target="../tags/tag784.xml"/><Relationship Id="rId45" Type="http://schemas.openxmlformats.org/officeDocument/2006/relationships/tags" Target="../tags/tag789.xml"/><Relationship Id="rId53" Type="http://schemas.openxmlformats.org/officeDocument/2006/relationships/tags" Target="../tags/tag797.xml"/><Relationship Id="rId5" Type="http://schemas.openxmlformats.org/officeDocument/2006/relationships/tags" Target="../tags/tag749.xml"/><Relationship Id="rId10" Type="http://schemas.openxmlformats.org/officeDocument/2006/relationships/tags" Target="../tags/tag754.xml"/><Relationship Id="rId19" Type="http://schemas.openxmlformats.org/officeDocument/2006/relationships/tags" Target="../tags/tag763.xml"/><Relationship Id="rId31" Type="http://schemas.openxmlformats.org/officeDocument/2006/relationships/tags" Target="../tags/tag775.xml"/><Relationship Id="rId44" Type="http://schemas.openxmlformats.org/officeDocument/2006/relationships/tags" Target="../tags/tag788.xml"/><Relationship Id="rId52" Type="http://schemas.openxmlformats.org/officeDocument/2006/relationships/tags" Target="../tags/tag796.xml"/><Relationship Id="rId4" Type="http://schemas.openxmlformats.org/officeDocument/2006/relationships/tags" Target="../tags/tag748.xml"/><Relationship Id="rId9" Type="http://schemas.openxmlformats.org/officeDocument/2006/relationships/tags" Target="../tags/tag753.xml"/><Relationship Id="rId14" Type="http://schemas.openxmlformats.org/officeDocument/2006/relationships/tags" Target="../tags/tag758.xml"/><Relationship Id="rId22" Type="http://schemas.openxmlformats.org/officeDocument/2006/relationships/tags" Target="../tags/tag766.xml"/><Relationship Id="rId27" Type="http://schemas.openxmlformats.org/officeDocument/2006/relationships/tags" Target="../tags/tag771.xml"/><Relationship Id="rId30" Type="http://schemas.openxmlformats.org/officeDocument/2006/relationships/tags" Target="../tags/tag774.xml"/><Relationship Id="rId35" Type="http://schemas.openxmlformats.org/officeDocument/2006/relationships/tags" Target="../tags/tag779.xml"/><Relationship Id="rId43" Type="http://schemas.openxmlformats.org/officeDocument/2006/relationships/tags" Target="../tags/tag787.xml"/><Relationship Id="rId48" Type="http://schemas.openxmlformats.org/officeDocument/2006/relationships/tags" Target="../tags/tag792.xml"/><Relationship Id="rId8" Type="http://schemas.openxmlformats.org/officeDocument/2006/relationships/tags" Target="../tags/tag752.xml"/><Relationship Id="rId51" Type="http://schemas.openxmlformats.org/officeDocument/2006/relationships/tags" Target="../tags/tag795.xml"/><Relationship Id="rId3" Type="http://schemas.openxmlformats.org/officeDocument/2006/relationships/tags" Target="../tags/tag747.xml"/><Relationship Id="rId12" Type="http://schemas.openxmlformats.org/officeDocument/2006/relationships/tags" Target="../tags/tag756.xml"/><Relationship Id="rId17" Type="http://schemas.openxmlformats.org/officeDocument/2006/relationships/tags" Target="../tags/tag761.xml"/><Relationship Id="rId25" Type="http://schemas.openxmlformats.org/officeDocument/2006/relationships/tags" Target="../tags/tag769.xml"/><Relationship Id="rId33" Type="http://schemas.openxmlformats.org/officeDocument/2006/relationships/tags" Target="../tags/tag777.xml"/><Relationship Id="rId38" Type="http://schemas.openxmlformats.org/officeDocument/2006/relationships/tags" Target="../tags/tag782.xml"/><Relationship Id="rId46" Type="http://schemas.openxmlformats.org/officeDocument/2006/relationships/tags" Target="../tags/tag790.xml"/><Relationship Id="rId20" Type="http://schemas.openxmlformats.org/officeDocument/2006/relationships/tags" Target="../tags/tag764.xml"/><Relationship Id="rId41" Type="http://schemas.openxmlformats.org/officeDocument/2006/relationships/tags" Target="../tags/tag785.xml"/><Relationship Id="rId54" Type="http://schemas.openxmlformats.org/officeDocument/2006/relationships/tags" Target="../tags/tag798.xml"/><Relationship Id="rId1" Type="http://schemas.openxmlformats.org/officeDocument/2006/relationships/tags" Target="../tags/tag745.xml"/><Relationship Id="rId6" Type="http://schemas.openxmlformats.org/officeDocument/2006/relationships/tags" Target="../tags/tag750.xml"/><Relationship Id="rId15" Type="http://schemas.openxmlformats.org/officeDocument/2006/relationships/tags" Target="../tags/tag759.xml"/><Relationship Id="rId23" Type="http://schemas.openxmlformats.org/officeDocument/2006/relationships/tags" Target="../tags/tag767.xml"/><Relationship Id="rId28" Type="http://schemas.openxmlformats.org/officeDocument/2006/relationships/tags" Target="../tags/tag772.xml"/><Relationship Id="rId36" Type="http://schemas.openxmlformats.org/officeDocument/2006/relationships/tags" Target="../tags/tag780.xml"/><Relationship Id="rId49" Type="http://schemas.openxmlformats.org/officeDocument/2006/relationships/tags" Target="../tags/tag79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801.xml"/><Relationship Id="rId2" Type="http://schemas.openxmlformats.org/officeDocument/2006/relationships/tags" Target="../tags/tag800.xml"/><Relationship Id="rId1" Type="http://schemas.openxmlformats.org/officeDocument/2006/relationships/tags" Target="../tags/tag7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0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805.xml"/><Relationship Id="rId2" Type="http://schemas.openxmlformats.org/officeDocument/2006/relationships/tags" Target="../tags/tag804.xml"/><Relationship Id="rId1" Type="http://schemas.openxmlformats.org/officeDocument/2006/relationships/tags" Target="../tags/tag80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0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8.xml"/><Relationship Id="rId1" Type="http://schemas.openxmlformats.org/officeDocument/2006/relationships/tags" Target="../tags/tag80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0.xml"/><Relationship Id="rId1" Type="http://schemas.openxmlformats.org/officeDocument/2006/relationships/tags" Target="../tags/tag80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2.xml"/><Relationship Id="rId1" Type="http://schemas.openxmlformats.org/officeDocument/2006/relationships/tags" Target="../tags/tag81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4.xml"/><Relationship Id="rId1" Type="http://schemas.openxmlformats.org/officeDocument/2006/relationships/tags" Target="../tags/tag81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0.xml.rels><?xml version="1.0" encoding="UTF-8" standalone="yes"?>
<Relationships xmlns="http://schemas.openxmlformats.org/package/2006/relationships"><Relationship Id="rId13" Type="http://schemas.openxmlformats.org/officeDocument/2006/relationships/tags" Target="../tags/tag827.xml"/><Relationship Id="rId18" Type="http://schemas.openxmlformats.org/officeDocument/2006/relationships/tags" Target="../tags/tag832.xml"/><Relationship Id="rId26" Type="http://schemas.openxmlformats.org/officeDocument/2006/relationships/tags" Target="../tags/tag840.xml"/><Relationship Id="rId39" Type="http://schemas.openxmlformats.org/officeDocument/2006/relationships/tags" Target="../tags/tag853.xml"/><Relationship Id="rId21" Type="http://schemas.openxmlformats.org/officeDocument/2006/relationships/tags" Target="../tags/tag835.xml"/><Relationship Id="rId34" Type="http://schemas.openxmlformats.org/officeDocument/2006/relationships/tags" Target="../tags/tag848.xml"/><Relationship Id="rId42" Type="http://schemas.openxmlformats.org/officeDocument/2006/relationships/tags" Target="../tags/tag856.xml"/><Relationship Id="rId47" Type="http://schemas.openxmlformats.org/officeDocument/2006/relationships/tags" Target="../tags/tag861.xml"/><Relationship Id="rId50" Type="http://schemas.openxmlformats.org/officeDocument/2006/relationships/tags" Target="../tags/tag864.xml"/><Relationship Id="rId7" Type="http://schemas.openxmlformats.org/officeDocument/2006/relationships/tags" Target="../tags/tag821.xml"/><Relationship Id="rId2" Type="http://schemas.openxmlformats.org/officeDocument/2006/relationships/tags" Target="../tags/tag816.xml"/><Relationship Id="rId16" Type="http://schemas.openxmlformats.org/officeDocument/2006/relationships/tags" Target="../tags/tag830.xml"/><Relationship Id="rId29" Type="http://schemas.openxmlformats.org/officeDocument/2006/relationships/tags" Target="../tags/tag843.xml"/><Relationship Id="rId11" Type="http://schemas.openxmlformats.org/officeDocument/2006/relationships/tags" Target="../tags/tag825.xml"/><Relationship Id="rId24" Type="http://schemas.openxmlformats.org/officeDocument/2006/relationships/tags" Target="../tags/tag838.xml"/><Relationship Id="rId32" Type="http://schemas.openxmlformats.org/officeDocument/2006/relationships/tags" Target="../tags/tag846.xml"/><Relationship Id="rId37" Type="http://schemas.openxmlformats.org/officeDocument/2006/relationships/tags" Target="../tags/tag851.xml"/><Relationship Id="rId40" Type="http://schemas.openxmlformats.org/officeDocument/2006/relationships/tags" Target="../tags/tag854.xml"/><Relationship Id="rId45" Type="http://schemas.openxmlformats.org/officeDocument/2006/relationships/tags" Target="../tags/tag859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819.xml"/><Relationship Id="rId10" Type="http://schemas.openxmlformats.org/officeDocument/2006/relationships/tags" Target="../tags/tag824.xml"/><Relationship Id="rId19" Type="http://schemas.openxmlformats.org/officeDocument/2006/relationships/tags" Target="../tags/tag833.xml"/><Relationship Id="rId31" Type="http://schemas.openxmlformats.org/officeDocument/2006/relationships/tags" Target="../tags/tag845.xml"/><Relationship Id="rId44" Type="http://schemas.openxmlformats.org/officeDocument/2006/relationships/tags" Target="../tags/tag858.xml"/><Relationship Id="rId52" Type="http://schemas.openxmlformats.org/officeDocument/2006/relationships/tags" Target="../tags/tag866.xml"/><Relationship Id="rId4" Type="http://schemas.openxmlformats.org/officeDocument/2006/relationships/tags" Target="../tags/tag818.xml"/><Relationship Id="rId9" Type="http://schemas.openxmlformats.org/officeDocument/2006/relationships/tags" Target="../tags/tag823.xml"/><Relationship Id="rId14" Type="http://schemas.openxmlformats.org/officeDocument/2006/relationships/tags" Target="../tags/tag828.xml"/><Relationship Id="rId22" Type="http://schemas.openxmlformats.org/officeDocument/2006/relationships/tags" Target="../tags/tag836.xml"/><Relationship Id="rId27" Type="http://schemas.openxmlformats.org/officeDocument/2006/relationships/tags" Target="../tags/tag841.xml"/><Relationship Id="rId30" Type="http://schemas.openxmlformats.org/officeDocument/2006/relationships/tags" Target="../tags/tag844.xml"/><Relationship Id="rId35" Type="http://schemas.openxmlformats.org/officeDocument/2006/relationships/tags" Target="../tags/tag849.xml"/><Relationship Id="rId43" Type="http://schemas.openxmlformats.org/officeDocument/2006/relationships/tags" Target="../tags/tag857.xml"/><Relationship Id="rId48" Type="http://schemas.openxmlformats.org/officeDocument/2006/relationships/tags" Target="../tags/tag862.xml"/><Relationship Id="rId8" Type="http://schemas.openxmlformats.org/officeDocument/2006/relationships/tags" Target="../tags/tag822.xml"/><Relationship Id="rId51" Type="http://schemas.openxmlformats.org/officeDocument/2006/relationships/tags" Target="../tags/tag865.xml"/><Relationship Id="rId3" Type="http://schemas.openxmlformats.org/officeDocument/2006/relationships/tags" Target="../tags/tag817.xml"/><Relationship Id="rId12" Type="http://schemas.openxmlformats.org/officeDocument/2006/relationships/tags" Target="../tags/tag826.xml"/><Relationship Id="rId17" Type="http://schemas.openxmlformats.org/officeDocument/2006/relationships/tags" Target="../tags/tag831.xml"/><Relationship Id="rId25" Type="http://schemas.openxmlformats.org/officeDocument/2006/relationships/tags" Target="../tags/tag839.xml"/><Relationship Id="rId33" Type="http://schemas.openxmlformats.org/officeDocument/2006/relationships/tags" Target="../tags/tag847.xml"/><Relationship Id="rId38" Type="http://schemas.openxmlformats.org/officeDocument/2006/relationships/tags" Target="../tags/tag852.xml"/><Relationship Id="rId46" Type="http://schemas.openxmlformats.org/officeDocument/2006/relationships/tags" Target="../tags/tag860.xml"/><Relationship Id="rId20" Type="http://schemas.openxmlformats.org/officeDocument/2006/relationships/tags" Target="../tags/tag834.xml"/><Relationship Id="rId41" Type="http://schemas.openxmlformats.org/officeDocument/2006/relationships/tags" Target="../tags/tag855.xml"/><Relationship Id="rId1" Type="http://schemas.openxmlformats.org/officeDocument/2006/relationships/tags" Target="../tags/tag815.xml"/><Relationship Id="rId6" Type="http://schemas.openxmlformats.org/officeDocument/2006/relationships/tags" Target="../tags/tag820.xml"/><Relationship Id="rId15" Type="http://schemas.openxmlformats.org/officeDocument/2006/relationships/tags" Target="../tags/tag829.xml"/><Relationship Id="rId23" Type="http://schemas.openxmlformats.org/officeDocument/2006/relationships/tags" Target="../tags/tag837.xml"/><Relationship Id="rId28" Type="http://schemas.openxmlformats.org/officeDocument/2006/relationships/tags" Target="../tags/tag842.xml"/><Relationship Id="rId36" Type="http://schemas.openxmlformats.org/officeDocument/2006/relationships/tags" Target="../tags/tag850.xml"/><Relationship Id="rId49" Type="http://schemas.openxmlformats.org/officeDocument/2006/relationships/tags" Target="../tags/tag863.xml"/></Relationships>
</file>

<file path=ppt/slideLayouts/_rels/slideLayout41.xml.rels><?xml version="1.0" encoding="UTF-8" standalone="yes"?>
<Relationships xmlns="http://schemas.openxmlformats.org/package/2006/relationships"><Relationship Id="rId13" Type="http://schemas.openxmlformats.org/officeDocument/2006/relationships/tags" Target="../tags/tag879.xml"/><Relationship Id="rId18" Type="http://schemas.openxmlformats.org/officeDocument/2006/relationships/tags" Target="../tags/tag884.xml"/><Relationship Id="rId26" Type="http://schemas.openxmlformats.org/officeDocument/2006/relationships/tags" Target="../tags/tag892.xml"/><Relationship Id="rId39" Type="http://schemas.openxmlformats.org/officeDocument/2006/relationships/tags" Target="../tags/tag905.xml"/><Relationship Id="rId21" Type="http://schemas.openxmlformats.org/officeDocument/2006/relationships/tags" Target="../tags/tag887.xml"/><Relationship Id="rId34" Type="http://schemas.openxmlformats.org/officeDocument/2006/relationships/tags" Target="../tags/tag900.xml"/><Relationship Id="rId42" Type="http://schemas.openxmlformats.org/officeDocument/2006/relationships/tags" Target="../tags/tag908.xml"/><Relationship Id="rId47" Type="http://schemas.openxmlformats.org/officeDocument/2006/relationships/tags" Target="../tags/tag913.xml"/><Relationship Id="rId50" Type="http://schemas.openxmlformats.org/officeDocument/2006/relationships/tags" Target="../tags/tag916.xml"/><Relationship Id="rId7" Type="http://schemas.openxmlformats.org/officeDocument/2006/relationships/tags" Target="../tags/tag873.xml"/><Relationship Id="rId2" Type="http://schemas.openxmlformats.org/officeDocument/2006/relationships/tags" Target="../tags/tag868.xml"/><Relationship Id="rId16" Type="http://schemas.openxmlformats.org/officeDocument/2006/relationships/tags" Target="../tags/tag882.xml"/><Relationship Id="rId29" Type="http://schemas.openxmlformats.org/officeDocument/2006/relationships/tags" Target="../tags/tag895.xml"/><Relationship Id="rId11" Type="http://schemas.openxmlformats.org/officeDocument/2006/relationships/tags" Target="../tags/tag877.xml"/><Relationship Id="rId24" Type="http://schemas.openxmlformats.org/officeDocument/2006/relationships/tags" Target="../tags/tag890.xml"/><Relationship Id="rId32" Type="http://schemas.openxmlformats.org/officeDocument/2006/relationships/tags" Target="../tags/tag898.xml"/><Relationship Id="rId37" Type="http://schemas.openxmlformats.org/officeDocument/2006/relationships/tags" Target="../tags/tag903.xml"/><Relationship Id="rId40" Type="http://schemas.openxmlformats.org/officeDocument/2006/relationships/tags" Target="../tags/tag906.xml"/><Relationship Id="rId45" Type="http://schemas.openxmlformats.org/officeDocument/2006/relationships/tags" Target="../tags/tag911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871.xml"/><Relationship Id="rId10" Type="http://schemas.openxmlformats.org/officeDocument/2006/relationships/tags" Target="../tags/tag876.xml"/><Relationship Id="rId19" Type="http://schemas.openxmlformats.org/officeDocument/2006/relationships/tags" Target="../tags/tag885.xml"/><Relationship Id="rId31" Type="http://schemas.openxmlformats.org/officeDocument/2006/relationships/tags" Target="../tags/tag897.xml"/><Relationship Id="rId44" Type="http://schemas.openxmlformats.org/officeDocument/2006/relationships/tags" Target="../tags/tag910.xml"/><Relationship Id="rId52" Type="http://schemas.openxmlformats.org/officeDocument/2006/relationships/tags" Target="../tags/tag918.xml"/><Relationship Id="rId4" Type="http://schemas.openxmlformats.org/officeDocument/2006/relationships/tags" Target="../tags/tag870.xml"/><Relationship Id="rId9" Type="http://schemas.openxmlformats.org/officeDocument/2006/relationships/tags" Target="../tags/tag875.xml"/><Relationship Id="rId14" Type="http://schemas.openxmlformats.org/officeDocument/2006/relationships/tags" Target="../tags/tag880.xml"/><Relationship Id="rId22" Type="http://schemas.openxmlformats.org/officeDocument/2006/relationships/tags" Target="../tags/tag888.xml"/><Relationship Id="rId27" Type="http://schemas.openxmlformats.org/officeDocument/2006/relationships/tags" Target="../tags/tag893.xml"/><Relationship Id="rId30" Type="http://schemas.openxmlformats.org/officeDocument/2006/relationships/tags" Target="../tags/tag896.xml"/><Relationship Id="rId35" Type="http://schemas.openxmlformats.org/officeDocument/2006/relationships/tags" Target="../tags/tag901.xml"/><Relationship Id="rId43" Type="http://schemas.openxmlformats.org/officeDocument/2006/relationships/tags" Target="../tags/tag909.xml"/><Relationship Id="rId48" Type="http://schemas.openxmlformats.org/officeDocument/2006/relationships/tags" Target="../tags/tag914.xml"/><Relationship Id="rId8" Type="http://schemas.openxmlformats.org/officeDocument/2006/relationships/tags" Target="../tags/tag874.xml"/><Relationship Id="rId51" Type="http://schemas.openxmlformats.org/officeDocument/2006/relationships/tags" Target="../tags/tag917.xml"/><Relationship Id="rId3" Type="http://schemas.openxmlformats.org/officeDocument/2006/relationships/tags" Target="../tags/tag869.xml"/><Relationship Id="rId12" Type="http://schemas.openxmlformats.org/officeDocument/2006/relationships/tags" Target="../tags/tag878.xml"/><Relationship Id="rId17" Type="http://schemas.openxmlformats.org/officeDocument/2006/relationships/tags" Target="../tags/tag883.xml"/><Relationship Id="rId25" Type="http://schemas.openxmlformats.org/officeDocument/2006/relationships/tags" Target="../tags/tag891.xml"/><Relationship Id="rId33" Type="http://schemas.openxmlformats.org/officeDocument/2006/relationships/tags" Target="../tags/tag899.xml"/><Relationship Id="rId38" Type="http://schemas.openxmlformats.org/officeDocument/2006/relationships/tags" Target="../tags/tag904.xml"/><Relationship Id="rId46" Type="http://schemas.openxmlformats.org/officeDocument/2006/relationships/tags" Target="../tags/tag912.xml"/><Relationship Id="rId20" Type="http://schemas.openxmlformats.org/officeDocument/2006/relationships/tags" Target="../tags/tag886.xml"/><Relationship Id="rId41" Type="http://schemas.openxmlformats.org/officeDocument/2006/relationships/tags" Target="../tags/tag907.xml"/><Relationship Id="rId1" Type="http://schemas.openxmlformats.org/officeDocument/2006/relationships/tags" Target="../tags/tag867.xml"/><Relationship Id="rId6" Type="http://schemas.openxmlformats.org/officeDocument/2006/relationships/tags" Target="../tags/tag872.xml"/><Relationship Id="rId15" Type="http://schemas.openxmlformats.org/officeDocument/2006/relationships/tags" Target="../tags/tag881.xml"/><Relationship Id="rId23" Type="http://schemas.openxmlformats.org/officeDocument/2006/relationships/tags" Target="../tags/tag889.xml"/><Relationship Id="rId28" Type="http://schemas.openxmlformats.org/officeDocument/2006/relationships/tags" Target="../tags/tag894.xml"/><Relationship Id="rId36" Type="http://schemas.openxmlformats.org/officeDocument/2006/relationships/tags" Target="../tags/tag902.xml"/><Relationship Id="rId49" Type="http://schemas.openxmlformats.org/officeDocument/2006/relationships/tags" Target="../tags/tag915.xml"/></Relationships>
</file>

<file path=ppt/slideLayouts/_rels/slideLayout42.xml.rels><?xml version="1.0" encoding="UTF-8" standalone="yes"?>
<Relationships xmlns="http://schemas.openxmlformats.org/package/2006/relationships"><Relationship Id="rId13" Type="http://schemas.openxmlformats.org/officeDocument/2006/relationships/tags" Target="../tags/tag931.xml"/><Relationship Id="rId18" Type="http://schemas.openxmlformats.org/officeDocument/2006/relationships/tags" Target="../tags/tag936.xml"/><Relationship Id="rId26" Type="http://schemas.openxmlformats.org/officeDocument/2006/relationships/tags" Target="../tags/tag944.xml"/><Relationship Id="rId39" Type="http://schemas.openxmlformats.org/officeDocument/2006/relationships/tags" Target="../tags/tag957.xml"/><Relationship Id="rId21" Type="http://schemas.openxmlformats.org/officeDocument/2006/relationships/tags" Target="../tags/tag939.xml"/><Relationship Id="rId34" Type="http://schemas.openxmlformats.org/officeDocument/2006/relationships/tags" Target="../tags/tag952.xml"/><Relationship Id="rId42" Type="http://schemas.openxmlformats.org/officeDocument/2006/relationships/tags" Target="../tags/tag960.xml"/><Relationship Id="rId47" Type="http://schemas.openxmlformats.org/officeDocument/2006/relationships/tags" Target="../tags/tag965.xml"/><Relationship Id="rId50" Type="http://schemas.openxmlformats.org/officeDocument/2006/relationships/tags" Target="../tags/tag968.xml"/><Relationship Id="rId7" Type="http://schemas.openxmlformats.org/officeDocument/2006/relationships/tags" Target="../tags/tag925.xml"/><Relationship Id="rId2" Type="http://schemas.openxmlformats.org/officeDocument/2006/relationships/tags" Target="../tags/tag920.xml"/><Relationship Id="rId16" Type="http://schemas.openxmlformats.org/officeDocument/2006/relationships/tags" Target="../tags/tag934.xml"/><Relationship Id="rId29" Type="http://schemas.openxmlformats.org/officeDocument/2006/relationships/tags" Target="../tags/tag947.xml"/><Relationship Id="rId11" Type="http://schemas.openxmlformats.org/officeDocument/2006/relationships/tags" Target="../tags/tag929.xml"/><Relationship Id="rId24" Type="http://schemas.openxmlformats.org/officeDocument/2006/relationships/tags" Target="../tags/tag942.xml"/><Relationship Id="rId32" Type="http://schemas.openxmlformats.org/officeDocument/2006/relationships/tags" Target="../tags/tag950.xml"/><Relationship Id="rId37" Type="http://schemas.openxmlformats.org/officeDocument/2006/relationships/tags" Target="../tags/tag955.xml"/><Relationship Id="rId40" Type="http://schemas.openxmlformats.org/officeDocument/2006/relationships/tags" Target="../tags/tag958.xml"/><Relationship Id="rId45" Type="http://schemas.openxmlformats.org/officeDocument/2006/relationships/tags" Target="../tags/tag963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923.xml"/><Relationship Id="rId10" Type="http://schemas.openxmlformats.org/officeDocument/2006/relationships/tags" Target="../tags/tag928.xml"/><Relationship Id="rId19" Type="http://schemas.openxmlformats.org/officeDocument/2006/relationships/tags" Target="../tags/tag937.xml"/><Relationship Id="rId31" Type="http://schemas.openxmlformats.org/officeDocument/2006/relationships/tags" Target="../tags/tag949.xml"/><Relationship Id="rId44" Type="http://schemas.openxmlformats.org/officeDocument/2006/relationships/tags" Target="../tags/tag962.xml"/><Relationship Id="rId52" Type="http://schemas.openxmlformats.org/officeDocument/2006/relationships/tags" Target="../tags/tag970.xml"/><Relationship Id="rId4" Type="http://schemas.openxmlformats.org/officeDocument/2006/relationships/tags" Target="../tags/tag922.xml"/><Relationship Id="rId9" Type="http://schemas.openxmlformats.org/officeDocument/2006/relationships/tags" Target="../tags/tag927.xml"/><Relationship Id="rId14" Type="http://schemas.openxmlformats.org/officeDocument/2006/relationships/tags" Target="../tags/tag932.xml"/><Relationship Id="rId22" Type="http://schemas.openxmlformats.org/officeDocument/2006/relationships/tags" Target="../tags/tag940.xml"/><Relationship Id="rId27" Type="http://schemas.openxmlformats.org/officeDocument/2006/relationships/tags" Target="../tags/tag945.xml"/><Relationship Id="rId30" Type="http://schemas.openxmlformats.org/officeDocument/2006/relationships/tags" Target="../tags/tag948.xml"/><Relationship Id="rId35" Type="http://schemas.openxmlformats.org/officeDocument/2006/relationships/tags" Target="../tags/tag953.xml"/><Relationship Id="rId43" Type="http://schemas.openxmlformats.org/officeDocument/2006/relationships/tags" Target="../tags/tag961.xml"/><Relationship Id="rId48" Type="http://schemas.openxmlformats.org/officeDocument/2006/relationships/tags" Target="../tags/tag966.xml"/><Relationship Id="rId8" Type="http://schemas.openxmlformats.org/officeDocument/2006/relationships/tags" Target="../tags/tag926.xml"/><Relationship Id="rId51" Type="http://schemas.openxmlformats.org/officeDocument/2006/relationships/tags" Target="../tags/tag969.xml"/><Relationship Id="rId3" Type="http://schemas.openxmlformats.org/officeDocument/2006/relationships/tags" Target="../tags/tag921.xml"/><Relationship Id="rId12" Type="http://schemas.openxmlformats.org/officeDocument/2006/relationships/tags" Target="../tags/tag930.xml"/><Relationship Id="rId17" Type="http://schemas.openxmlformats.org/officeDocument/2006/relationships/tags" Target="../tags/tag935.xml"/><Relationship Id="rId25" Type="http://schemas.openxmlformats.org/officeDocument/2006/relationships/tags" Target="../tags/tag943.xml"/><Relationship Id="rId33" Type="http://schemas.openxmlformats.org/officeDocument/2006/relationships/tags" Target="../tags/tag951.xml"/><Relationship Id="rId38" Type="http://schemas.openxmlformats.org/officeDocument/2006/relationships/tags" Target="../tags/tag956.xml"/><Relationship Id="rId46" Type="http://schemas.openxmlformats.org/officeDocument/2006/relationships/tags" Target="../tags/tag964.xml"/><Relationship Id="rId20" Type="http://schemas.openxmlformats.org/officeDocument/2006/relationships/tags" Target="../tags/tag938.xml"/><Relationship Id="rId41" Type="http://schemas.openxmlformats.org/officeDocument/2006/relationships/tags" Target="../tags/tag959.xml"/><Relationship Id="rId1" Type="http://schemas.openxmlformats.org/officeDocument/2006/relationships/tags" Target="../tags/tag919.xml"/><Relationship Id="rId6" Type="http://schemas.openxmlformats.org/officeDocument/2006/relationships/tags" Target="../tags/tag924.xml"/><Relationship Id="rId15" Type="http://schemas.openxmlformats.org/officeDocument/2006/relationships/tags" Target="../tags/tag933.xml"/><Relationship Id="rId23" Type="http://schemas.openxmlformats.org/officeDocument/2006/relationships/tags" Target="../tags/tag941.xml"/><Relationship Id="rId28" Type="http://schemas.openxmlformats.org/officeDocument/2006/relationships/tags" Target="../tags/tag946.xml"/><Relationship Id="rId36" Type="http://schemas.openxmlformats.org/officeDocument/2006/relationships/tags" Target="../tags/tag954.xml"/><Relationship Id="rId49" Type="http://schemas.openxmlformats.org/officeDocument/2006/relationships/tags" Target="../tags/tag967.xml"/></Relationships>
</file>

<file path=ppt/slideLayouts/_rels/slideLayout43.xml.rels><?xml version="1.0" encoding="UTF-8" standalone="yes"?>
<Relationships xmlns="http://schemas.openxmlformats.org/package/2006/relationships"><Relationship Id="rId13" Type="http://schemas.openxmlformats.org/officeDocument/2006/relationships/tags" Target="../tags/tag983.xml"/><Relationship Id="rId18" Type="http://schemas.openxmlformats.org/officeDocument/2006/relationships/tags" Target="../tags/tag988.xml"/><Relationship Id="rId26" Type="http://schemas.openxmlformats.org/officeDocument/2006/relationships/tags" Target="../tags/tag996.xml"/><Relationship Id="rId39" Type="http://schemas.openxmlformats.org/officeDocument/2006/relationships/tags" Target="../tags/tag1009.xml"/><Relationship Id="rId21" Type="http://schemas.openxmlformats.org/officeDocument/2006/relationships/tags" Target="../tags/tag991.xml"/><Relationship Id="rId34" Type="http://schemas.openxmlformats.org/officeDocument/2006/relationships/tags" Target="../tags/tag1004.xml"/><Relationship Id="rId42" Type="http://schemas.openxmlformats.org/officeDocument/2006/relationships/tags" Target="../tags/tag1012.xml"/><Relationship Id="rId47" Type="http://schemas.openxmlformats.org/officeDocument/2006/relationships/tags" Target="../tags/tag1017.xml"/><Relationship Id="rId50" Type="http://schemas.openxmlformats.org/officeDocument/2006/relationships/tags" Target="../tags/tag1020.xml"/><Relationship Id="rId7" Type="http://schemas.openxmlformats.org/officeDocument/2006/relationships/tags" Target="../tags/tag977.xml"/><Relationship Id="rId2" Type="http://schemas.openxmlformats.org/officeDocument/2006/relationships/tags" Target="../tags/tag972.xml"/><Relationship Id="rId16" Type="http://schemas.openxmlformats.org/officeDocument/2006/relationships/tags" Target="../tags/tag986.xml"/><Relationship Id="rId29" Type="http://schemas.openxmlformats.org/officeDocument/2006/relationships/tags" Target="../tags/tag999.xml"/><Relationship Id="rId11" Type="http://schemas.openxmlformats.org/officeDocument/2006/relationships/tags" Target="../tags/tag981.xml"/><Relationship Id="rId24" Type="http://schemas.openxmlformats.org/officeDocument/2006/relationships/tags" Target="../tags/tag994.xml"/><Relationship Id="rId32" Type="http://schemas.openxmlformats.org/officeDocument/2006/relationships/tags" Target="../tags/tag1002.xml"/><Relationship Id="rId37" Type="http://schemas.openxmlformats.org/officeDocument/2006/relationships/tags" Target="../tags/tag1007.xml"/><Relationship Id="rId40" Type="http://schemas.openxmlformats.org/officeDocument/2006/relationships/tags" Target="../tags/tag1010.xml"/><Relationship Id="rId45" Type="http://schemas.openxmlformats.org/officeDocument/2006/relationships/tags" Target="../tags/tag1015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975.xml"/><Relationship Id="rId10" Type="http://schemas.openxmlformats.org/officeDocument/2006/relationships/tags" Target="../tags/tag980.xml"/><Relationship Id="rId19" Type="http://schemas.openxmlformats.org/officeDocument/2006/relationships/tags" Target="../tags/tag989.xml"/><Relationship Id="rId31" Type="http://schemas.openxmlformats.org/officeDocument/2006/relationships/tags" Target="../tags/tag1001.xml"/><Relationship Id="rId44" Type="http://schemas.openxmlformats.org/officeDocument/2006/relationships/tags" Target="../tags/tag1014.xml"/><Relationship Id="rId52" Type="http://schemas.openxmlformats.org/officeDocument/2006/relationships/tags" Target="../tags/tag1022.xml"/><Relationship Id="rId4" Type="http://schemas.openxmlformats.org/officeDocument/2006/relationships/tags" Target="../tags/tag974.xml"/><Relationship Id="rId9" Type="http://schemas.openxmlformats.org/officeDocument/2006/relationships/tags" Target="../tags/tag979.xml"/><Relationship Id="rId14" Type="http://schemas.openxmlformats.org/officeDocument/2006/relationships/tags" Target="../tags/tag984.xml"/><Relationship Id="rId22" Type="http://schemas.openxmlformats.org/officeDocument/2006/relationships/tags" Target="../tags/tag992.xml"/><Relationship Id="rId27" Type="http://schemas.openxmlformats.org/officeDocument/2006/relationships/tags" Target="../tags/tag997.xml"/><Relationship Id="rId30" Type="http://schemas.openxmlformats.org/officeDocument/2006/relationships/tags" Target="../tags/tag1000.xml"/><Relationship Id="rId35" Type="http://schemas.openxmlformats.org/officeDocument/2006/relationships/tags" Target="../tags/tag1005.xml"/><Relationship Id="rId43" Type="http://schemas.openxmlformats.org/officeDocument/2006/relationships/tags" Target="../tags/tag1013.xml"/><Relationship Id="rId48" Type="http://schemas.openxmlformats.org/officeDocument/2006/relationships/tags" Target="../tags/tag1018.xml"/><Relationship Id="rId8" Type="http://schemas.openxmlformats.org/officeDocument/2006/relationships/tags" Target="../tags/tag978.xml"/><Relationship Id="rId51" Type="http://schemas.openxmlformats.org/officeDocument/2006/relationships/tags" Target="../tags/tag1021.xml"/><Relationship Id="rId3" Type="http://schemas.openxmlformats.org/officeDocument/2006/relationships/tags" Target="../tags/tag973.xml"/><Relationship Id="rId12" Type="http://schemas.openxmlformats.org/officeDocument/2006/relationships/tags" Target="../tags/tag982.xml"/><Relationship Id="rId17" Type="http://schemas.openxmlformats.org/officeDocument/2006/relationships/tags" Target="../tags/tag987.xml"/><Relationship Id="rId25" Type="http://schemas.openxmlformats.org/officeDocument/2006/relationships/tags" Target="../tags/tag995.xml"/><Relationship Id="rId33" Type="http://schemas.openxmlformats.org/officeDocument/2006/relationships/tags" Target="../tags/tag1003.xml"/><Relationship Id="rId38" Type="http://schemas.openxmlformats.org/officeDocument/2006/relationships/tags" Target="../tags/tag1008.xml"/><Relationship Id="rId46" Type="http://schemas.openxmlformats.org/officeDocument/2006/relationships/tags" Target="../tags/tag1016.xml"/><Relationship Id="rId20" Type="http://schemas.openxmlformats.org/officeDocument/2006/relationships/tags" Target="../tags/tag990.xml"/><Relationship Id="rId41" Type="http://schemas.openxmlformats.org/officeDocument/2006/relationships/tags" Target="../tags/tag1011.xml"/><Relationship Id="rId1" Type="http://schemas.openxmlformats.org/officeDocument/2006/relationships/tags" Target="../tags/tag971.xml"/><Relationship Id="rId6" Type="http://schemas.openxmlformats.org/officeDocument/2006/relationships/tags" Target="../tags/tag976.xml"/><Relationship Id="rId15" Type="http://schemas.openxmlformats.org/officeDocument/2006/relationships/tags" Target="../tags/tag985.xml"/><Relationship Id="rId23" Type="http://schemas.openxmlformats.org/officeDocument/2006/relationships/tags" Target="../tags/tag993.xml"/><Relationship Id="rId28" Type="http://schemas.openxmlformats.org/officeDocument/2006/relationships/tags" Target="../tags/tag998.xml"/><Relationship Id="rId36" Type="http://schemas.openxmlformats.org/officeDocument/2006/relationships/tags" Target="../tags/tag1006.xml"/><Relationship Id="rId49" Type="http://schemas.openxmlformats.org/officeDocument/2006/relationships/tags" Target="../tags/tag1019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tags" Target="../tags/tag1035.xml"/><Relationship Id="rId18" Type="http://schemas.openxmlformats.org/officeDocument/2006/relationships/tags" Target="../tags/tag1040.xml"/><Relationship Id="rId26" Type="http://schemas.openxmlformats.org/officeDocument/2006/relationships/tags" Target="../tags/tag1048.xml"/><Relationship Id="rId39" Type="http://schemas.openxmlformats.org/officeDocument/2006/relationships/tags" Target="../tags/tag1061.xml"/><Relationship Id="rId21" Type="http://schemas.openxmlformats.org/officeDocument/2006/relationships/tags" Target="../tags/tag1043.xml"/><Relationship Id="rId34" Type="http://schemas.openxmlformats.org/officeDocument/2006/relationships/tags" Target="../tags/tag1056.xml"/><Relationship Id="rId42" Type="http://schemas.openxmlformats.org/officeDocument/2006/relationships/tags" Target="../tags/tag1064.xml"/><Relationship Id="rId47" Type="http://schemas.openxmlformats.org/officeDocument/2006/relationships/tags" Target="../tags/tag1069.xml"/><Relationship Id="rId50" Type="http://schemas.openxmlformats.org/officeDocument/2006/relationships/tags" Target="../tags/tag1072.xml"/><Relationship Id="rId55" Type="http://schemas.openxmlformats.org/officeDocument/2006/relationships/tags" Target="../tags/tag1077.xml"/><Relationship Id="rId7" Type="http://schemas.openxmlformats.org/officeDocument/2006/relationships/tags" Target="../tags/tag1029.xml"/><Relationship Id="rId2" Type="http://schemas.openxmlformats.org/officeDocument/2006/relationships/tags" Target="../tags/tag1024.xml"/><Relationship Id="rId16" Type="http://schemas.openxmlformats.org/officeDocument/2006/relationships/tags" Target="../tags/tag1038.xml"/><Relationship Id="rId29" Type="http://schemas.openxmlformats.org/officeDocument/2006/relationships/tags" Target="../tags/tag1051.xml"/><Relationship Id="rId11" Type="http://schemas.openxmlformats.org/officeDocument/2006/relationships/tags" Target="../tags/tag1033.xml"/><Relationship Id="rId24" Type="http://schemas.openxmlformats.org/officeDocument/2006/relationships/tags" Target="../tags/tag1046.xml"/><Relationship Id="rId32" Type="http://schemas.openxmlformats.org/officeDocument/2006/relationships/tags" Target="../tags/tag1054.xml"/><Relationship Id="rId37" Type="http://schemas.openxmlformats.org/officeDocument/2006/relationships/tags" Target="../tags/tag1059.xml"/><Relationship Id="rId40" Type="http://schemas.openxmlformats.org/officeDocument/2006/relationships/tags" Target="../tags/tag1062.xml"/><Relationship Id="rId45" Type="http://schemas.openxmlformats.org/officeDocument/2006/relationships/tags" Target="../tags/tag1067.xml"/><Relationship Id="rId53" Type="http://schemas.openxmlformats.org/officeDocument/2006/relationships/tags" Target="../tags/tag1075.xml"/><Relationship Id="rId5" Type="http://schemas.openxmlformats.org/officeDocument/2006/relationships/tags" Target="../tags/tag1027.xml"/><Relationship Id="rId10" Type="http://schemas.openxmlformats.org/officeDocument/2006/relationships/tags" Target="../tags/tag1032.xml"/><Relationship Id="rId19" Type="http://schemas.openxmlformats.org/officeDocument/2006/relationships/tags" Target="../tags/tag1041.xml"/><Relationship Id="rId31" Type="http://schemas.openxmlformats.org/officeDocument/2006/relationships/tags" Target="../tags/tag1053.xml"/><Relationship Id="rId44" Type="http://schemas.openxmlformats.org/officeDocument/2006/relationships/tags" Target="../tags/tag1066.xml"/><Relationship Id="rId52" Type="http://schemas.openxmlformats.org/officeDocument/2006/relationships/tags" Target="../tags/tag1074.xml"/><Relationship Id="rId4" Type="http://schemas.openxmlformats.org/officeDocument/2006/relationships/tags" Target="../tags/tag1026.xml"/><Relationship Id="rId9" Type="http://schemas.openxmlformats.org/officeDocument/2006/relationships/tags" Target="../tags/tag1031.xml"/><Relationship Id="rId14" Type="http://schemas.openxmlformats.org/officeDocument/2006/relationships/tags" Target="../tags/tag1036.xml"/><Relationship Id="rId22" Type="http://schemas.openxmlformats.org/officeDocument/2006/relationships/tags" Target="../tags/tag1044.xml"/><Relationship Id="rId27" Type="http://schemas.openxmlformats.org/officeDocument/2006/relationships/tags" Target="../tags/tag1049.xml"/><Relationship Id="rId30" Type="http://schemas.openxmlformats.org/officeDocument/2006/relationships/tags" Target="../tags/tag1052.xml"/><Relationship Id="rId35" Type="http://schemas.openxmlformats.org/officeDocument/2006/relationships/tags" Target="../tags/tag1057.xml"/><Relationship Id="rId43" Type="http://schemas.openxmlformats.org/officeDocument/2006/relationships/tags" Target="../tags/tag1065.xml"/><Relationship Id="rId48" Type="http://schemas.openxmlformats.org/officeDocument/2006/relationships/tags" Target="../tags/tag1070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030.xml"/><Relationship Id="rId51" Type="http://schemas.openxmlformats.org/officeDocument/2006/relationships/tags" Target="../tags/tag1073.xml"/><Relationship Id="rId3" Type="http://schemas.openxmlformats.org/officeDocument/2006/relationships/tags" Target="../tags/tag1025.xml"/><Relationship Id="rId12" Type="http://schemas.openxmlformats.org/officeDocument/2006/relationships/tags" Target="../tags/tag1034.xml"/><Relationship Id="rId17" Type="http://schemas.openxmlformats.org/officeDocument/2006/relationships/tags" Target="../tags/tag1039.xml"/><Relationship Id="rId25" Type="http://schemas.openxmlformats.org/officeDocument/2006/relationships/tags" Target="../tags/tag1047.xml"/><Relationship Id="rId33" Type="http://schemas.openxmlformats.org/officeDocument/2006/relationships/tags" Target="../tags/tag1055.xml"/><Relationship Id="rId38" Type="http://schemas.openxmlformats.org/officeDocument/2006/relationships/tags" Target="../tags/tag1060.xml"/><Relationship Id="rId46" Type="http://schemas.openxmlformats.org/officeDocument/2006/relationships/tags" Target="../tags/tag1068.xml"/><Relationship Id="rId20" Type="http://schemas.openxmlformats.org/officeDocument/2006/relationships/tags" Target="../tags/tag1042.xml"/><Relationship Id="rId41" Type="http://schemas.openxmlformats.org/officeDocument/2006/relationships/tags" Target="../tags/tag1063.xml"/><Relationship Id="rId54" Type="http://schemas.openxmlformats.org/officeDocument/2006/relationships/tags" Target="../tags/tag1076.xml"/><Relationship Id="rId1" Type="http://schemas.openxmlformats.org/officeDocument/2006/relationships/tags" Target="../tags/tag1023.xml"/><Relationship Id="rId6" Type="http://schemas.openxmlformats.org/officeDocument/2006/relationships/tags" Target="../tags/tag1028.xml"/><Relationship Id="rId15" Type="http://schemas.openxmlformats.org/officeDocument/2006/relationships/tags" Target="../tags/tag1037.xml"/><Relationship Id="rId23" Type="http://schemas.openxmlformats.org/officeDocument/2006/relationships/tags" Target="../tags/tag1045.xml"/><Relationship Id="rId28" Type="http://schemas.openxmlformats.org/officeDocument/2006/relationships/tags" Target="../tags/tag1050.xml"/><Relationship Id="rId36" Type="http://schemas.openxmlformats.org/officeDocument/2006/relationships/tags" Target="../tags/tag1058.xml"/><Relationship Id="rId49" Type="http://schemas.openxmlformats.org/officeDocument/2006/relationships/tags" Target="../tags/tag1071.xml"/></Relationships>
</file>

<file path=ppt/slideLayouts/_rels/slideLayout45.xml.rels><?xml version="1.0" encoding="UTF-8" standalone="yes"?>
<Relationships xmlns="http://schemas.openxmlformats.org/package/2006/relationships"><Relationship Id="rId13" Type="http://schemas.openxmlformats.org/officeDocument/2006/relationships/tags" Target="../tags/tag1090.xml"/><Relationship Id="rId18" Type="http://schemas.openxmlformats.org/officeDocument/2006/relationships/tags" Target="../tags/tag1095.xml"/><Relationship Id="rId26" Type="http://schemas.openxmlformats.org/officeDocument/2006/relationships/tags" Target="../tags/tag1103.xml"/><Relationship Id="rId39" Type="http://schemas.openxmlformats.org/officeDocument/2006/relationships/tags" Target="../tags/tag1116.xml"/><Relationship Id="rId21" Type="http://schemas.openxmlformats.org/officeDocument/2006/relationships/tags" Target="../tags/tag1098.xml"/><Relationship Id="rId34" Type="http://schemas.openxmlformats.org/officeDocument/2006/relationships/tags" Target="../tags/tag1111.xml"/><Relationship Id="rId42" Type="http://schemas.openxmlformats.org/officeDocument/2006/relationships/tags" Target="../tags/tag1119.xml"/><Relationship Id="rId47" Type="http://schemas.openxmlformats.org/officeDocument/2006/relationships/tags" Target="../tags/tag1124.xml"/><Relationship Id="rId50" Type="http://schemas.openxmlformats.org/officeDocument/2006/relationships/tags" Target="../tags/tag1127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084.xml"/><Relationship Id="rId2" Type="http://schemas.openxmlformats.org/officeDocument/2006/relationships/tags" Target="../tags/tag1079.xml"/><Relationship Id="rId16" Type="http://schemas.openxmlformats.org/officeDocument/2006/relationships/tags" Target="../tags/tag1093.xml"/><Relationship Id="rId29" Type="http://schemas.openxmlformats.org/officeDocument/2006/relationships/tags" Target="../tags/tag1106.xml"/><Relationship Id="rId11" Type="http://schemas.openxmlformats.org/officeDocument/2006/relationships/tags" Target="../tags/tag1088.xml"/><Relationship Id="rId24" Type="http://schemas.openxmlformats.org/officeDocument/2006/relationships/tags" Target="../tags/tag1101.xml"/><Relationship Id="rId32" Type="http://schemas.openxmlformats.org/officeDocument/2006/relationships/tags" Target="../tags/tag1109.xml"/><Relationship Id="rId37" Type="http://schemas.openxmlformats.org/officeDocument/2006/relationships/tags" Target="../tags/tag1114.xml"/><Relationship Id="rId40" Type="http://schemas.openxmlformats.org/officeDocument/2006/relationships/tags" Target="../tags/tag1117.xml"/><Relationship Id="rId45" Type="http://schemas.openxmlformats.org/officeDocument/2006/relationships/tags" Target="../tags/tag1122.xml"/><Relationship Id="rId53" Type="http://schemas.openxmlformats.org/officeDocument/2006/relationships/tags" Target="../tags/tag1130.xml"/><Relationship Id="rId5" Type="http://schemas.openxmlformats.org/officeDocument/2006/relationships/tags" Target="../tags/tag1082.xml"/><Relationship Id="rId10" Type="http://schemas.openxmlformats.org/officeDocument/2006/relationships/tags" Target="../tags/tag1087.xml"/><Relationship Id="rId19" Type="http://schemas.openxmlformats.org/officeDocument/2006/relationships/tags" Target="../tags/tag1096.xml"/><Relationship Id="rId31" Type="http://schemas.openxmlformats.org/officeDocument/2006/relationships/tags" Target="../tags/tag1108.xml"/><Relationship Id="rId44" Type="http://schemas.openxmlformats.org/officeDocument/2006/relationships/tags" Target="../tags/tag1121.xml"/><Relationship Id="rId52" Type="http://schemas.openxmlformats.org/officeDocument/2006/relationships/tags" Target="../tags/tag1129.xml"/><Relationship Id="rId4" Type="http://schemas.openxmlformats.org/officeDocument/2006/relationships/tags" Target="../tags/tag1081.xml"/><Relationship Id="rId9" Type="http://schemas.openxmlformats.org/officeDocument/2006/relationships/tags" Target="../tags/tag1086.xml"/><Relationship Id="rId14" Type="http://schemas.openxmlformats.org/officeDocument/2006/relationships/tags" Target="../tags/tag1091.xml"/><Relationship Id="rId22" Type="http://schemas.openxmlformats.org/officeDocument/2006/relationships/tags" Target="../tags/tag1099.xml"/><Relationship Id="rId27" Type="http://schemas.openxmlformats.org/officeDocument/2006/relationships/tags" Target="../tags/tag1104.xml"/><Relationship Id="rId30" Type="http://schemas.openxmlformats.org/officeDocument/2006/relationships/tags" Target="../tags/tag1107.xml"/><Relationship Id="rId35" Type="http://schemas.openxmlformats.org/officeDocument/2006/relationships/tags" Target="../tags/tag1112.xml"/><Relationship Id="rId43" Type="http://schemas.openxmlformats.org/officeDocument/2006/relationships/tags" Target="../tags/tag1120.xml"/><Relationship Id="rId48" Type="http://schemas.openxmlformats.org/officeDocument/2006/relationships/tags" Target="../tags/tag1125.xml"/><Relationship Id="rId8" Type="http://schemas.openxmlformats.org/officeDocument/2006/relationships/tags" Target="../tags/tag1085.xml"/><Relationship Id="rId51" Type="http://schemas.openxmlformats.org/officeDocument/2006/relationships/tags" Target="../tags/tag1128.xml"/><Relationship Id="rId3" Type="http://schemas.openxmlformats.org/officeDocument/2006/relationships/tags" Target="../tags/tag1080.xml"/><Relationship Id="rId12" Type="http://schemas.openxmlformats.org/officeDocument/2006/relationships/tags" Target="../tags/tag1089.xml"/><Relationship Id="rId17" Type="http://schemas.openxmlformats.org/officeDocument/2006/relationships/tags" Target="../tags/tag1094.xml"/><Relationship Id="rId25" Type="http://schemas.openxmlformats.org/officeDocument/2006/relationships/tags" Target="../tags/tag1102.xml"/><Relationship Id="rId33" Type="http://schemas.openxmlformats.org/officeDocument/2006/relationships/tags" Target="../tags/tag1110.xml"/><Relationship Id="rId38" Type="http://schemas.openxmlformats.org/officeDocument/2006/relationships/tags" Target="../tags/tag1115.xml"/><Relationship Id="rId46" Type="http://schemas.openxmlformats.org/officeDocument/2006/relationships/tags" Target="../tags/tag1123.xml"/><Relationship Id="rId20" Type="http://schemas.openxmlformats.org/officeDocument/2006/relationships/tags" Target="../tags/tag1097.xml"/><Relationship Id="rId41" Type="http://schemas.openxmlformats.org/officeDocument/2006/relationships/tags" Target="../tags/tag1118.xml"/><Relationship Id="rId54" Type="http://schemas.openxmlformats.org/officeDocument/2006/relationships/tags" Target="../tags/tag1131.xml"/><Relationship Id="rId1" Type="http://schemas.openxmlformats.org/officeDocument/2006/relationships/tags" Target="../tags/tag1078.xml"/><Relationship Id="rId6" Type="http://schemas.openxmlformats.org/officeDocument/2006/relationships/tags" Target="../tags/tag1083.xml"/><Relationship Id="rId15" Type="http://schemas.openxmlformats.org/officeDocument/2006/relationships/tags" Target="../tags/tag1092.xml"/><Relationship Id="rId23" Type="http://schemas.openxmlformats.org/officeDocument/2006/relationships/tags" Target="../tags/tag1100.xml"/><Relationship Id="rId28" Type="http://schemas.openxmlformats.org/officeDocument/2006/relationships/tags" Target="../tags/tag1105.xml"/><Relationship Id="rId36" Type="http://schemas.openxmlformats.org/officeDocument/2006/relationships/tags" Target="../tags/tag1113.xml"/><Relationship Id="rId49" Type="http://schemas.openxmlformats.org/officeDocument/2006/relationships/tags" Target="../tags/tag1126.xml"/></Relationships>
</file>

<file path=ppt/slideLayouts/_rels/slideLayout46.xml.rels><?xml version="1.0" encoding="UTF-8" standalone="yes"?>
<Relationships xmlns="http://schemas.openxmlformats.org/package/2006/relationships"><Relationship Id="rId13" Type="http://schemas.openxmlformats.org/officeDocument/2006/relationships/tags" Target="../tags/tag1144.xml"/><Relationship Id="rId18" Type="http://schemas.openxmlformats.org/officeDocument/2006/relationships/tags" Target="../tags/tag1149.xml"/><Relationship Id="rId26" Type="http://schemas.openxmlformats.org/officeDocument/2006/relationships/tags" Target="../tags/tag1157.xml"/><Relationship Id="rId39" Type="http://schemas.openxmlformats.org/officeDocument/2006/relationships/tags" Target="../tags/tag1170.xml"/><Relationship Id="rId21" Type="http://schemas.openxmlformats.org/officeDocument/2006/relationships/tags" Target="../tags/tag1152.xml"/><Relationship Id="rId34" Type="http://schemas.openxmlformats.org/officeDocument/2006/relationships/tags" Target="../tags/tag1165.xml"/><Relationship Id="rId42" Type="http://schemas.openxmlformats.org/officeDocument/2006/relationships/tags" Target="../tags/tag1173.xml"/><Relationship Id="rId47" Type="http://schemas.openxmlformats.org/officeDocument/2006/relationships/tags" Target="../tags/tag1178.xml"/><Relationship Id="rId50" Type="http://schemas.openxmlformats.org/officeDocument/2006/relationships/tags" Target="../tags/tag1181.xml"/><Relationship Id="rId55" Type="http://schemas.openxmlformats.org/officeDocument/2006/relationships/tags" Target="../tags/tag1186.xml"/><Relationship Id="rId7" Type="http://schemas.openxmlformats.org/officeDocument/2006/relationships/tags" Target="../tags/tag1138.xml"/><Relationship Id="rId2" Type="http://schemas.openxmlformats.org/officeDocument/2006/relationships/tags" Target="../tags/tag1133.xml"/><Relationship Id="rId16" Type="http://schemas.openxmlformats.org/officeDocument/2006/relationships/tags" Target="../tags/tag1147.xml"/><Relationship Id="rId29" Type="http://schemas.openxmlformats.org/officeDocument/2006/relationships/tags" Target="../tags/tag1160.xml"/><Relationship Id="rId11" Type="http://schemas.openxmlformats.org/officeDocument/2006/relationships/tags" Target="../tags/tag1142.xml"/><Relationship Id="rId24" Type="http://schemas.openxmlformats.org/officeDocument/2006/relationships/tags" Target="../tags/tag1155.xml"/><Relationship Id="rId32" Type="http://schemas.openxmlformats.org/officeDocument/2006/relationships/tags" Target="../tags/tag1163.xml"/><Relationship Id="rId37" Type="http://schemas.openxmlformats.org/officeDocument/2006/relationships/tags" Target="../tags/tag1168.xml"/><Relationship Id="rId40" Type="http://schemas.openxmlformats.org/officeDocument/2006/relationships/tags" Target="../tags/tag1171.xml"/><Relationship Id="rId45" Type="http://schemas.openxmlformats.org/officeDocument/2006/relationships/tags" Target="../tags/tag1176.xml"/><Relationship Id="rId53" Type="http://schemas.openxmlformats.org/officeDocument/2006/relationships/tags" Target="../tags/tag1184.xml"/><Relationship Id="rId5" Type="http://schemas.openxmlformats.org/officeDocument/2006/relationships/tags" Target="../tags/tag1136.xml"/><Relationship Id="rId10" Type="http://schemas.openxmlformats.org/officeDocument/2006/relationships/tags" Target="../tags/tag1141.xml"/><Relationship Id="rId19" Type="http://schemas.openxmlformats.org/officeDocument/2006/relationships/tags" Target="../tags/tag1150.xml"/><Relationship Id="rId31" Type="http://schemas.openxmlformats.org/officeDocument/2006/relationships/tags" Target="../tags/tag1162.xml"/><Relationship Id="rId44" Type="http://schemas.openxmlformats.org/officeDocument/2006/relationships/tags" Target="../tags/tag1175.xml"/><Relationship Id="rId52" Type="http://schemas.openxmlformats.org/officeDocument/2006/relationships/tags" Target="../tags/tag1183.xml"/><Relationship Id="rId4" Type="http://schemas.openxmlformats.org/officeDocument/2006/relationships/tags" Target="../tags/tag1135.xml"/><Relationship Id="rId9" Type="http://schemas.openxmlformats.org/officeDocument/2006/relationships/tags" Target="../tags/tag1140.xml"/><Relationship Id="rId14" Type="http://schemas.openxmlformats.org/officeDocument/2006/relationships/tags" Target="../tags/tag1145.xml"/><Relationship Id="rId22" Type="http://schemas.openxmlformats.org/officeDocument/2006/relationships/tags" Target="../tags/tag1153.xml"/><Relationship Id="rId27" Type="http://schemas.openxmlformats.org/officeDocument/2006/relationships/tags" Target="../tags/tag1158.xml"/><Relationship Id="rId30" Type="http://schemas.openxmlformats.org/officeDocument/2006/relationships/tags" Target="../tags/tag1161.xml"/><Relationship Id="rId35" Type="http://schemas.openxmlformats.org/officeDocument/2006/relationships/tags" Target="../tags/tag1166.xml"/><Relationship Id="rId43" Type="http://schemas.openxmlformats.org/officeDocument/2006/relationships/tags" Target="../tags/tag1174.xml"/><Relationship Id="rId48" Type="http://schemas.openxmlformats.org/officeDocument/2006/relationships/tags" Target="../tags/tag1179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139.xml"/><Relationship Id="rId51" Type="http://schemas.openxmlformats.org/officeDocument/2006/relationships/tags" Target="../tags/tag1182.xml"/><Relationship Id="rId3" Type="http://schemas.openxmlformats.org/officeDocument/2006/relationships/tags" Target="../tags/tag1134.xml"/><Relationship Id="rId12" Type="http://schemas.openxmlformats.org/officeDocument/2006/relationships/tags" Target="../tags/tag1143.xml"/><Relationship Id="rId17" Type="http://schemas.openxmlformats.org/officeDocument/2006/relationships/tags" Target="../tags/tag1148.xml"/><Relationship Id="rId25" Type="http://schemas.openxmlformats.org/officeDocument/2006/relationships/tags" Target="../tags/tag1156.xml"/><Relationship Id="rId33" Type="http://schemas.openxmlformats.org/officeDocument/2006/relationships/tags" Target="../tags/tag1164.xml"/><Relationship Id="rId38" Type="http://schemas.openxmlformats.org/officeDocument/2006/relationships/tags" Target="../tags/tag1169.xml"/><Relationship Id="rId46" Type="http://schemas.openxmlformats.org/officeDocument/2006/relationships/tags" Target="../tags/tag1177.xml"/><Relationship Id="rId20" Type="http://schemas.openxmlformats.org/officeDocument/2006/relationships/tags" Target="../tags/tag1151.xml"/><Relationship Id="rId41" Type="http://schemas.openxmlformats.org/officeDocument/2006/relationships/tags" Target="../tags/tag1172.xml"/><Relationship Id="rId54" Type="http://schemas.openxmlformats.org/officeDocument/2006/relationships/tags" Target="../tags/tag1185.xml"/><Relationship Id="rId1" Type="http://schemas.openxmlformats.org/officeDocument/2006/relationships/tags" Target="../tags/tag1132.xml"/><Relationship Id="rId6" Type="http://schemas.openxmlformats.org/officeDocument/2006/relationships/tags" Target="../tags/tag1137.xml"/><Relationship Id="rId15" Type="http://schemas.openxmlformats.org/officeDocument/2006/relationships/tags" Target="../tags/tag1146.xml"/><Relationship Id="rId23" Type="http://schemas.openxmlformats.org/officeDocument/2006/relationships/tags" Target="../tags/tag1154.xml"/><Relationship Id="rId28" Type="http://schemas.openxmlformats.org/officeDocument/2006/relationships/tags" Target="../tags/tag1159.xml"/><Relationship Id="rId36" Type="http://schemas.openxmlformats.org/officeDocument/2006/relationships/tags" Target="../tags/tag1167.xml"/><Relationship Id="rId49" Type="http://schemas.openxmlformats.org/officeDocument/2006/relationships/tags" Target="../tags/tag1180.xml"/></Relationships>
</file>

<file path=ppt/slideLayouts/_rels/slideLayout47.xml.rels><?xml version="1.0" encoding="UTF-8" standalone="yes"?>
<Relationships xmlns="http://schemas.openxmlformats.org/package/2006/relationships"><Relationship Id="rId13" Type="http://schemas.openxmlformats.org/officeDocument/2006/relationships/tags" Target="../tags/tag1199.xml"/><Relationship Id="rId18" Type="http://schemas.openxmlformats.org/officeDocument/2006/relationships/tags" Target="../tags/tag1204.xml"/><Relationship Id="rId26" Type="http://schemas.openxmlformats.org/officeDocument/2006/relationships/tags" Target="../tags/tag1212.xml"/><Relationship Id="rId39" Type="http://schemas.openxmlformats.org/officeDocument/2006/relationships/tags" Target="../tags/tag1225.xml"/><Relationship Id="rId21" Type="http://schemas.openxmlformats.org/officeDocument/2006/relationships/tags" Target="../tags/tag1207.xml"/><Relationship Id="rId34" Type="http://schemas.openxmlformats.org/officeDocument/2006/relationships/tags" Target="../tags/tag1220.xml"/><Relationship Id="rId42" Type="http://schemas.openxmlformats.org/officeDocument/2006/relationships/tags" Target="../tags/tag1228.xml"/><Relationship Id="rId47" Type="http://schemas.openxmlformats.org/officeDocument/2006/relationships/tags" Target="../tags/tag1233.xml"/><Relationship Id="rId50" Type="http://schemas.openxmlformats.org/officeDocument/2006/relationships/tags" Target="../tags/tag1236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193.xml"/><Relationship Id="rId2" Type="http://schemas.openxmlformats.org/officeDocument/2006/relationships/tags" Target="../tags/tag1188.xml"/><Relationship Id="rId16" Type="http://schemas.openxmlformats.org/officeDocument/2006/relationships/tags" Target="../tags/tag1202.xml"/><Relationship Id="rId29" Type="http://schemas.openxmlformats.org/officeDocument/2006/relationships/tags" Target="../tags/tag1215.xml"/><Relationship Id="rId11" Type="http://schemas.openxmlformats.org/officeDocument/2006/relationships/tags" Target="../tags/tag1197.xml"/><Relationship Id="rId24" Type="http://schemas.openxmlformats.org/officeDocument/2006/relationships/tags" Target="../tags/tag1210.xml"/><Relationship Id="rId32" Type="http://schemas.openxmlformats.org/officeDocument/2006/relationships/tags" Target="../tags/tag1218.xml"/><Relationship Id="rId37" Type="http://schemas.openxmlformats.org/officeDocument/2006/relationships/tags" Target="../tags/tag1223.xml"/><Relationship Id="rId40" Type="http://schemas.openxmlformats.org/officeDocument/2006/relationships/tags" Target="../tags/tag1226.xml"/><Relationship Id="rId45" Type="http://schemas.openxmlformats.org/officeDocument/2006/relationships/tags" Target="../tags/tag1231.xml"/><Relationship Id="rId53" Type="http://schemas.openxmlformats.org/officeDocument/2006/relationships/tags" Target="../tags/tag1239.xml"/><Relationship Id="rId5" Type="http://schemas.openxmlformats.org/officeDocument/2006/relationships/tags" Target="../tags/tag1191.xml"/><Relationship Id="rId10" Type="http://schemas.openxmlformats.org/officeDocument/2006/relationships/tags" Target="../tags/tag1196.xml"/><Relationship Id="rId19" Type="http://schemas.openxmlformats.org/officeDocument/2006/relationships/tags" Target="../tags/tag1205.xml"/><Relationship Id="rId31" Type="http://schemas.openxmlformats.org/officeDocument/2006/relationships/tags" Target="../tags/tag1217.xml"/><Relationship Id="rId44" Type="http://schemas.openxmlformats.org/officeDocument/2006/relationships/tags" Target="../tags/tag1230.xml"/><Relationship Id="rId52" Type="http://schemas.openxmlformats.org/officeDocument/2006/relationships/tags" Target="../tags/tag1238.xml"/><Relationship Id="rId4" Type="http://schemas.openxmlformats.org/officeDocument/2006/relationships/tags" Target="../tags/tag1190.xml"/><Relationship Id="rId9" Type="http://schemas.openxmlformats.org/officeDocument/2006/relationships/tags" Target="../tags/tag1195.xml"/><Relationship Id="rId14" Type="http://schemas.openxmlformats.org/officeDocument/2006/relationships/tags" Target="../tags/tag1200.xml"/><Relationship Id="rId22" Type="http://schemas.openxmlformats.org/officeDocument/2006/relationships/tags" Target="../tags/tag1208.xml"/><Relationship Id="rId27" Type="http://schemas.openxmlformats.org/officeDocument/2006/relationships/tags" Target="../tags/tag1213.xml"/><Relationship Id="rId30" Type="http://schemas.openxmlformats.org/officeDocument/2006/relationships/tags" Target="../tags/tag1216.xml"/><Relationship Id="rId35" Type="http://schemas.openxmlformats.org/officeDocument/2006/relationships/tags" Target="../tags/tag1221.xml"/><Relationship Id="rId43" Type="http://schemas.openxmlformats.org/officeDocument/2006/relationships/tags" Target="../tags/tag1229.xml"/><Relationship Id="rId48" Type="http://schemas.openxmlformats.org/officeDocument/2006/relationships/tags" Target="../tags/tag1234.xml"/><Relationship Id="rId8" Type="http://schemas.openxmlformats.org/officeDocument/2006/relationships/tags" Target="../tags/tag1194.xml"/><Relationship Id="rId51" Type="http://schemas.openxmlformats.org/officeDocument/2006/relationships/tags" Target="../tags/tag1237.xml"/><Relationship Id="rId3" Type="http://schemas.openxmlformats.org/officeDocument/2006/relationships/tags" Target="../tags/tag1189.xml"/><Relationship Id="rId12" Type="http://schemas.openxmlformats.org/officeDocument/2006/relationships/tags" Target="../tags/tag1198.xml"/><Relationship Id="rId17" Type="http://schemas.openxmlformats.org/officeDocument/2006/relationships/tags" Target="../tags/tag1203.xml"/><Relationship Id="rId25" Type="http://schemas.openxmlformats.org/officeDocument/2006/relationships/tags" Target="../tags/tag1211.xml"/><Relationship Id="rId33" Type="http://schemas.openxmlformats.org/officeDocument/2006/relationships/tags" Target="../tags/tag1219.xml"/><Relationship Id="rId38" Type="http://schemas.openxmlformats.org/officeDocument/2006/relationships/tags" Target="../tags/tag1224.xml"/><Relationship Id="rId46" Type="http://schemas.openxmlformats.org/officeDocument/2006/relationships/tags" Target="../tags/tag1232.xml"/><Relationship Id="rId20" Type="http://schemas.openxmlformats.org/officeDocument/2006/relationships/tags" Target="../tags/tag1206.xml"/><Relationship Id="rId41" Type="http://schemas.openxmlformats.org/officeDocument/2006/relationships/tags" Target="../tags/tag1227.xml"/><Relationship Id="rId54" Type="http://schemas.openxmlformats.org/officeDocument/2006/relationships/tags" Target="../tags/tag1240.xml"/><Relationship Id="rId1" Type="http://schemas.openxmlformats.org/officeDocument/2006/relationships/tags" Target="../tags/tag1187.xml"/><Relationship Id="rId6" Type="http://schemas.openxmlformats.org/officeDocument/2006/relationships/tags" Target="../tags/tag1192.xml"/><Relationship Id="rId15" Type="http://schemas.openxmlformats.org/officeDocument/2006/relationships/tags" Target="../tags/tag1201.xml"/><Relationship Id="rId23" Type="http://schemas.openxmlformats.org/officeDocument/2006/relationships/tags" Target="../tags/tag1209.xml"/><Relationship Id="rId28" Type="http://schemas.openxmlformats.org/officeDocument/2006/relationships/tags" Target="../tags/tag1214.xml"/><Relationship Id="rId36" Type="http://schemas.openxmlformats.org/officeDocument/2006/relationships/tags" Target="../tags/tag1222.xml"/><Relationship Id="rId49" Type="http://schemas.openxmlformats.org/officeDocument/2006/relationships/tags" Target="../tags/tag1235.xml"/></Relationships>
</file>

<file path=ppt/slideLayouts/_rels/slideLayout48.xml.rels><?xml version="1.0" encoding="UTF-8" standalone="yes"?>
<Relationships xmlns="http://schemas.openxmlformats.org/package/2006/relationships"><Relationship Id="rId13" Type="http://schemas.openxmlformats.org/officeDocument/2006/relationships/tags" Target="../tags/tag1253.xml"/><Relationship Id="rId18" Type="http://schemas.openxmlformats.org/officeDocument/2006/relationships/tags" Target="../tags/tag1258.xml"/><Relationship Id="rId26" Type="http://schemas.openxmlformats.org/officeDocument/2006/relationships/tags" Target="../tags/tag1266.xml"/><Relationship Id="rId39" Type="http://schemas.openxmlformats.org/officeDocument/2006/relationships/tags" Target="../tags/tag1279.xml"/><Relationship Id="rId21" Type="http://schemas.openxmlformats.org/officeDocument/2006/relationships/tags" Target="../tags/tag1261.xml"/><Relationship Id="rId34" Type="http://schemas.openxmlformats.org/officeDocument/2006/relationships/tags" Target="../tags/tag1274.xml"/><Relationship Id="rId42" Type="http://schemas.openxmlformats.org/officeDocument/2006/relationships/tags" Target="../tags/tag1282.xml"/><Relationship Id="rId47" Type="http://schemas.openxmlformats.org/officeDocument/2006/relationships/tags" Target="../tags/tag1287.xml"/><Relationship Id="rId50" Type="http://schemas.openxmlformats.org/officeDocument/2006/relationships/tags" Target="../tags/tag1290.xml"/><Relationship Id="rId55" Type="http://schemas.openxmlformats.org/officeDocument/2006/relationships/tags" Target="../tags/tag1295.xml"/><Relationship Id="rId7" Type="http://schemas.openxmlformats.org/officeDocument/2006/relationships/tags" Target="../tags/tag1247.xml"/><Relationship Id="rId2" Type="http://schemas.openxmlformats.org/officeDocument/2006/relationships/tags" Target="../tags/tag1242.xml"/><Relationship Id="rId16" Type="http://schemas.openxmlformats.org/officeDocument/2006/relationships/tags" Target="../tags/tag1256.xml"/><Relationship Id="rId29" Type="http://schemas.openxmlformats.org/officeDocument/2006/relationships/tags" Target="../tags/tag1269.xml"/><Relationship Id="rId11" Type="http://schemas.openxmlformats.org/officeDocument/2006/relationships/tags" Target="../tags/tag1251.xml"/><Relationship Id="rId24" Type="http://schemas.openxmlformats.org/officeDocument/2006/relationships/tags" Target="../tags/tag1264.xml"/><Relationship Id="rId32" Type="http://schemas.openxmlformats.org/officeDocument/2006/relationships/tags" Target="../tags/tag1272.xml"/><Relationship Id="rId37" Type="http://schemas.openxmlformats.org/officeDocument/2006/relationships/tags" Target="../tags/tag1277.xml"/><Relationship Id="rId40" Type="http://schemas.openxmlformats.org/officeDocument/2006/relationships/tags" Target="../tags/tag1280.xml"/><Relationship Id="rId45" Type="http://schemas.openxmlformats.org/officeDocument/2006/relationships/tags" Target="../tags/tag1285.xml"/><Relationship Id="rId53" Type="http://schemas.openxmlformats.org/officeDocument/2006/relationships/tags" Target="../tags/tag1293.xml"/><Relationship Id="rId5" Type="http://schemas.openxmlformats.org/officeDocument/2006/relationships/tags" Target="../tags/tag1245.xml"/><Relationship Id="rId10" Type="http://schemas.openxmlformats.org/officeDocument/2006/relationships/tags" Target="../tags/tag1250.xml"/><Relationship Id="rId19" Type="http://schemas.openxmlformats.org/officeDocument/2006/relationships/tags" Target="../tags/tag1259.xml"/><Relationship Id="rId31" Type="http://schemas.openxmlformats.org/officeDocument/2006/relationships/tags" Target="../tags/tag1271.xml"/><Relationship Id="rId44" Type="http://schemas.openxmlformats.org/officeDocument/2006/relationships/tags" Target="../tags/tag1284.xml"/><Relationship Id="rId52" Type="http://schemas.openxmlformats.org/officeDocument/2006/relationships/tags" Target="../tags/tag1292.xml"/><Relationship Id="rId4" Type="http://schemas.openxmlformats.org/officeDocument/2006/relationships/tags" Target="../tags/tag1244.xml"/><Relationship Id="rId9" Type="http://schemas.openxmlformats.org/officeDocument/2006/relationships/tags" Target="../tags/tag1249.xml"/><Relationship Id="rId14" Type="http://schemas.openxmlformats.org/officeDocument/2006/relationships/tags" Target="../tags/tag1254.xml"/><Relationship Id="rId22" Type="http://schemas.openxmlformats.org/officeDocument/2006/relationships/tags" Target="../tags/tag1262.xml"/><Relationship Id="rId27" Type="http://schemas.openxmlformats.org/officeDocument/2006/relationships/tags" Target="../tags/tag1267.xml"/><Relationship Id="rId30" Type="http://schemas.openxmlformats.org/officeDocument/2006/relationships/tags" Target="../tags/tag1270.xml"/><Relationship Id="rId35" Type="http://schemas.openxmlformats.org/officeDocument/2006/relationships/tags" Target="../tags/tag1275.xml"/><Relationship Id="rId43" Type="http://schemas.openxmlformats.org/officeDocument/2006/relationships/tags" Target="../tags/tag1283.xml"/><Relationship Id="rId48" Type="http://schemas.openxmlformats.org/officeDocument/2006/relationships/tags" Target="../tags/tag1288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248.xml"/><Relationship Id="rId51" Type="http://schemas.openxmlformats.org/officeDocument/2006/relationships/tags" Target="../tags/tag1291.xml"/><Relationship Id="rId3" Type="http://schemas.openxmlformats.org/officeDocument/2006/relationships/tags" Target="../tags/tag1243.xml"/><Relationship Id="rId12" Type="http://schemas.openxmlformats.org/officeDocument/2006/relationships/tags" Target="../tags/tag1252.xml"/><Relationship Id="rId17" Type="http://schemas.openxmlformats.org/officeDocument/2006/relationships/tags" Target="../tags/tag1257.xml"/><Relationship Id="rId25" Type="http://schemas.openxmlformats.org/officeDocument/2006/relationships/tags" Target="../tags/tag1265.xml"/><Relationship Id="rId33" Type="http://schemas.openxmlformats.org/officeDocument/2006/relationships/tags" Target="../tags/tag1273.xml"/><Relationship Id="rId38" Type="http://schemas.openxmlformats.org/officeDocument/2006/relationships/tags" Target="../tags/tag1278.xml"/><Relationship Id="rId46" Type="http://schemas.openxmlformats.org/officeDocument/2006/relationships/tags" Target="../tags/tag1286.xml"/><Relationship Id="rId20" Type="http://schemas.openxmlformats.org/officeDocument/2006/relationships/tags" Target="../tags/tag1260.xml"/><Relationship Id="rId41" Type="http://schemas.openxmlformats.org/officeDocument/2006/relationships/tags" Target="../tags/tag1281.xml"/><Relationship Id="rId54" Type="http://schemas.openxmlformats.org/officeDocument/2006/relationships/tags" Target="../tags/tag1294.xml"/><Relationship Id="rId1" Type="http://schemas.openxmlformats.org/officeDocument/2006/relationships/tags" Target="../tags/tag1241.xml"/><Relationship Id="rId6" Type="http://schemas.openxmlformats.org/officeDocument/2006/relationships/tags" Target="../tags/tag1246.xml"/><Relationship Id="rId15" Type="http://schemas.openxmlformats.org/officeDocument/2006/relationships/tags" Target="../tags/tag1255.xml"/><Relationship Id="rId23" Type="http://schemas.openxmlformats.org/officeDocument/2006/relationships/tags" Target="../tags/tag1263.xml"/><Relationship Id="rId28" Type="http://schemas.openxmlformats.org/officeDocument/2006/relationships/tags" Target="../tags/tag1268.xml"/><Relationship Id="rId36" Type="http://schemas.openxmlformats.org/officeDocument/2006/relationships/tags" Target="../tags/tag1276.xml"/><Relationship Id="rId49" Type="http://schemas.openxmlformats.org/officeDocument/2006/relationships/tags" Target="../tags/tag1289.xml"/></Relationships>
</file>

<file path=ppt/slideLayouts/_rels/slideLayout49.xml.rels><?xml version="1.0" encoding="UTF-8" standalone="yes"?>
<Relationships xmlns="http://schemas.openxmlformats.org/package/2006/relationships"><Relationship Id="rId13" Type="http://schemas.openxmlformats.org/officeDocument/2006/relationships/tags" Target="../tags/tag1308.xml"/><Relationship Id="rId18" Type="http://schemas.openxmlformats.org/officeDocument/2006/relationships/tags" Target="../tags/tag1313.xml"/><Relationship Id="rId26" Type="http://schemas.openxmlformats.org/officeDocument/2006/relationships/tags" Target="../tags/tag1321.xml"/><Relationship Id="rId39" Type="http://schemas.openxmlformats.org/officeDocument/2006/relationships/tags" Target="../tags/tag1334.xml"/><Relationship Id="rId21" Type="http://schemas.openxmlformats.org/officeDocument/2006/relationships/tags" Target="../tags/tag1316.xml"/><Relationship Id="rId34" Type="http://schemas.openxmlformats.org/officeDocument/2006/relationships/tags" Target="../tags/tag1329.xml"/><Relationship Id="rId42" Type="http://schemas.openxmlformats.org/officeDocument/2006/relationships/tags" Target="../tags/tag1337.xml"/><Relationship Id="rId47" Type="http://schemas.openxmlformats.org/officeDocument/2006/relationships/tags" Target="../tags/tag1342.xml"/><Relationship Id="rId50" Type="http://schemas.openxmlformats.org/officeDocument/2006/relationships/tags" Target="../tags/tag1345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302.xml"/><Relationship Id="rId2" Type="http://schemas.openxmlformats.org/officeDocument/2006/relationships/tags" Target="../tags/tag1297.xml"/><Relationship Id="rId16" Type="http://schemas.openxmlformats.org/officeDocument/2006/relationships/tags" Target="../tags/tag1311.xml"/><Relationship Id="rId29" Type="http://schemas.openxmlformats.org/officeDocument/2006/relationships/tags" Target="../tags/tag1324.xml"/><Relationship Id="rId11" Type="http://schemas.openxmlformats.org/officeDocument/2006/relationships/tags" Target="../tags/tag1306.xml"/><Relationship Id="rId24" Type="http://schemas.openxmlformats.org/officeDocument/2006/relationships/tags" Target="../tags/tag1319.xml"/><Relationship Id="rId32" Type="http://schemas.openxmlformats.org/officeDocument/2006/relationships/tags" Target="../tags/tag1327.xml"/><Relationship Id="rId37" Type="http://schemas.openxmlformats.org/officeDocument/2006/relationships/tags" Target="../tags/tag1332.xml"/><Relationship Id="rId40" Type="http://schemas.openxmlformats.org/officeDocument/2006/relationships/tags" Target="../tags/tag1335.xml"/><Relationship Id="rId45" Type="http://schemas.openxmlformats.org/officeDocument/2006/relationships/tags" Target="../tags/tag1340.xml"/><Relationship Id="rId53" Type="http://schemas.openxmlformats.org/officeDocument/2006/relationships/tags" Target="../tags/tag1348.xml"/><Relationship Id="rId5" Type="http://schemas.openxmlformats.org/officeDocument/2006/relationships/tags" Target="../tags/tag1300.xml"/><Relationship Id="rId10" Type="http://schemas.openxmlformats.org/officeDocument/2006/relationships/tags" Target="../tags/tag1305.xml"/><Relationship Id="rId19" Type="http://schemas.openxmlformats.org/officeDocument/2006/relationships/tags" Target="../tags/tag1314.xml"/><Relationship Id="rId31" Type="http://schemas.openxmlformats.org/officeDocument/2006/relationships/tags" Target="../tags/tag1326.xml"/><Relationship Id="rId44" Type="http://schemas.openxmlformats.org/officeDocument/2006/relationships/tags" Target="../tags/tag1339.xml"/><Relationship Id="rId52" Type="http://schemas.openxmlformats.org/officeDocument/2006/relationships/tags" Target="../tags/tag1347.xml"/><Relationship Id="rId4" Type="http://schemas.openxmlformats.org/officeDocument/2006/relationships/tags" Target="../tags/tag1299.xml"/><Relationship Id="rId9" Type="http://schemas.openxmlformats.org/officeDocument/2006/relationships/tags" Target="../tags/tag1304.xml"/><Relationship Id="rId14" Type="http://schemas.openxmlformats.org/officeDocument/2006/relationships/tags" Target="../tags/tag1309.xml"/><Relationship Id="rId22" Type="http://schemas.openxmlformats.org/officeDocument/2006/relationships/tags" Target="../tags/tag1317.xml"/><Relationship Id="rId27" Type="http://schemas.openxmlformats.org/officeDocument/2006/relationships/tags" Target="../tags/tag1322.xml"/><Relationship Id="rId30" Type="http://schemas.openxmlformats.org/officeDocument/2006/relationships/tags" Target="../tags/tag1325.xml"/><Relationship Id="rId35" Type="http://schemas.openxmlformats.org/officeDocument/2006/relationships/tags" Target="../tags/tag1330.xml"/><Relationship Id="rId43" Type="http://schemas.openxmlformats.org/officeDocument/2006/relationships/tags" Target="../tags/tag1338.xml"/><Relationship Id="rId48" Type="http://schemas.openxmlformats.org/officeDocument/2006/relationships/tags" Target="../tags/tag1343.xml"/><Relationship Id="rId8" Type="http://schemas.openxmlformats.org/officeDocument/2006/relationships/tags" Target="../tags/tag1303.xml"/><Relationship Id="rId51" Type="http://schemas.openxmlformats.org/officeDocument/2006/relationships/tags" Target="../tags/tag1346.xml"/><Relationship Id="rId3" Type="http://schemas.openxmlformats.org/officeDocument/2006/relationships/tags" Target="../tags/tag1298.xml"/><Relationship Id="rId12" Type="http://schemas.openxmlformats.org/officeDocument/2006/relationships/tags" Target="../tags/tag1307.xml"/><Relationship Id="rId17" Type="http://schemas.openxmlformats.org/officeDocument/2006/relationships/tags" Target="../tags/tag1312.xml"/><Relationship Id="rId25" Type="http://schemas.openxmlformats.org/officeDocument/2006/relationships/tags" Target="../tags/tag1320.xml"/><Relationship Id="rId33" Type="http://schemas.openxmlformats.org/officeDocument/2006/relationships/tags" Target="../tags/tag1328.xml"/><Relationship Id="rId38" Type="http://schemas.openxmlformats.org/officeDocument/2006/relationships/tags" Target="../tags/tag1333.xml"/><Relationship Id="rId46" Type="http://schemas.openxmlformats.org/officeDocument/2006/relationships/tags" Target="../tags/tag1341.xml"/><Relationship Id="rId20" Type="http://schemas.openxmlformats.org/officeDocument/2006/relationships/tags" Target="../tags/tag1315.xml"/><Relationship Id="rId41" Type="http://schemas.openxmlformats.org/officeDocument/2006/relationships/tags" Target="../tags/tag1336.xml"/><Relationship Id="rId54" Type="http://schemas.openxmlformats.org/officeDocument/2006/relationships/tags" Target="../tags/tag1349.xml"/><Relationship Id="rId1" Type="http://schemas.openxmlformats.org/officeDocument/2006/relationships/tags" Target="../tags/tag1296.xml"/><Relationship Id="rId6" Type="http://schemas.openxmlformats.org/officeDocument/2006/relationships/tags" Target="../tags/tag1301.xml"/><Relationship Id="rId15" Type="http://schemas.openxmlformats.org/officeDocument/2006/relationships/tags" Target="../tags/tag1310.xml"/><Relationship Id="rId23" Type="http://schemas.openxmlformats.org/officeDocument/2006/relationships/tags" Target="../tags/tag1318.xml"/><Relationship Id="rId28" Type="http://schemas.openxmlformats.org/officeDocument/2006/relationships/tags" Target="../tags/tag1323.xml"/><Relationship Id="rId36" Type="http://schemas.openxmlformats.org/officeDocument/2006/relationships/tags" Target="../tags/tag1331.xml"/><Relationship Id="rId49" Type="http://schemas.openxmlformats.org/officeDocument/2006/relationships/tags" Target="../tags/tag13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3" Type="http://schemas.openxmlformats.org/officeDocument/2006/relationships/tags" Target="../tags/tag1362.xml"/><Relationship Id="rId18" Type="http://schemas.openxmlformats.org/officeDocument/2006/relationships/tags" Target="../tags/tag1367.xml"/><Relationship Id="rId26" Type="http://schemas.openxmlformats.org/officeDocument/2006/relationships/tags" Target="../tags/tag1375.xml"/><Relationship Id="rId39" Type="http://schemas.openxmlformats.org/officeDocument/2006/relationships/tags" Target="../tags/tag1388.xml"/><Relationship Id="rId21" Type="http://schemas.openxmlformats.org/officeDocument/2006/relationships/tags" Target="../tags/tag1370.xml"/><Relationship Id="rId34" Type="http://schemas.openxmlformats.org/officeDocument/2006/relationships/tags" Target="../tags/tag1383.xml"/><Relationship Id="rId42" Type="http://schemas.openxmlformats.org/officeDocument/2006/relationships/tags" Target="../tags/tag1391.xml"/><Relationship Id="rId47" Type="http://schemas.openxmlformats.org/officeDocument/2006/relationships/tags" Target="../tags/tag1396.xml"/><Relationship Id="rId50" Type="http://schemas.openxmlformats.org/officeDocument/2006/relationships/tags" Target="../tags/tag1399.xml"/><Relationship Id="rId7" Type="http://schemas.openxmlformats.org/officeDocument/2006/relationships/tags" Target="../tags/tag1356.xml"/><Relationship Id="rId2" Type="http://schemas.openxmlformats.org/officeDocument/2006/relationships/tags" Target="../tags/tag1351.xml"/><Relationship Id="rId16" Type="http://schemas.openxmlformats.org/officeDocument/2006/relationships/tags" Target="../tags/tag1365.xml"/><Relationship Id="rId29" Type="http://schemas.openxmlformats.org/officeDocument/2006/relationships/tags" Target="../tags/tag1378.xml"/><Relationship Id="rId11" Type="http://schemas.openxmlformats.org/officeDocument/2006/relationships/tags" Target="../tags/tag1360.xml"/><Relationship Id="rId24" Type="http://schemas.openxmlformats.org/officeDocument/2006/relationships/tags" Target="../tags/tag1373.xml"/><Relationship Id="rId32" Type="http://schemas.openxmlformats.org/officeDocument/2006/relationships/tags" Target="../tags/tag1381.xml"/><Relationship Id="rId37" Type="http://schemas.openxmlformats.org/officeDocument/2006/relationships/tags" Target="../tags/tag1386.xml"/><Relationship Id="rId40" Type="http://schemas.openxmlformats.org/officeDocument/2006/relationships/tags" Target="../tags/tag1389.xml"/><Relationship Id="rId45" Type="http://schemas.openxmlformats.org/officeDocument/2006/relationships/tags" Target="../tags/tag1394.xml"/><Relationship Id="rId5" Type="http://schemas.openxmlformats.org/officeDocument/2006/relationships/tags" Target="../tags/tag1354.xml"/><Relationship Id="rId15" Type="http://schemas.openxmlformats.org/officeDocument/2006/relationships/tags" Target="../tags/tag1364.xml"/><Relationship Id="rId23" Type="http://schemas.openxmlformats.org/officeDocument/2006/relationships/tags" Target="../tags/tag1372.xml"/><Relationship Id="rId28" Type="http://schemas.openxmlformats.org/officeDocument/2006/relationships/tags" Target="../tags/tag1377.xml"/><Relationship Id="rId36" Type="http://schemas.openxmlformats.org/officeDocument/2006/relationships/tags" Target="../tags/tag1385.xml"/><Relationship Id="rId49" Type="http://schemas.openxmlformats.org/officeDocument/2006/relationships/tags" Target="../tags/tag1398.xml"/><Relationship Id="rId10" Type="http://schemas.openxmlformats.org/officeDocument/2006/relationships/tags" Target="../tags/tag1359.xml"/><Relationship Id="rId19" Type="http://schemas.openxmlformats.org/officeDocument/2006/relationships/tags" Target="../tags/tag1368.xml"/><Relationship Id="rId31" Type="http://schemas.openxmlformats.org/officeDocument/2006/relationships/tags" Target="../tags/tag1380.xml"/><Relationship Id="rId44" Type="http://schemas.openxmlformats.org/officeDocument/2006/relationships/tags" Target="../tags/tag1393.xml"/><Relationship Id="rId4" Type="http://schemas.openxmlformats.org/officeDocument/2006/relationships/tags" Target="../tags/tag1353.xml"/><Relationship Id="rId9" Type="http://schemas.openxmlformats.org/officeDocument/2006/relationships/tags" Target="../tags/tag1358.xml"/><Relationship Id="rId14" Type="http://schemas.openxmlformats.org/officeDocument/2006/relationships/tags" Target="../tags/tag1363.xml"/><Relationship Id="rId22" Type="http://schemas.openxmlformats.org/officeDocument/2006/relationships/tags" Target="../tags/tag1371.xml"/><Relationship Id="rId27" Type="http://schemas.openxmlformats.org/officeDocument/2006/relationships/tags" Target="../tags/tag1376.xml"/><Relationship Id="rId30" Type="http://schemas.openxmlformats.org/officeDocument/2006/relationships/tags" Target="../tags/tag1379.xml"/><Relationship Id="rId35" Type="http://schemas.openxmlformats.org/officeDocument/2006/relationships/tags" Target="../tags/tag1384.xml"/><Relationship Id="rId43" Type="http://schemas.openxmlformats.org/officeDocument/2006/relationships/tags" Target="../tags/tag1392.xml"/><Relationship Id="rId48" Type="http://schemas.openxmlformats.org/officeDocument/2006/relationships/tags" Target="../tags/tag1397.xml"/><Relationship Id="rId8" Type="http://schemas.openxmlformats.org/officeDocument/2006/relationships/tags" Target="../tags/tag1357.xml"/><Relationship Id="rId51" Type="http://schemas.openxmlformats.org/officeDocument/2006/relationships/slideMaster" Target="../slideMasters/slideMaster2.xml"/><Relationship Id="rId3" Type="http://schemas.openxmlformats.org/officeDocument/2006/relationships/tags" Target="../tags/tag1352.xml"/><Relationship Id="rId12" Type="http://schemas.openxmlformats.org/officeDocument/2006/relationships/tags" Target="../tags/tag1361.xml"/><Relationship Id="rId17" Type="http://schemas.openxmlformats.org/officeDocument/2006/relationships/tags" Target="../tags/tag1366.xml"/><Relationship Id="rId25" Type="http://schemas.openxmlformats.org/officeDocument/2006/relationships/tags" Target="../tags/tag1374.xml"/><Relationship Id="rId33" Type="http://schemas.openxmlformats.org/officeDocument/2006/relationships/tags" Target="../tags/tag1382.xml"/><Relationship Id="rId38" Type="http://schemas.openxmlformats.org/officeDocument/2006/relationships/tags" Target="../tags/tag1387.xml"/><Relationship Id="rId46" Type="http://schemas.openxmlformats.org/officeDocument/2006/relationships/tags" Target="../tags/tag1395.xml"/><Relationship Id="rId20" Type="http://schemas.openxmlformats.org/officeDocument/2006/relationships/tags" Target="../tags/tag1369.xml"/><Relationship Id="rId41" Type="http://schemas.openxmlformats.org/officeDocument/2006/relationships/tags" Target="../tags/tag1390.xml"/><Relationship Id="rId1" Type="http://schemas.openxmlformats.org/officeDocument/2006/relationships/tags" Target="../tags/tag1350.xml"/><Relationship Id="rId6" Type="http://schemas.openxmlformats.org/officeDocument/2006/relationships/tags" Target="../tags/tag1355.xml"/></Relationships>
</file>

<file path=ppt/slideLayouts/_rels/slideLayout51.xml.rels><?xml version="1.0" encoding="UTF-8" standalone="yes"?>
<Relationships xmlns="http://schemas.openxmlformats.org/package/2006/relationships"><Relationship Id="rId13" Type="http://schemas.openxmlformats.org/officeDocument/2006/relationships/tags" Target="../tags/tag1412.xml"/><Relationship Id="rId18" Type="http://schemas.openxmlformats.org/officeDocument/2006/relationships/tags" Target="../tags/tag1417.xml"/><Relationship Id="rId26" Type="http://schemas.openxmlformats.org/officeDocument/2006/relationships/tags" Target="../tags/tag1425.xml"/><Relationship Id="rId39" Type="http://schemas.openxmlformats.org/officeDocument/2006/relationships/tags" Target="../tags/tag1438.xml"/><Relationship Id="rId21" Type="http://schemas.openxmlformats.org/officeDocument/2006/relationships/tags" Target="../tags/tag1420.xml"/><Relationship Id="rId34" Type="http://schemas.openxmlformats.org/officeDocument/2006/relationships/tags" Target="../tags/tag1433.xml"/><Relationship Id="rId42" Type="http://schemas.openxmlformats.org/officeDocument/2006/relationships/tags" Target="../tags/tag1441.xml"/><Relationship Id="rId47" Type="http://schemas.openxmlformats.org/officeDocument/2006/relationships/tags" Target="../tags/tag1446.xml"/><Relationship Id="rId50" Type="http://schemas.openxmlformats.org/officeDocument/2006/relationships/tags" Target="../tags/tag1449.xml"/><Relationship Id="rId7" Type="http://schemas.openxmlformats.org/officeDocument/2006/relationships/tags" Target="../tags/tag1406.xml"/><Relationship Id="rId2" Type="http://schemas.openxmlformats.org/officeDocument/2006/relationships/tags" Target="../tags/tag1401.xml"/><Relationship Id="rId16" Type="http://schemas.openxmlformats.org/officeDocument/2006/relationships/tags" Target="../tags/tag1415.xml"/><Relationship Id="rId29" Type="http://schemas.openxmlformats.org/officeDocument/2006/relationships/tags" Target="../tags/tag1428.xml"/><Relationship Id="rId11" Type="http://schemas.openxmlformats.org/officeDocument/2006/relationships/tags" Target="../tags/tag1410.xml"/><Relationship Id="rId24" Type="http://schemas.openxmlformats.org/officeDocument/2006/relationships/tags" Target="../tags/tag1423.xml"/><Relationship Id="rId32" Type="http://schemas.openxmlformats.org/officeDocument/2006/relationships/tags" Target="../tags/tag1431.xml"/><Relationship Id="rId37" Type="http://schemas.openxmlformats.org/officeDocument/2006/relationships/tags" Target="../tags/tag1436.xml"/><Relationship Id="rId40" Type="http://schemas.openxmlformats.org/officeDocument/2006/relationships/tags" Target="../tags/tag1439.xml"/><Relationship Id="rId45" Type="http://schemas.openxmlformats.org/officeDocument/2006/relationships/tags" Target="../tags/tag1444.xml"/><Relationship Id="rId5" Type="http://schemas.openxmlformats.org/officeDocument/2006/relationships/tags" Target="../tags/tag1404.xml"/><Relationship Id="rId15" Type="http://schemas.openxmlformats.org/officeDocument/2006/relationships/tags" Target="../tags/tag1414.xml"/><Relationship Id="rId23" Type="http://schemas.openxmlformats.org/officeDocument/2006/relationships/tags" Target="../tags/tag1422.xml"/><Relationship Id="rId28" Type="http://schemas.openxmlformats.org/officeDocument/2006/relationships/tags" Target="../tags/tag1427.xml"/><Relationship Id="rId36" Type="http://schemas.openxmlformats.org/officeDocument/2006/relationships/tags" Target="../tags/tag1435.xml"/><Relationship Id="rId49" Type="http://schemas.openxmlformats.org/officeDocument/2006/relationships/tags" Target="../tags/tag1448.xml"/><Relationship Id="rId10" Type="http://schemas.openxmlformats.org/officeDocument/2006/relationships/tags" Target="../tags/tag1409.xml"/><Relationship Id="rId19" Type="http://schemas.openxmlformats.org/officeDocument/2006/relationships/tags" Target="../tags/tag1418.xml"/><Relationship Id="rId31" Type="http://schemas.openxmlformats.org/officeDocument/2006/relationships/tags" Target="../tags/tag1430.xml"/><Relationship Id="rId44" Type="http://schemas.openxmlformats.org/officeDocument/2006/relationships/tags" Target="../tags/tag1443.xml"/><Relationship Id="rId4" Type="http://schemas.openxmlformats.org/officeDocument/2006/relationships/tags" Target="../tags/tag1403.xml"/><Relationship Id="rId9" Type="http://schemas.openxmlformats.org/officeDocument/2006/relationships/tags" Target="../tags/tag1408.xml"/><Relationship Id="rId14" Type="http://schemas.openxmlformats.org/officeDocument/2006/relationships/tags" Target="../tags/tag1413.xml"/><Relationship Id="rId22" Type="http://schemas.openxmlformats.org/officeDocument/2006/relationships/tags" Target="../tags/tag1421.xml"/><Relationship Id="rId27" Type="http://schemas.openxmlformats.org/officeDocument/2006/relationships/tags" Target="../tags/tag1426.xml"/><Relationship Id="rId30" Type="http://schemas.openxmlformats.org/officeDocument/2006/relationships/tags" Target="../tags/tag1429.xml"/><Relationship Id="rId35" Type="http://schemas.openxmlformats.org/officeDocument/2006/relationships/tags" Target="../tags/tag1434.xml"/><Relationship Id="rId43" Type="http://schemas.openxmlformats.org/officeDocument/2006/relationships/tags" Target="../tags/tag1442.xml"/><Relationship Id="rId48" Type="http://schemas.openxmlformats.org/officeDocument/2006/relationships/tags" Target="../tags/tag1447.xml"/><Relationship Id="rId8" Type="http://schemas.openxmlformats.org/officeDocument/2006/relationships/tags" Target="../tags/tag1407.xml"/><Relationship Id="rId51" Type="http://schemas.openxmlformats.org/officeDocument/2006/relationships/slideMaster" Target="../slideMasters/slideMaster2.xml"/><Relationship Id="rId3" Type="http://schemas.openxmlformats.org/officeDocument/2006/relationships/tags" Target="../tags/tag1402.xml"/><Relationship Id="rId12" Type="http://schemas.openxmlformats.org/officeDocument/2006/relationships/tags" Target="../tags/tag1411.xml"/><Relationship Id="rId17" Type="http://schemas.openxmlformats.org/officeDocument/2006/relationships/tags" Target="../tags/tag1416.xml"/><Relationship Id="rId25" Type="http://schemas.openxmlformats.org/officeDocument/2006/relationships/tags" Target="../tags/tag1424.xml"/><Relationship Id="rId33" Type="http://schemas.openxmlformats.org/officeDocument/2006/relationships/tags" Target="../tags/tag1432.xml"/><Relationship Id="rId38" Type="http://schemas.openxmlformats.org/officeDocument/2006/relationships/tags" Target="../tags/tag1437.xml"/><Relationship Id="rId46" Type="http://schemas.openxmlformats.org/officeDocument/2006/relationships/tags" Target="../tags/tag1445.xml"/><Relationship Id="rId20" Type="http://schemas.openxmlformats.org/officeDocument/2006/relationships/tags" Target="../tags/tag1419.xml"/><Relationship Id="rId41" Type="http://schemas.openxmlformats.org/officeDocument/2006/relationships/tags" Target="../tags/tag1440.xml"/><Relationship Id="rId1" Type="http://schemas.openxmlformats.org/officeDocument/2006/relationships/tags" Target="../tags/tag1400.xml"/><Relationship Id="rId6" Type="http://schemas.openxmlformats.org/officeDocument/2006/relationships/tags" Target="../tags/tag1405.xml"/></Relationships>
</file>

<file path=ppt/slideLayouts/_rels/slideLayout52.xml.rels><?xml version="1.0" encoding="UTF-8" standalone="yes"?>
<Relationships xmlns="http://schemas.openxmlformats.org/package/2006/relationships"><Relationship Id="rId13" Type="http://schemas.openxmlformats.org/officeDocument/2006/relationships/tags" Target="../tags/tag1462.xml"/><Relationship Id="rId18" Type="http://schemas.openxmlformats.org/officeDocument/2006/relationships/tags" Target="../tags/tag1467.xml"/><Relationship Id="rId26" Type="http://schemas.openxmlformats.org/officeDocument/2006/relationships/tags" Target="../tags/tag1475.xml"/><Relationship Id="rId39" Type="http://schemas.openxmlformats.org/officeDocument/2006/relationships/tags" Target="../tags/tag1488.xml"/><Relationship Id="rId21" Type="http://schemas.openxmlformats.org/officeDocument/2006/relationships/tags" Target="../tags/tag1470.xml"/><Relationship Id="rId34" Type="http://schemas.openxmlformats.org/officeDocument/2006/relationships/tags" Target="../tags/tag1483.xml"/><Relationship Id="rId42" Type="http://schemas.openxmlformats.org/officeDocument/2006/relationships/tags" Target="../tags/tag1491.xml"/><Relationship Id="rId47" Type="http://schemas.openxmlformats.org/officeDocument/2006/relationships/tags" Target="../tags/tag1496.xml"/><Relationship Id="rId50" Type="http://schemas.openxmlformats.org/officeDocument/2006/relationships/tags" Target="../tags/tag1499.xml"/><Relationship Id="rId7" Type="http://schemas.openxmlformats.org/officeDocument/2006/relationships/tags" Target="../tags/tag1456.xml"/><Relationship Id="rId2" Type="http://schemas.openxmlformats.org/officeDocument/2006/relationships/tags" Target="../tags/tag1451.xml"/><Relationship Id="rId16" Type="http://schemas.openxmlformats.org/officeDocument/2006/relationships/tags" Target="../tags/tag1465.xml"/><Relationship Id="rId29" Type="http://schemas.openxmlformats.org/officeDocument/2006/relationships/tags" Target="../tags/tag1478.xml"/><Relationship Id="rId11" Type="http://schemas.openxmlformats.org/officeDocument/2006/relationships/tags" Target="../tags/tag1460.xml"/><Relationship Id="rId24" Type="http://schemas.openxmlformats.org/officeDocument/2006/relationships/tags" Target="../tags/tag1473.xml"/><Relationship Id="rId32" Type="http://schemas.openxmlformats.org/officeDocument/2006/relationships/tags" Target="../tags/tag1481.xml"/><Relationship Id="rId37" Type="http://schemas.openxmlformats.org/officeDocument/2006/relationships/tags" Target="../tags/tag1486.xml"/><Relationship Id="rId40" Type="http://schemas.openxmlformats.org/officeDocument/2006/relationships/tags" Target="../tags/tag1489.xml"/><Relationship Id="rId45" Type="http://schemas.openxmlformats.org/officeDocument/2006/relationships/tags" Target="../tags/tag1494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454.xml"/><Relationship Id="rId10" Type="http://schemas.openxmlformats.org/officeDocument/2006/relationships/tags" Target="../tags/tag1459.xml"/><Relationship Id="rId19" Type="http://schemas.openxmlformats.org/officeDocument/2006/relationships/tags" Target="../tags/tag1468.xml"/><Relationship Id="rId31" Type="http://schemas.openxmlformats.org/officeDocument/2006/relationships/tags" Target="../tags/tag1480.xml"/><Relationship Id="rId44" Type="http://schemas.openxmlformats.org/officeDocument/2006/relationships/tags" Target="../tags/tag1493.xml"/><Relationship Id="rId52" Type="http://schemas.openxmlformats.org/officeDocument/2006/relationships/tags" Target="../tags/tag1501.xml"/><Relationship Id="rId4" Type="http://schemas.openxmlformats.org/officeDocument/2006/relationships/tags" Target="../tags/tag1453.xml"/><Relationship Id="rId9" Type="http://schemas.openxmlformats.org/officeDocument/2006/relationships/tags" Target="../tags/tag1458.xml"/><Relationship Id="rId14" Type="http://schemas.openxmlformats.org/officeDocument/2006/relationships/tags" Target="../tags/tag1463.xml"/><Relationship Id="rId22" Type="http://schemas.openxmlformats.org/officeDocument/2006/relationships/tags" Target="../tags/tag1471.xml"/><Relationship Id="rId27" Type="http://schemas.openxmlformats.org/officeDocument/2006/relationships/tags" Target="../tags/tag1476.xml"/><Relationship Id="rId30" Type="http://schemas.openxmlformats.org/officeDocument/2006/relationships/tags" Target="../tags/tag1479.xml"/><Relationship Id="rId35" Type="http://schemas.openxmlformats.org/officeDocument/2006/relationships/tags" Target="../tags/tag1484.xml"/><Relationship Id="rId43" Type="http://schemas.openxmlformats.org/officeDocument/2006/relationships/tags" Target="../tags/tag1492.xml"/><Relationship Id="rId48" Type="http://schemas.openxmlformats.org/officeDocument/2006/relationships/tags" Target="../tags/tag1497.xml"/><Relationship Id="rId8" Type="http://schemas.openxmlformats.org/officeDocument/2006/relationships/tags" Target="../tags/tag1457.xml"/><Relationship Id="rId51" Type="http://schemas.openxmlformats.org/officeDocument/2006/relationships/tags" Target="../tags/tag1500.xml"/><Relationship Id="rId3" Type="http://schemas.openxmlformats.org/officeDocument/2006/relationships/tags" Target="../tags/tag1452.xml"/><Relationship Id="rId12" Type="http://schemas.openxmlformats.org/officeDocument/2006/relationships/tags" Target="../tags/tag1461.xml"/><Relationship Id="rId17" Type="http://schemas.openxmlformats.org/officeDocument/2006/relationships/tags" Target="../tags/tag1466.xml"/><Relationship Id="rId25" Type="http://schemas.openxmlformats.org/officeDocument/2006/relationships/tags" Target="../tags/tag1474.xml"/><Relationship Id="rId33" Type="http://schemas.openxmlformats.org/officeDocument/2006/relationships/tags" Target="../tags/tag1482.xml"/><Relationship Id="rId38" Type="http://schemas.openxmlformats.org/officeDocument/2006/relationships/tags" Target="../tags/tag1487.xml"/><Relationship Id="rId46" Type="http://schemas.openxmlformats.org/officeDocument/2006/relationships/tags" Target="../tags/tag1495.xml"/><Relationship Id="rId20" Type="http://schemas.openxmlformats.org/officeDocument/2006/relationships/tags" Target="../tags/tag1469.xml"/><Relationship Id="rId41" Type="http://schemas.openxmlformats.org/officeDocument/2006/relationships/tags" Target="../tags/tag1490.xml"/><Relationship Id="rId1" Type="http://schemas.openxmlformats.org/officeDocument/2006/relationships/tags" Target="../tags/tag1450.xml"/><Relationship Id="rId6" Type="http://schemas.openxmlformats.org/officeDocument/2006/relationships/tags" Target="../tags/tag1455.xml"/><Relationship Id="rId15" Type="http://schemas.openxmlformats.org/officeDocument/2006/relationships/tags" Target="../tags/tag1464.xml"/><Relationship Id="rId23" Type="http://schemas.openxmlformats.org/officeDocument/2006/relationships/tags" Target="../tags/tag1472.xml"/><Relationship Id="rId28" Type="http://schemas.openxmlformats.org/officeDocument/2006/relationships/tags" Target="../tags/tag1477.xml"/><Relationship Id="rId36" Type="http://schemas.openxmlformats.org/officeDocument/2006/relationships/tags" Target="../tags/tag1485.xml"/><Relationship Id="rId49" Type="http://schemas.openxmlformats.org/officeDocument/2006/relationships/tags" Target="../tags/tag1498.xml"/></Relationships>
</file>

<file path=ppt/slideLayouts/_rels/slideLayout53.xml.rels><?xml version="1.0" encoding="UTF-8" standalone="yes"?>
<Relationships xmlns="http://schemas.openxmlformats.org/package/2006/relationships"><Relationship Id="rId13" Type="http://schemas.openxmlformats.org/officeDocument/2006/relationships/tags" Target="../tags/tag1514.xml"/><Relationship Id="rId18" Type="http://schemas.openxmlformats.org/officeDocument/2006/relationships/tags" Target="../tags/tag1519.xml"/><Relationship Id="rId26" Type="http://schemas.openxmlformats.org/officeDocument/2006/relationships/tags" Target="../tags/tag1527.xml"/><Relationship Id="rId39" Type="http://schemas.openxmlformats.org/officeDocument/2006/relationships/tags" Target="../tags/tag1540.xml"/><Relationship Id="rId21" Type="http://schemas.openxmlformats.org/officeDocument/2006/relationships/tags" Target="../tags/tag1522.xml"/><Relationship Id="rId34" Type="http://schemas.openxmlformats.org/officeDocument/2006/relationships/tags" Target="../tags/tag1535.xml"/><Relationship Id="rId42" Type="http://schemas.openxmlformats.org/officeDocument/2006/relationships/tags" Target="../tags/tag1543.xml"/><Relationship Id="rId47" Type="http://schemas.openxmlformats.org/officeDocument/2006/relationships/tags" Target="../tags/tag1548.xml"/><Relationship Id="rId50" Type="http://schemas.openxmlformats.org/officeDocument/2006/relationships/tags" Target="../tags/tag1551.xml"/><Relationship Id="rId7" Type="http://schemas.openxmlformats.org/officeDocument/2006/relationships/tags" Target="../tags/tag1508.xml"/><Relationship Id="rId2" Type="http://schemas.openxmlformats.org/officeDocument/2006/relationships/tags" Target="../tags/tag1503.xml"/><Relationship Id="rId16" Type="http://schemas.openxmlformats.org/officeDocument/2006/relationships/tags" Target="../tags/tag1517.xml"/><Relationship Id="rId29" Type="http://schemas.openxmlformats.org/officeDocument/2006/relationships/tags" Target="../tags/tag1530.xml"/><Relationship Id="rId11" Type="http://schemas.openxmlformats.org/officeDocument/2006/relationships/tags" Target="../tags/tag1512.xml"/><Relationship Id="rId24" Type="http://schemas.openxmlformats.org/officeDocument/2006/relationships/tags" Target="../tags/tag1525.xml"/><Relationship Id="rId32" Type="http://schemas.openxmlformats.org/officeDocument/2006/relationships/tags" Target="../tags/tag1533.xml"/><Relationship Id="rId37" Type="http://schemas.openxmlformats.org/officeDocument/2006/relationships/tags" Target="../tags/tag1538.xml"/><Relationship Id="rId40" Type="http://schemas.openxmlformats.org/officeDocument/2006/relationships/tags" Target="../tags/tag1541.xml"/><Relationship Id="rId45" Type="http://schemas.openxmlformats.org/officeDocument/2006/relationships/tags" Target="../tags/tag1546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506.xml"/><Relationship Id="rId10" Type="http://schemas.openxmlformats.org/officeDocument/2006/relationships/tags" Target="../tags/tag1511.xml"/><Relationship Id="rId19" Type="http://schemas.openxmlformats.org/officeDocument/2006/relationships/tags" Target="../tags/tag1520.xml"/><Relationship Id="rId31" Type="http://schemas.openxmlformats.org/officeDocument/2006/relationships/tags" Target="../tags/tag1532.xml"/><Relationship Id="rId44" Type="http://schemas.openxmlformats.org/officeDocument/2006/relationships/tags" Target="../tags/tag1545.xml"/><Relationship Id="rId52" Type="http://schemas.openxmlformats.org/officeDocument/2006/relationships/tags" Target="../tags/tag1553.xml"/><Relationship Id="rId4" Type="http://schemas.openxmlformats.org/officeDocument/2006/relationships/tags" Target="../tags/tag1505.xml"/><Relationship Id="rId9" Type="http://schemas.openxmlformats.org/officeDocument/2006/relationships/tags" Target="../tags/tag1510.xml"/><Relationship Id="rId14" Type="http://schemas.openxmlformats.org/officeDocument/2006/relationships/tags" Target="../tags/tag1515.xml"/><Relationship Id="rId22" Type="http://schemas.openxmlformats.org/officeDocument/2006/relationships/tags" Target="../tags/tag1523.xml"/><Relationship Id="rId27" Type="http://schemas.openxmlformats.org/officeDocument/2006/relationships/tags" Target="../tags/tag1528.xml"/><Relationship Id="rId30" Type="http://schemas.openxmlformats.org/officeDocument/2006/relationships/tags" Target="../tags/tag1531.xml"/><Relationship Id="rId35" Type="http://schemas.openxmlformats.org/officeDocument/2006/relationships/tags" Target="../tags/tag1536.xml"/><Relationship Id="rId43" Type="http://schemas.openxmlformats.org/officeDocument/2006/relationships/tags" Target="../tags/tag1544.xml"/><Relationship Id="rId48" Type="http://schemas.openxmlformats.org/officeDocument/2006/relationships/tags" Target="../tags/tag1549.xml"/><Relationship Id="rId8" Type="http://schemas.openxmlformats.org/officeDocument/2006/relationships/tags" Target="../tags/tag1509.xml"/><Relationship Id="rId51" Type="http://schemas.openxmlformats.org/officeDocument/2006/relationships/tags" Target="../tags/tag1552.xml"/><Relationship Id="rId3" Type="http://schemas.openxmlformats.org/officeDocument/2006/relationships/tags" Target="../tags/tag1504.xml"/><Relationship Id="rId12" Type="http://schemas.openxmlformats.org/officeDocument/2006/relationships/tags" Target="../tags/tag1513.xml"/><Relationship Id="rId17" Type="http://schemas.openxmlformats.org/officeDocument/2006/relationships/tags" Target="../tags/tag1518.xml"/><Relationship Id="rId25" Type="http://schemas.openxmlformats.org/officeDocument/2006/relationships/tags" Target="../tags/tag1526.xml"/><Relationship Id="rId33" Type="http://schemas.openxmlformats.org/officeDocument/2006/relationships/tags" Target="../tags/tag1534.xml"/><Relationship Id="rId38" Type="http://schemas.openxmlformats.org/officeDocument/2006/relationships/tags" Target="../tags/tag1539.xml"/><Relationship Id="rId46" Type="http://schemas.openxmlformats.org/officeDocument/2006/relationships/tags" Target="../tags/tag1547.xml"/><Relationship Id="rId20" Type="http://schemas.openxmlformats.org/officeDocument/2006/relationships/tags" Target="../tags/tag1521.xml"/><Relationship Id="rId41" Type="http://schemas.openxmlformats.org/officeDocument/2006/relationships/tags" Target="../tags/tag1542.xml"/><Relationship Id="rId1" Type="http://schemas.openxmlformats.org/officeDocument/2006/relationships/tags" Target="../tags/tag1502.xml"/><Relationship Id="rId6" Type="http://schemas.openxmlformats.org/officeDocument/2006/relationships/tags" Target="../tags/tag1507.xml"/><Relationship Id="rId15" Type="http://schemas.openxmlformats.org/officeDocument/2006/relationships/tags" Target="../tags/tag1516.xml"/><Relationship Id="rId23" Type="http://schemas.openxmlformats.org/officeDocument/2006/relationships/tags" Target="../tags/tag1524.xml"/><Relationship Id="rId28" Type="http://schemas.openxmlformats.org/officeDocument/2006/relationships/tags" Target="../tags/tag1529.xml"/><Relationship Id="rId36" Type="http://schemas.openxmlformats.org/officeDocument/2006/relationships/tags" Target="../tags/tag1537.xml"/><Relationship Id="rId49" Type="http://schemas.openxmlformats.org/officeDocument/2006/relationships/tags" Target="../tags/tag1550.xml"/></Relationships>
</file>

<file path=ppt/slideLayouts/_rels/slideLayout54.xml.rels><?xml version="1.0" encoding="UTF-8" standalone="yes"?>
<Relationships xmlns="http://schemas.openxmlformats.org/package/2006/relationships"><Relationship Id="rId13" Type="http://schemas.openxmlformats.org/officeDocument/2006/relationships/tags" Target="../tags/tag1566.xml"/><Relationship Id="rId18" Type="http://schemas.openxmlformats.org/officeDocument/2006/relationships/tags" Target="../tags/tag1571.xml"/><Relationship Id="rId26" Type="http://schemas.openxmlformats.org/officeDocument/2006/relationships/tags" Target="../tags/tag1579.xml"/><Relationship Id="rId39" Type="http://schemas.openxmlformats.org/officeDocument/2006/relationships/tags" Target="../tags/tag1592.xml"/><Relationship Id="rId21" Type="http://schemas.openxmlformats.org/officeDocument/2006/relationships/tags" Target="../tags/tag1574.xml"/><Relationship Id="rId34" Type="http://schemas.openxmlformats.org/officeDocument/2006/relationships/tags" Target="../tags/tag1587.xml"/><Relationship Id="rId42" Type="http://schemas.openxmlformats.org/officeDocument/2006/relationships/tags" Target="../tags/tag1595.xml"/><Relationship Id="rId47" Type="http://schemas.openxmlformats.org/officeDocument/2006/relationships/tags" Target="../tags/tag1600.xml"/><Relationship Id="rId50" Type="http://schemas.openxmlformats.org/officeDocument/2006/relationships/tags" Target="../tags/tag1603.xml"/><Relationship Id="rId7" Type="http://schemas.openxmlformats.org/officeDocument/2006/relationships/tags" Target="../tags/tag1560.xml"/><Relationship Id="rId2" Type="http://schemas.openxmlformats.org/officeDocument/2006/relationships/tags" Target="../tags/tag1555.xml"/><Relationship Id="rId16" Type="http://schemas.openxmlformats.org/officeDocument/2006/relationships/tags" Target="../tags/tag1569.xml"/><Relationship Id="rId29" Type="http://schemas.openxmlformats.org/officeDocument/2006/relationships/tags" Target="../tags/tag1582.xml"/><Relationship Id="rId11" Type="http://schemas.openxmlformats.org/officeDocument/2006/relationships/tags" Target="../tags/tag1564.xml"/><Relationship Id="rId24" Type="http://schemas.openxmlformats.org/officeDocument/2006/relationships/tags" Target="../tags/tag1577.xml"/><Relationship Id="rId32" Type="http://schemas.openxmlformats.org/officeDocument/2006/relationships/tags" Target="../tags/tag1585.xml"/><Relationship Id="rId37" Type="http://schemas.openxmlformats.org/officeDocument/2006/relationships/tags" Target="../tags/tag1590.xml"/><Relationship Id="rId40" Type="http://schemas.openxmlformats.org/officeDocument/2006/relationships/tags" Target="../tags/tag1593.xml"/><Relationship Id="rId45" Type="http://schemas.openxmlformats.org/officeDocument/2006/relationships/tags" Target="../tags/tag1598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558.xml"/><Relationship Id="rId10" Type="http://schemas.openxmlformats.org/officeDocument/2006/relationships/tags" Target="../tags/tag1563.xml"/><Relationship Id="rId19" Type="http://schemas.openxmlformats.org/officeDocument/2006/relationships/tags" Target="../tags/tag1572.xml"/><Relationship Id="rId31" Type="http://schemas.openxmlformats.org/officeDocument/2006/relationships/tags" Target="../tags/tag1584.xml"/><Relationship Id="rId44" Type="http://schemas.openxmlformats.org/officeDocument/2006/relationships/tags" Target="../tags/tag1597.xml"/><Relationship Id="rId52" Type="http://schemas.openxmlformats.org/officeDocument/2006/relationships/tags" Target="../tags/tag1605.xml"/><Relationship Id="rId4" Type="http://schemas.openxmlformats.org/officeDocument/2006/relationships/tags" Target="../tags/tag1557.xml"/><Relationship Id="rId9" Type="http://schemas.openxmlformats.org/officeDocument/2006/relationships/tags" Target="../tags/tag1562.xml"/><Relationship Id="rId14" Type="http://schemas.openxmlformats.org/officeDocument/2006/relationships/tags" Target="../tags/tag1567.xml"/><Relationship Id="rId22" Type="http://schemas.openxmlformats.org/officeDocument/2006/relationships/tags" Target="../tags/tag1575.xml"/><Relationship Id="rId27" Type="http://schemas.openxmlformats.org/officeDocument/2006/relationships/tags" Target="../tags/tag1580.xml"/><Relationship Id="rId30" Type="http://schemas.openxmlformats.org/officeDocument/2006/relationships/tags" Target="../tags/tag1583.xml"/><Relationship Id="rId35" Type="http://schemas.openxmlformats.org/officeDocument/2006/relationships/tags" Target="../tags/tag1588.xml"/><Relationship Id="rId43" Type="http://schemas.openxmlformats.org/officeDocument/2006/relationships/tags" Target="../tags/tag1596.xml"/><Relationship Id="rId48" Type="http://schemas.openxmlformats.org/officeDocument/2006/relationships/tags" Target="../tags/tag1601.xml"/><Relationship Id="rId8" Type="http://schemas.openxmlformats.org/officeDocument/2006/relationships/tags" Target="../tags/tag1561.xml"/><Relationship Id="rId51" Type="http://schemas.openxmlformats.org/officeDocument/2006/relationships/tags" Target="../tags/tag1604.xml"/><Relationship Id="rId3" Type="http://schemas.openxmlformats.org/officeDocument/2006/relationships/tags" Target="../tags/tag1556.xml"/><Relationship Id="rId12" Type="http://schemas.openxmlformats.org/officeDocument/2006/relationships/tags" Target="../tags/tag1565.xml"/><Relationship Id="rId17" Type="http://schemas.openxmlformats.org/officeDocument/2006/relationships/tags" Target="../tags/tag1570.xml"/><Relationship Id="rId25" Type="http://schemas.openxmlformats.org/officeDocument/2006/relationships/tags" Target="../tags/tag1578.xml"/><Relationship Id="rId33" Type="http://schemas.openxmlformats.org/officeDocument/2006/relationships/tags" Target="../tags/tag1586.xml"/><Relationship Id="rId38" Type="http://schemas.openxmlformats.org/officeDocument/2006/relationships/tags" Target="../tags/tag1591.xml"/><Relationship Id="rId46" Type="http://schemas.openxmlformats.org/officeDocument/2006/relationships/tags" Target="../tags/tag1599.xml"/><Relationship Id="rId20" Type="http://schemas.openxmlformats.org/officeDocument/2006/relationships/tags" Target="../tags/tag1573.xml"/><Relationship Id="rId41" Type="http://schemas.openxmlformats.org/officeDocument/2006/relationships/tags" Target="../tags/tag1594.xml"/><Relationship Id="rId1" Type="http://schemas.openxmlformats.org/officeDocument/2006/relationships/tags" Target="../tags/tag1554.xml"/><Relationship Id="rId6" Type="http://schemas.openxmlformats.org/officeDocument/2006/relationships/tags" Target="../tags/tag1559.xml"/><Relationship Id="rId15" Type="http://schemas.openxmlformats.org/officeDocument/2006/relationships/tags" Target="../tags/tag1568.xml"/><Relationship Id="rId23" Type="http://schemas.openxmlformats.org/officeDocument/2006/relationships/tags" Target="../tags/tag1576.xml"/><Relationship Id="rId28" Type="http://schemas.openxmlformats.org/officeDocument/2006/relationships/tags" Target="../tags/tag1581.xml"/><Relationship Id="rId36" Type="http://schemas.openxmlformats.org/officeDocument/2006/relationships/tags" Target="../tags/tag1589.xml"/><Relationship Id="rId49" Type="http://schemas.openxmlformats.org/officeDocument/2006/relationships/tags" Target="../tags/tag160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07.xml"/><Relationship Id="rId1" Type="http://schemas.openxmlformats.org/officeDocument/2006/relationships/tags" Target="../tags/tag160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09.xml"/><Relationship Id="rId1" Type="http://schemas.openxmlformats.org/officeDocument/2006/relationships/tags" Target="../tags/tag160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11.xml"/><Relationship Id="rId1" Type="http://schemas.openxmlformats.org/officeDocument/2006/relationships/tags" Target="../tags/tag1610.xml"/></Relationships>
</file>

<file path=ppt/slideLayouts/_rels/slideLayout58.xml.rels><?xml version="1.0" encoding="UTF-8" standalone="yes"?>
<Relationships xmlns="http://schemas.openxmlformats.org/package/2006/relationships"><Relationship Id="rId13" Type="http://schemas.openxmlformats.org/officeDocument/2006/relationships/tags" Target="../tags/tag1624.xml"/><Relationship Id="rId18" Type="http://schemas.openxmlformats.org/officeDocument/2006/relationships/tags" Target="../tags/tag1629.xml"/><Relationship Id="rId26" Type="http://schemas.openxmlformats.org/officeDocument/2006/relationships/tags" Target="../tags/tag1637.xml"/><Relationship Id="rId39" Type="http://schemas.openxmlformats.org/officeDocument/2006/relationships/tags" Target="../tags/tag1650.xml"/><Relationship Id="rId21" Type="http://schemas.openxmlformats.org/officeDocument/2006/relationships/tags" Target="../tags/tag1632.xml"/><Relationship Id="rId34" Type="http://schemas.openxmlformats.org/officeDocument/2006/relationships/tags" Target="../tags/tag1645.xml"/><Relationship Id="rId42" Type="http://schemas.openxmlformats.org/officeDocument/2006/relationships/tags" Target="../tags/tag1653.xml"/><Relationship Id="rId47" Type="http://schemas.openxmlformats.org/officeDocument/2006/relationships/tags" Target="../tags/tag1658.xml"/><Relationship Id="rId50" Type="http://schemas.openxmlformats.org/officeDocument/2006/relationships/tags" Target="../tags/tag1661.xml"/><Relationship Id="rId7" Type="http://schemas.openxmlformats.org/officeDocument/2006/relationships/tags" Target="../tags/tag1618.xml"/><Relationship Id="rId2" Type="http://schemas.openxmlformats.org/officeDocument/2006/relationships/tags" Target="../tags/tag1613.xml"/><Relationship Id="rId16" Type="http://schemas.openxmlformats.org/officeDocument/2006/relationships/tags" Target="../tags/tag1627.xml"/><Relationship Id="rId29" Type="http://schemas.openxmlformats.org/officeDocument/2006/relationships/tags" Target="../tags/tag1640.xml"/><Relationship Id="rId11" Type="http://schemas.openxmlformats.org/officeDocument/2006/relationships/tags" Target="../tags/tag1622.xml"/><Relationship Id="rId24" Type="http://schemas.openxmlformats.org/officeDocument/2006/relationships/tags" Target="../tags/tag1635.xml"/><Relationship Id="rId32" Type="http://schemas.openxmlformats.org/officeDocument/2006/relationships/tags" Target="../tags/tag1643.xml"/><Relationship Id="rId37" Type="http://schemas.openxmlformats.org/officeDocument/2006/relationships/tags" Target="../tags/tag1648.xml"/><Relationship Id="rId40" Type="http://schemas.openxmlformats.org/officeDocument/2006/relationships/tags" Target="../tags/tag1651.xml"/><Relationship Id="rId45" Type="http://schemas.openxmlformats.org/officeDocument/2006/relationships/tags" Target="../tags/tag1656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616.xml"/><Relationship Id="rId10" Type="http://schemas.openxmlformats.org/officeDocument/2006/relationships/tags" Target="../tags/tag1621.xml"/><Relationship Id="rId19" Type="http://schemas.openxmlformats.org/officeDocument/2006/relationships/tags" Target="../tags/tag1630.xml"/><Relationship Id="rId31" Type="http://schemas.openxmlformats.org/officeDocument/2006/relationships/tags" Target="../tags/tag1642.xml"/><Relationship Id="rId44" Type="http://schemas.openxmlformats.org/officeDocument/2006/relationships/tags" Target="../tags/tag1655.xml"/><Relationship Id="rId52" Type="http://schemas.openxmlformats.org/officeDocument/2006/relationships/tags" Target="../tags/tag1663.xml"/><Relationship Id="rId4" Type="http://schemas.openxmlformats.org/officeDocument/2006/relationships/tags" Target="../tags/tag1615.xml"/><Relationship Id="rId9" Type="http://schemas.openxmlformats.org/officeDocument/2006/relationships/tags" Target="../tags/tag1620.xml"/><Relationship Id="rId14" Type="http://schemas.openxmlformats.org/officeDocument/2006/relationships/tags" Target="../tags/tag1625.xml"/><Relationship Id="rId22" Type="http://schemas.openxmlformats.org/officeDocument/2006/relationships/tags" Target="../tags/tag1633.xml"/><Relationship Id="rId27" Type="http://schemas.openxmlformats.org/officeDocument/2006/relationships/tags" Target="../tags/tag1638.xml"/><Relationship Id="rId30" Type="http://schemas.openxmlformats.org/officeDocument/2006/relationships/tags" Target="../tags/tag1641.xml"/><Relationship Id="rId35" Type="http://schemas.openxmlformats.org/officeDocument/2006/relationships/tags" Target="../tags/tag1646.xml"/><Relationship Id="rId43" Type="http://schemas.openxmlformats.org/officeDocument/2006/relationships/tags" Target="../tags/tag1654.xml"/><Relationship Id="rId48" Type="http://schemas.openxmlformats.org/officeDocument/2006/relationships/tags" Target="../tags/tag1659.xml"/><Relationship Id="rId8" Type="http://schemas.openxmlformats.org/officeDocument/2006/relationships/tags" Target="../tags/tag1619.xml"/><Relationship Id="rId51" Type="http://schemas.openxmlformats.org/officeDocument/2006/relationships/tags" Target="../tags/tag1662.xml"/><Relationship Id="rId3" Type="http://schemas.openxmlformats.org/officeDocument/2006/relationships/tags" Target="../tags/tag1614.xml"/><Relationship Id="rId12" Type="http://schemas.openxmlformats.org/officeDocument/2006/relationships/tags" Target="../tags/tag1623.xml"/><Relationship Id="rId17" Type="http://schemas.openxmlformats.org/officeDocument/2006/relationships/tags" Target="../tags/tag1628.xml"/><Relationship Id="rId25" Type="http://schemas.openxmlformats.org/officeDocument/2006/relationships/tags" Target="../tags/tag1636.xml"/><Relationship Id="rId33" Type="http://schemas.openxmlformats.org/officeDocument/2006/relationships/tags" Target="../tags/tag1644.xml"/><Relationship Id="rId38" Type="http://schemas.openxmlformats.org/officeDocument/2006/relationships/tags" Target="../tags/tag1649.xml"/><Relationship Id="rId46" Type="http://schemas.openxmlformats.org/officeDocument/2006/relationships/tags" Target="../tags/tag1657.xml"/><Relationship Id="rId20" Type="http://schemas.openxmlformats.org/officeDocument/2006/relationships/tags" Target="../tags/tag1631.xml"/><Relationship Id="rId41" Type="http://schemas.openxmlformats.org/officeDocument/2006/relationships/tags" Target="../tags/tag1652.xml"/><Relationship Id="rId1" Type="http://schemas.openxmlformats.org/officeDocument/2006/relationships/tags" Target="../tags/tag1612.xml"/><Relationship Id="rId6" Type="http://schemas.openxmlformats.org/officeDocument/2006/relationships/tags" Target="../tags/tag1617.xml"/><Relationship Id="rId15" Type="http://schemas.openxmlformats.org/officeDocument/2006/relationships/tags" Target="../tags/tag1626.xml"/><Relationship Id="rId23" Type="http://schemas.openxmlformats.org/officeDocument/2006/relationships/tags" Target="../tags/tag1634.xml"/><Relationship Id="rId28" Type="http://schemas.openxmlformats.org/officeDocument/2006/relationships/tags" Target="../tags/tag1639.xml"/><Relationship Id="rId36" Type="http://schemas.openxmlformats.org/officeDocument/2006/relationships/tags" Target="../tags/tag1647.xml"/><Relationship Id="rId49" Type="http://schemas.openxmlformats.org/officeDocument/2006/relationships/tags" Target="../tags/tag1660.xml"/></Relationships>
</file>

<file path=ppt/slideLayouts/_rels/slideLayout59.xml.rels><?xml version="1.0" encoding="UTF-8" standalone="yes"?>
<Relationships xmlns="http://schemas.openxmlformats.org/package/2006/relationships"><Relationship Id="rId13" Type="http://schemas.openxmlformats.org/officeDocument/2006/relationships/tags" Target="../tags/tag1676.xml"/><Relationship Id="rId18" Type="http://schemas.openxmlformats.org/officeDocument/2006/relationships/tags" Target="../tags/tag1681.xml"/><Relationship Id="rId26" Type="http://schemas.openxmlformats.org/officeDocument/2006/relationships/tags" Target="../tags/tag1689.xml"/><Relationship Id="rId39" Type="http://schemas.openxmlformats.org/officeDocument/2006/relationships/tags" Target="../tags/tag1702.xml"/><Relationship Id="rId21" Type="http://schemas.openxmlformats.org/officeDocument/2006/relationships/tags" Target="../tags/tag1684.xml"/><Relationship Id="rId34" Type="http://schemas.openxmlformats.org/officeDocument/2006/relationships/tags" Target="../tags/tag1697.xml"/><Relationship Id="rId42" Type="http://schemas.openxmlformats.org/officeDocument/2006/relationships/tags" Target="../tags/tag1705.xml"/><Relationship Id="rId47" Type="http://schemas.openxmlformats.org/officeDocument/2006/relationships/tags" Target="../tags/tag1710.xml"/><Relationship Id="rId50" Type="http://schemas.openxmlformats.org/officeDocument/2006/relationships/tags" Target="../tags/tag1713.xml"/><Relationship Id="rId7" Type="http://schemas.openxmlformats.org/officeDocument/2006/relationships/tags" Target="../tags/tag1670.xml"/><Relationship Id="rId2" Type="http://schemas.openxmlformats.org/officeDocument/2006/relationships/tags" Target="../tags/tag1665.xml"/><Relationship Id="rId16" Type="http://schemas.openxmlformats.org/officeDocument/2006/relationships/tags" Target="../tags/tag1679.xml"/><Relationship Id="rId29" Type="http://schemas.openxmlformats.org/officeDocument/2006/relationships/tags" Target="../tags/tag1692.xml"/><Relationship Id="rId11" Type="http://schemas.openxmlformats.org/officeDocument/2006/relationships/tags" Target="../tags/tag1674.xml"/><Relationship Id="rId24" Type="http://schemas.openxmlformats.org/officeDocument/2006/relationships/tags" Target="../tags/tag1687.xml"/><Relationship Id="rId32" Type="http://schemas.openxmlformats.org/officeDocument/2006/relationships/tags" Target="../tags/tag1695.xml"/><Relationship Id="rId37" Type="http://schemas.openxmlformats.org/officeDocument/2006/relationships/tags" Target="../tags/tag1700.xml"/><Relationship Id="rId40" Type="http://schemas.openxmlformats.org/officeDocument/2006/relationships/tags" Target="../tags/tag1703.xml"/><Relationship Id="rId45" Type="http://schemas.openxmlformats.org/officeDocument/2006/relationships/tags" Target="../tags/tag1708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668.xml"/><Relationship Id="rId10" Type="http://schemas.openxmlformats.org/officeDocument/2006/relationships/tags" Target="../tags/tag1673.xml"/><Relationship Id="rId19" Type="http://schemas.openxmlformats.org/officeDocument/2006/relationships/tags" Target="../tags/tag1682.xml"/><Relationship Id="rId31" Type="http://schemas.openxmlformats.org/officeDocument/2006/relationships/tags" Target="../tags/tag1694.xml"/><Relationship Id="rId44" Type="http://schemas.openxmlformats.org/officeDocument/2006/relationships/tags" Target="../tags/tag1707.xml"/><Relationship Id="rId52" Type="http://schemas.openxmlformats.org/officeDocument/2006/relationships/tags" Target="../tags/tag1715.xml"/><Relationship Id="rId4" Type="http://schemas.openxmlformats.org/officeDocument/2006/relationships/tags" Target="../tags/tag1667.xml"/><Relationship Id="rId9" Type="http://schemas.openxmlformats.org/officeDocument/2006/relationships/tags" Target="../tags/tag1672.xml"/><Relationship Id="rId14" Type="http://schemas.openxmlformats.org/officeDocument/2006/relationships/tags" Target="../tags/tag1677.xml"/><Relationship Id="rId22" Type="http://schemas.openxmlformats.org/officeDocument/2006/relationships/tags" Target="../tags/tag1685.xml"/><Relationship Id="rId27" Type="http://schemas.openxmlformats.org/officeDocument/2006/relationships/tags" Target="../tags/tag1690.xml"/><Relationship Id="rId30" Type="http://schemas.openxmlformats.org/officeDocument/2006/relationships/tags" Target="../tags/tag1693.xml"/><Relationship Id="rId35" Type="http://schemas.openxmlformats.org/officeDocument/2006/relationships/tags" Target="../tags/tag1698.xml"/><Relationship Id="rId43" Type="http://schemas.openxmlformats.org/officeDocument/2006/relationships/tags" Target="../tags/tag1706.xml"/><Relationship Id="rId48" Type="http://schemas.openxmlformats.org/officeDocument/2006/relationships/tags" Target="../tags/tag1711.xml"/><Relationship Id="rId8" Type="http://schemas.openxmlformats.org/officeDocument/2006/relationships/tags" Target="../tags/tag1671.xml"/><Relationship Id="rId51" Type="http://schemas.openxmlformats.org/officeDocument/2006/relationships/tags" Target="../tags/tag1714.xml"/><Relationship Id="rId3" Type="http://schemas.openxmlformats.org/officeDocument/2006/relationships/tags" Target="../tags/tag1666.xml"/><Relationship Id="rId12" Type="http://schemas.openxmlformats.org/officeDocument/2006/relationships/tags" Target="../tags/tag1675.xml"/><Relationship Id="rId17" Type="http://schemas.openxmlformats.org/officeDocument/2006/relationships/tags" Target="../tags/tag1680.xml"/><Relationship Id="rId25" Type="http://schemas.openxmlformats.org/officeDocument/2006/relationships/tags" Target="../tags/tag1688.xml"/><Relationship Id="rId33" Type="http://schemas.openxmlformats.org/officeDocument/2006/relationships/tags" Target="../tags/tag1696.xml"/><Relationship Id="rId38" Type="http://schemas.openxmlformats.org/officeDocument/2006/relationships/tags" Target="../tags/tag1701.xml"/><Relationship Id="rId46" Type="http://schemas.openxmlformats.org/officeDocument/2006/relationships/tags" Target="../tags/tag1709.xml"/><Relationship Id="rId20" Type="http://schemas.openxmlformats.org/officeDocument/2006/relationships/tags" Target="../tags/tag1683.xml"/><Relationship Id="rId41" Type="http://schemas.openxmlformats.org/officeDocument/2006/relationships/tags" Target="../tags/tag1704.xml"/><Relationship Id="rId1" Type="http://schemas.openxmlformats.org/officeDocument/2006/relationships/tags" Target="../tags/tag1664.xml"/><Relationship Id="rId6" Type="http://schemas.openxmlformats.org/officeDocument/2006/relationships/tags" Target="../tags/tag1669.xml"/><Relationship Id="rId15" Type="http://schemas.openxmlformats.org/officeDocument/2006/relationships/tags" Target="../tags/tag1678.xml"/><Relationship Id="rId23" Type="http://schemas.openxmlformats.org/officeDocument/2006/relationships/tags" Target="../tags/tag1686.xml"/><Relationship Id="rId28" Type="http://schemas.openxmlformats.org/officeDocument/2006/relationships/tags" Target="../tags/tag1691.xml"/><Relationship Id="rId36" Type="http://schemas.openxmlformats.org/officeDocument/2006/relationships/tags" Target="../tags/tag1699.xml"/><Relationship Id="rId49" Type="http://schemas.openxmlformats.org/officeDocument/2006/relationships/tags" Target="../tags/tag171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3" Type="http://schemas.openxmlformats.org/officeDocument/2006/relationships/tags" Target="../tags/tag1728.xml"/><Relationship Id="rId18" Type="http://schemas.openxmlformats.org/officeDocument/2006/relationships/tags" Target="../tags/tag1733.xml"/><Relationship Id="rId26" Type="http://schemas.openxmlformats.org/officeDocument/2006/relationships/tags" Target="../tags/tag1741.xml"/><Relationship Id="rId39" Type="http://schemas.openxmlformats.org/officeDocument/2006/relationships/tags" Target="../tags/tag1754.xml"/><Relationship Id="rId21" Type="http://schemas.openxmlformats.org/officeDocument/2006/relationships/tags" Target="../tags/tag1736.xml"/><Relationship Id="rId34" Type="http://schemas.openxmlformats.org/officeDocument/2006/relationships/tags" Target="../tags/tag1749.xml"/><Relationship Id="rId42" Type="http://schemas.openxmlformats.org/officeDocument/2006/relationships/tags" Target="../tags/tag1757.xml"/><Relationship Id="rId47" Type="http://schemas.openxmlformats.org/officeDocument/2006/relationships/tags" Target="../tags/tag1762.xml"/><Relationship Id="rId50" Type="http://schemas.openxmlformats.org/officeDocument/2006/relationships/tags" Target="../tags/tag1765.xml"/><Relationship Id="rId7" Type="http://schemas.openxmlformats.org/officeDocument/2006/relationships/tags" Target="../tags/tag1722.xml"/><Relationship Id="rId2" Type="http://schemas.openxmlformats.org/officeDocument/2006/relationships/tags" Target="../tags/tag1717.xml"/><Relationship Id="rId16" Type="http://schemas.openxmlformats.org/officeDocument/2006/relationships/tags" Target="../tags/tag1731.xml"/><Relationship Id="rId29" Type="http://schemas.openxmlformats.org/officeDocument/2006/relationships/tags" Target="../tags/tag1744.xml"/><Relationship Id="rId11" Type="http://schemas.openxmlformats.org/officeDocument/2006/relationships/tags" Target="../tags/tag1726.xml"/><Relationship Id="rId24" Type="http://schemas.openxmlformats.org/officeDocument/2006/relationships/tags" Target="../tags/tag1739.xml"/><Relationship Id="rId32" Type="http://schemas.openxmlformats.org/officeDocument/2006/relationships/tags" Target="../tags/tag1747.xml"/><Relationship Id="rId37" Type="http://schemas.openxmlformats.org/officeDocument/2006/relationships/tags" Target="../tags/tag1752.xml"/><Relationship Id="rId40" Type="http://schemas.openxmlformats.org/officeDocument/2006/relationships/tags" Target="../tags/tag1755.xml"/><Relationship Id="rId45" Type="http://schemas.openxmlformats.org/officeDocument/2006/relationships/tags" Target="../tags/tag1760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720.xml"/><Relationship Id="rId10" Type="http://schemas.openxmlformats.org/officeDocument/2006/relationships/tags" Target="../tags/tag1725.xml"/><Relationship Id="rId19" Type="http://schemas.openxmlformats.org/officeDocument/2006/relationships/tags" Target="../tags/tag1734.xml"/><Relationship Id="rId31" Type="http://schemas.openxmlformats.org/officeDocument/2006/relationships/tags" Target="../tags/tag1746.xml"/><Relationship Id="rId44" Type="http://schemas.openxmlformats.org/officeDocument/2006/relationships/tags" Target="../tags/tag1759.xml"/><Relationship Id="rId52" Type="http://schemas.openxmlformats.org/officeDocument/2006/relationships/tags" Target="../tags/tag1767.xml"/><Relationship Id="rId4" Type="http://schemas.openxmlformats.org/officeDocument/2006/relationships/tags" Target="../tags/tag1719.xml"/><Relationship Id="rId9" Type="http://schemas.openxmlformats.org/officeDocument/2006/relationships/tags" Target="../tags/tag1724.xml"/><Relationship Id="rId14" Type="http://schemas.openxmlformats.org/officeDocument/2006/relationships/tags" Target="../tags/tag1729.xml"/><Relationship Id="rId22" Type="http://schemas.openxmlformats.org/officeDocument/2006/relationships/tags" Target="../tags/tag1737.xml"/><Relationship Id="rId27" Type="http://schemas.openxmlformats.org/officeDocument/2006/relationships/tags" Target="../tags/tag1742.xml"/><Relationship Id="rId30" Type="http://schemas.openxmlformats.org/officeDocument/2006/relationships/tags" Target="../tags/tag1745.xml"/><Relationship Id="rId35" Type="http://schemas.openxmlformats.org/officeDocument/2006/relationships/tags" Target="../tags/tag1750.xml"/><Relationship Id="rId43" Type="http://schemas.openxmlformats.org/officeDocument/2006/relationships/tags" Target="../tags/tag1758.xml"/><Relationship Id="rId48" Type="http://schemas.openxmlformats.org/officeDocument/2006/relationships/tags" Target="../tags/tag1763.xml"/><Relationship Id="rId8" Type="http://schemas.openxmlformats.org/officeDocument/2006/relationships/tags" Target="../tags/tag1723.xml"/><Relationship Id="rId51" Type="http://schemas.openxmlformats.org/officeDocument/2006/relationships/tags" Target="../tags/tag1766.xml"/><Relationship Id="rId3" Type="http://schemas.openxmlformats.org/officeDocument/2006/relationships/tags" Target="../tags/tag1718.xml"/><Relationship Id="rId12" Type="http://schemas.openxmlformats.org/officeDocument/2006/relationships/tags" Target="../tags/tag1727.xml"/><Relationship Id="rId17" Type="http://schemas.openxmlformats.org/officeDocument/2006/relationships/tags" Target="../tags/tag1732.xml"/><Relationship Id="rId25" Type="http://schemas.openxmlformats.org/officeDocument/2006/relationships/tags" Target="../tags/tag1740.xml"/><Relationship Id="rId33" Type="http://schemas.openxmlformats.org/officeDocument/2006/relationships/tags" Target="../tags/tag1748.xml"/><Relationship Id="rId38" Type="http://schemas.openxmlformats.org/officeDocument/2006/relationships/tags" Target="../tags/tag1753.xml"/><Relationship Id="rId46" Type="http://schemas.openxmlformats.org/officeDocument/2006/relationships/tags" Target="../tags/tag1761.xml"/><Relationship Id="rId20" Type="http://schemas.openxmlformats.org/officeDocument/2006/relationships/tags" Target="../tags/tag1735.xml"/><Relationship Id="rId41" Type="http://schemas.openxmlformats.org/officeDocument/2006/relationships/tags" Target="../tags/tag1756.xml"/><Relationship Id="rId1" Type="http://schemas.openxmlformats.org/officeDocument/2006/relationships/tags" Target="../tags/tag1716.xml"/><Relationship Id="rId6" Type="http://schemas.openxmlformats.org/officeDocument/2006/relationships/tags" Target="../tags/tag1721.xml"/><Relationship Id="rId15" Type="http://schemas.openxmlformats.org/officeDocument/2006/relationships/tags" Target="../tags/tag1730.xml"/><Relationship Id="rId23" Type="http://schemas.openxmlformats.org/officeDocument/2006/relationships/tags" Target="../tags/tag1738.xml"/><Relationship Id="rId28" Type="http://schemas.openxmlformats.org/officeDocument/2006/relationships/tags" Target="../tags/tag1743.xml"/><Relationship Id="rId36" Type="http://schemas.openxmlformats.org/officeDocument/2006/relationships/tags" Target="../tags/tag1751.xml"/><Relationship Id="rId49" Type="http://schemas.openxmlformats.org/officeDocument/2006/relationships/tags" Target="../tags/tag176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770.xml"/><Relationship Id="rId2" Type="http://schemas.openxmlformats.org/officeDocument/2006/relationships/tags" Target="../tags/tag1769.xml"/><Relationship Id="rId1" Type="http://schemas.openxmlformats.org/officeDocument/2006/relationships/tags" Target="../tags/tag1768.xml"/><Relationship Id="rId4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773.xml"/><Relationship Id="rId2" Type="http://schemas.openxmlformats.org/officeDocument/2006/relationships/tags" Target="../tags/tag1772.xml"/><Relationship Id="rId1" Type="http://schemas.openxmlformats.org/officeDocument/2006/relationships/tags" Target="../tags/tag17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75.xml"/><Relationship Id="rId4" Type="http://schemas.openxmlformats.org/officeDocument/2006/relationships/tags" Target="../tags/tag177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778.xml"/><Relationship Id="rId2" Type="http://schemas.openxmlformats.org/officeDocument/2006/relationships/tags" Target="../tags/tag1777.xml"/><Relationship Id="rId1" Type="http://schemas.openxmlformats.org/officeDocument/2006/relationships/tags" Target="../tags/tag1776.xml"/><Relationship Id="rId6" Type="http://schemas.openxmlformats.org/officeDocument/2006/relationships/image" Target="../media/image1.emf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7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782.xml"/><Relationship Id="rId2" Type="http://schemas.openxmlformats.org/officeDocument/2006/relationships/tags" Target="../tags/tag1781.xml"/><Relationship Id="rId1" Type="http://schemas.openxmlformats.org/officeDocument/2006/relationships/tags" Target="../tags/tag17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84.xml"/><Relationship Id="rId4" Type="http://schemas.openxmlformats.org/officeDocument/2006/relationships/tags" Target="../tags/tag178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EC14AAAD-962B-41C6-88A6-24ECF54D382E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  <a:endParaRPr lang="et-EE" dirty="0"/>
          </a:p>
          <a:p>
            <a:pPr lvl="0"/>
            <a:r>
              <a:rPr lang="en-GB" dirty="0"/>
              <a:t>Master subtitle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C62D28B-9B10-4846-BCC4-9FE78F4F2FE2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tex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43700" y="658801"/>
            <a:ext cx="4824412" cy="969974"/>
          </a:xfrm>
        </p:spPr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743700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263525" y="3429000"/>
            <a:ext cx="250824" cy="2808288"/>
          </a:xfrm>
        </p:spPr>
        <p:txBody>
          <a:bodyPr vert="vert270" bIns="0" anchor="t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743700" y="4371975"/>
            <a:ext cx="4824412" cy="2486025"/>
          </a:xfrm>
        </p:spPr>
        <p:txBody>
          <a:bodyPr/>
          <a:lstStyle>
            <a:lvl1pPr marL="228600" indent="-22860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1pPr>
            <a:lvl2pPr marL="3619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2pPr>
            <a:lvl3pPr marL="542925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3pPr>
            <a:lvl4pPr marL="714375" indent="-17145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4pPr>
            <a:lvl5pPr marL="8953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🟦 background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headline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944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F92D3A74-C8A3-E57E-0166-FE0DC3244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4B29-F4A5-41AC-9CC8-3E32817AF720}" type="datetimeFigureOut">
              <a:rPr lang="et-EE" smtClean="0"/>
              <a:t>16.01.2025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969DC08F-5714-CC2C-ADD9-B535F298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4EB63FDA-3DD6-0B22-F365-65A00DCE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0FE3-15CD-4CFD-8D2D-FFE6A04F65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🟦 background photo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9244D-74CC-2D9E-F260-D4AEF14BE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1270834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7ADD55-CFF7-42D8-BCA2-8E8EA4B58B8E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BF2C384-D61B-4D41-AD31-C7B8A63EE360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F4CDB79F-6EFE-4032-A063-DAA5DACA3E8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14FB6363-A0C5-4B24-A8E4-90824F405347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56B41CE-903C-422F-8D3D-ABA84D870879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31D6353-872C-42E8-8DE6-DD3A2DAD2A57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D6028D8-2545-4E42-B1A0-8E0B35207206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F1F72470-BB23-4940-9E9B-9E878F4E8716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11FA7B1F-DDB1-4229-A88D-962513CF7C2C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69517EA-0946-403C-9A01-C518178DDF35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F49EDBC-60E2-44C2-B7B9-855AB9E52E01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2351C069-35DB-43DA-BE0D-2F9055E2A9AD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BCCB3D9-D8A5-475F-9483-DBC5FFBD0506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878A9998-C0C1-4DB5-B13B-4737687FFCB3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E533B01-A949-4752-AF54-9ADC13E365FD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86BE1F0-F0A9-4DEC-A835-02BFB3822B49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AADE267-78F0-4B19-AD00-AD566B8719F9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0360A16-CFC7-41B5-844E-CE7F5AB5DD7D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96F8B4F2-BE38-4C5B-A2E4-CD1371779843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DEBB5309-C7D2-4495-97B0-D3A37650E840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A97BC3B5-5528-4D10-BC9E-09051BE21112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79B2BB9C-5A74-4F38-B96E-2F28BB328B9B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86234E5E-18ED-4A31-BA60-41387054433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8CCB502-03A3-404A-8B11-D0AE6E0B12FF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1B8C215D-0CEA-4796-935B-61DDFCC4D21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C392FB94-F3B9-4326-92AD-7E94EF1220F2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952EB94C-231E-4711-8038-D98623119F33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D3F3CF6B-78F7-4811-BCE6-9F8410B6091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994B7DA7-BF18-434A-87CE-B6C4079CDC8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255AD87F-3058-4CB8-BE98-552C18A7FD67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701BC3C4-7B52-4751-8317-084E2F8DB12C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D62E3F14-BAE9-4104-A09A-8D2DB820B52E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4A8CE354-A5F1-4E37-8D49-72A1259CDFEE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84FA4A9-4114-4518-A789-B5B04558AD4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AC6B216E-C739-4D58-BA05-06196DCC505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010A4F0B-AA5E-47BC-8F52-4037E25DFC24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0BC943D-E726-4BB7-8627-A2D350D7B359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79C9939E-F2F7-4061-9CC9-CCA99982D3B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E639F3A-5C7F-4EFF-9CCA-6E3537F1249A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229D4D7C-8F28-410C-BDB1-76CA0BCD00A8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7152AA2-4796-48E8-9348-390F8CCE1D1F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53E6F458-DE79-4D94-A35D-A109064A0A90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87DAE65-6EBC-48A5-99FE-72B9DFFB747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BFB5F4F3-32A0-43C2-B845-6CCF5861ABC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138B05A0-22E7-4935-9CE9-E6FD3D2733A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33093BF1-0BC8-44DC-B0C0-CAFABD7EE943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60B9D79E-D08C-415D-A9B0-70FD774361F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DF94D9EB-FECC-45FB-A427-27D46E96133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832CEADC-51A9-4E7D-96BB-4E6861675C98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4D0E50-84E9-4175-BA4B-06AC47AAE42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70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B0D6-C629-4EEB-A5D7-F9F7EA9E31A2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B8C8319-7B40-49EA-9C13-76600AF49ECB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238CDA77-24CC-4551-A61E-59AE98BC7BD7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EDDEC5B-F447-471C-8F8F-A537F04191A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3820CEA-F8A3-4E25-94D2-D2D474E01204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282D0300-D00D-42AB-98B3-AD567AB87F4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15C91E3-00D6-45E2-8594-CA1874F0C3D4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E31F8DC-21D2-4FAC-8462-F6F6456A43D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3AA5AFF-D786-49DB-83C0-5271BCE09134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4963788-9D6C-43DB-9D75-A015E7BABD2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A3007DA-8397-4403-AD8E-EF617F2D9181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4CDD2C5-29FF-4803-965C-EDB9ECFEF4A2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09B1184B-45E5-44AB-91A8-25F2593BA4A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B80E98D-DF75-46E4-AB4F-589D3EC7E7DC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CA3F891-37F9-474F-8735-0502B226893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12454753-EF67-4D3F-991C-41310BEDC24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666808F-0541-412E-AEBA-8C5AFD8844D7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1AA51171-2900-4A8D-9795-2103AAB936F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555F03B-1AEA-4204-85BF-241FD1D99376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4BAB06DC-7981-4AE3-9251-92AB8374868D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1FDCE6F-E0CC-4EBC-8FF7-16BCDB9D76A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BCFAE769-3FE9-417C-8D93-5CC0CE32EF58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F8F7AB6-30A0-483E-B929-F5FD8ACE4966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6C50CEE-62FA-4DD9-8D09-9EFEEC61ACCC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5F24D25-B943-4C27-B7D9-4B4DCC7BCF5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19958AD8-10C3-49DC-9D0D-A726A060B057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EDC86B94-970B-4365-8F0A-B65D3FFE7256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9FA1FD8C-D9C8-4DDB-B668-82760112FE2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B2B4101A-A7AC-45CD-A1E0-D46E6E417A3F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CBDE110A-9CF3-41ED-9EFD-B201D3208AD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EA042934-64CE-45E8-A5B2-C7C09F7871F0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A1E46500-11EB-4C92-B00C-2B66E4E7ABD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5B06E20-CF3A-494B-B405-A034A1A2BCC0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6B8DC7E-8335-4042-99EA-B6DEDA4347A7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B17F907E-D57C-4C95-BBCD-74D4F75A5918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CFD92AD-585B-43F9-947A-B53920202E19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578E97A6-5A7B-4908-9C23-CC616B4B9992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DD273DE-9AB5-40D1-8C91-9672A9D17B88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03286B7A-D33B-412D-AABF-A271C5D58160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45CB3B2E-8296-487D-A8A5-611B826FEE4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5B7AE700-58AD-499C-8320-28451C83058F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8647062-E9DF-46DE-83B6-1BA5FB828B6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29E586D1-190E-4BE2-9F58-F13E45728276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F50D709D-F80A-44C5-BA43-845B3C4179C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EC3DA0F8-3218-41D9-BDEF-0C74C13F38C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C06A4D1-3655-435C-B92C-F1006666AC47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5A4CDE-495E-4DFF-9C98-70B0A1F012CB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72E5B359-BE18-4CF7-AAED-2C31B40F2179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E94B7E2-D892-4CA1-AB28-0680F4452BB3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3384AA7A-2D98-4739-B7FA-6741723BDAF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86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7B94DB-0403-4A70-8B86-71120EA324E5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140D41D-2793-46B3-8971-FB19656E593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DE87827-E2F1-47C8-9F24-A20C15424730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09BFA1EA-0604-40E4-8297-7EAC5F299DB0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C8A31AE-4025-43C6-9792-D76B883F4687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0C9FEFB-91B6-428D-821C-5179F5A012C0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E0E7AB9-ED9F-44BA-83C4-4121AACFC97D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C5F0CA4-6A81-4B01-973E-153BCDE13C87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D8736557-98AC-4B7B-BCE1-30794C74A6E4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C2542F2-460E-4BF6-896B-F97A621420C5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89496F-BED5-4AC5-ACB4-A8242840C922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5FC17CE-8CA8-4EF9-B60C-F54CDDC45B7A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2CC5785-7477-4191-94C7-6FBAFF9CF3B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CBEA86D-5300-4895-A55F-57109366785C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BFD67DE-2898-41B3-9A00-507E56B0B44D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DDE0D2F3-0AFA-407B-AFA4-D899F9B70FB3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FC97CCF2-9A1D-4C38-8F3E-AD86F9D75E72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1EDDD681-9156-4D8A-9E4A-DC2DA340705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19CD46F2-F544-4AB4-A3B4-FEF48FDBFECF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9F78306-0497-4FEC-820C-B1493A5CC841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664A9EB-BA88-480B-BC19-2D26B8A5A76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7D18363-1635-4E0C-A7B7-E3FAE44DC07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0E65B91-DCF4-4283-B015-FC82AA756DB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49AC3FA6-48DE-49B9-B65E-576E19F73625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1F4AC720-75DB-40B5-8C2E-FA471BDB6EF4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17FA70C6-9C26-4C28-BD90-A327D38E14D1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0623C03-E43C-4FFA-B260-0084133321E8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9904097F-6EFC-413E-A46F-3B70068909C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4A04ABB1-B667-441A-813B-C70275EF0B2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B8AE7F4D-C0E1-4E6F-B092-15AB8DFF07C9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1D781691-5942-4D77-BF7E-418E489C4ED2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8028309D-DCD4-4EB4-9481-1CA3C9ACB8B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474F91E7-2BE5-48E4-94F1-0CAB8A0DD6B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DF8F1DC5-A744-4982-98F2-E05F96BC4AF9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9449632-BE19-47E2-A1A2-F68413BFF731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BA5207-5FA4-4870-9DB7-7A85FF15BAF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49AE4967-CA37-4FB3-8F1F-FBE2A9D39F0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399240B-8F88-4E19-80ED-405D24F40505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233BDDE-C7D9-4E3B-A31D-7C953F1375E5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0FB5BC2-02D9-42CB-B265-EDD26652ACB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78F5A5E-5C6A-430D-8ADC-B8F7AD00555F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FE02BE90-CD06-4E68-93F2-1A0CF3AA7F6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1B303704-290E-45A6-907C-2B6BE3D8B9C2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671BC714-F4F3-4F4B-BC75-CD053F14F36A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BFD5364E-B7FB-4FE3-AFEE-6E669A5DB6A4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C83FBC2-E859-410A-B462-EC4BE15011F5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DBA6E912-5FFF-48C6-85B1-84F6F6456BC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E5523A5-F3CF-428C-92C2-BA42AA62E33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485F77D-5732-434E-BCC9-1AD634D3F68B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456298B-3ECB-459A-B3DD-8A4317CDFADB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61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7B2A9-9235-4203-9F2C-F75B22B7F601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04804A06-DBEC-4602-9A4A-FBB36517AC61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6045F5F-B7D5-4704-85A4-1EED65D2B62C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B214C63-4503-427F-84EC-B2260AD196D2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510351F-AE40-49A0-A43C-37F7035ABBD0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49B4A654-111A-4ABD-A08C-2FF8365EE515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C69D82-8ADF-4ABB-90C3-7A727DFE41D1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25B42C9-A55A-4B41-ADEA-437C5BE4DF7A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33A72EA9-0568-4D00-8C29-91A3056C55A2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CD84849-0B02-4425-8A37-1F7E885AD2EE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DF2916CA-AB11-4FEA-BEF4-0E1D120CB243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EF0240F-AD6B-4BD8-A446-4D61686B7635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8317B79A-127E-4784-B8BD-68341E370478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540A229-3AAF-46D1-A9A2-8D70AE500A72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9461E89-EE53-4533-9E9E-99F285028A52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A5F06724-EF8E-424C-ACE8-FD1F71B2D969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EE7B0C02-981E-48C3-A5BF-14362FE7DED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751265EE-00BD-4BF9-A0FC-3177C59CAC4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1325F038-710B-4B18-948F-8C4F8A3C2B4D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A5014819-B7EB-45E3-8CE8-C55C320F6CF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9BA896E7-CE07-4C8F-BEB3-EC00AA9294A1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69B52243-9083-4A9F-BDDD-2D813E215EE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CA22AF7F-BAEB-4F6C-A200-DED39C9C98EE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989B4240-2870-496F-ABD0-2C1A215B90FD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90CA1A0C-A36A-4D46-9BCF-B217D8D06419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C413330-F66B-4984-81B5-46BB085D2143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8C7B6F8D-255E-4ACD-B612-7A0F98ED16F4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10AB034D-003E-424F-BFCC-FA8F7203985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DACD9D35-CB73-420F-A2D7-E40C856B441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54CF742D-5330-46E2-BBA0-89D8FFD52B0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865B1ABC-E1B6-4BD1-8457-406CC4084A8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96DE0CE7-E87C-460D-8A45-517F29B18013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545C8412-E902-48BD-90C7-D78429D126C4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42611030-2E69-4CDA-80C8-74563B7BCFE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CFD4E8DE-DDCD-4EDE-91E9-0C121D4DE6A0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FA95173-7E9A-4B04-89CB-E3E606BC4736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E7A5074-766B-4235-A2E4-BFB03EE286EC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06738942-3343-453A-9686-B007231488A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BEDE71EC-FDAC-4CD5-8F6F-65565AED5D2C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CF098668-C44A-4C6F-8B11-6A97C73C4B93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E2DD28D-92D1-4EDF-8115-218B0DC3B0B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010B9F22-E54C-44B0-B7F0-8C8F40B9B878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309A7394-5534-4554-82CD-78EC81C00FEF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FB047175-FB3C-412C-8132-0C30EA0BEEDB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0DD5DC16-FC93-415E-AE77-2F30245D148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7C3007A0-25FC-4471-91B3-A62F2C4C1880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F40581C3-C4E6-43F7-A476-8B9A96D1A6C9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B9B50C64-9AAD-41BD-9878-8869B4FAAF0A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41731D2-64CF-4B03-BC24-0843AF203D1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45A9BFBC-6BD2-4904-B3EE-85E1D727B677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61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3682BA-159D-49E0-A3CD-CD9959B3C37D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B12B8D1-9956-4075-9FDE-C229291A5AF4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C69AD0-A1F0-43F3-B32E-A65AAC6AB7E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3235623-FF67-4E7B-9D85-34B66792492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285AD912-C534-44F4-BDC3-AC95E6D9F19F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B6A3918E-9F74-47F8-8AE5-8E6A4292E890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D1167324-3A76-40E9-90E8-DD2F7E90D21B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1DFA1E4-EDBD-4FDA-B533-71F357D08AB9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D860C18C-0E82-4B89-B4C1-FD1E1A6EFA82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D94FF2-9E5E-4B44-BDA7-82F14D6D7E85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2340AE9-E49D-404A-A81C-6D6A8433F342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EEE6F38-4C98-4407-BDBF-81CAB5B5C943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3D12D65B-453D-49DB-8EC1-306D1D106D23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76289FB-D4EB-4A62-9789-E3E67A2DF093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806B249F-EAEA-4B3C-AF89-906B8E6A36C0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48F58A20-7395-4FED-9FCB-A0C36E7D1342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11620B0-A38D-47EE-B5D3-97C8FEB954E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D024043-158E-41CF-8446-B47EA0A7297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F02DEDC5-166B-41C9-A9A7-5A92F50F60EF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12E64235-48A5-4C09-9365-1482B9457D25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065626D-7190-49C0-9AA0-362B4E83FFAB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8C3A2CBC-40B9-4E64-925B-DAB3C9C52A2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9F51A37-4832-4911-95F7-B756E4A042FA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B1F19DF7-80FD-4995-90AC-2738B590787B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CB212349-F6C6-4687-A480-BC765D7F9C9B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82F79280-CBCB-4396-8993-EB99166AE69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46068663-17C1-4FAB-8670-CE09F25DCBCB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8CA4FD5A-63BB-4C19-8C71-D8667A77D74D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E5899F74-984A-45C4-8B5A-D3DA5189A159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586CD994-7373-466E-9958-E9107A27ADBE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E0E7B435-B595-4558-BBF5-7D35A415E384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C6CDA4B-FA92-4CC6-AAB8-AC7D82242C9D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81D60859-37D3-409A-995F-B45A9B668702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F5D0569-5C64-481E-B7DD-E13F175BA1F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855484A-C666-435B-A23B-11E2F0C349A4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2EE7BA80-7618-42F8-8ED2-C90F21042C1B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947C8F6-7516-4A4F-8C88-76ACD3A995F6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D082817B-6C0F-4B1B-A361-F276F3F5FE3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CAF54DB4-20CD-4A8A-AE38-B32036849E40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1A3F815C-7645-4763-9C5D-138805084DCA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9FA719A-5F59-401B-81C9-E79595F7D18B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499151B1-1063-4AF9-A70B-B15637A23BB2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A1094C8-8BAB-4647-BACA-E5FEC6764B1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90274F2B-827F-4303-83D1-28B2C21B7B0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0CFBAF88-E4E1-4760-97E1-780A2E4AA24F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AB10AFC-CAA3-4F1A-8068-733CEE3F449E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5684FA2B-8F7E-4E5B-B94D-BE6A55B30D8B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64B1D25-2514-4092-99A3-FB7471AF976E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F2BABF96-87D4-49FE-BAD6-14BC4CC7E1F9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1712BFE0-F288-478F-A0C8-74EC08939941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68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590403-7B37-40AF-AC98-20731340A5E9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1E00F38-903F-4192-BD8A-43AA48AD2689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ADFE048-2AAC-4274-AD31-C9C127116F14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FC9847-0A71-466F-907F-AA489C72F394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EB6D8C-5456-4EB0-9EE3-C7140CB273F6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03E5F2E-ECC8-4142-88FA-8D4D6E9E961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28BF9CD-0042-4594-9B51-C6CEF91D247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84A7DC5-776D-4A90-9A1A-80A79FA897A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FAEDE3B8-8EEF-4D87-A028-EE9E99481DD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FA67D9D-787C-49E6-B711-DCB0805E199B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88214D81-BC87-44A0-81A0-BFC4CAD39F91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8912043-7FD1-453B-8BFE-D3E68C878C3D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9929F62-4525-4906-A155-D4D4EBAFE784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9418ED3-3EA4-4DFD-B244-ED0884700D9D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8A55681-BB4A-476F-A17B-30A1C8952620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F84CAF3-B7D9-45CB-96C7-BB87E15BA97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B8FB51B-A982-44D2-907C-B2ED4CEEA935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0CDC0DF-BF24-4A2A-A47D-45405C020123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75DD08C-605E-44A2-B26E-B18B078E6A50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A7F2ADF-40D9-46D9-B7BF-9BBBD96A561C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EAA84072-9614-4299-AD08-ED25A8FBBE5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46BA53B-464B-4404-8509-C3B9B089456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553E7698-0B77-4957-8F03-EBCDE11FF5FC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7731B276-FC08-434C-9C62-03029EC5D87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1BF7F502-223E-4793-BF48-6EB5558E3652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6DA6E5F9-6BFF-46FA-9FD0-8A6E9FA5B3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A9CACA2D-BCB5-430E-92BA-EEB7CF4A3F23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442CF75-B1AF-4674-B3CB-768EDCF3E77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8392019-1571-4884-A73C-A12724235BD4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20517FF-0B6D-419D-93A1-4C6F15D429B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0FFBDA16-E99F-4CE3-90F6-29A903F0C2F5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6885F1-8973-4FBF-B068-F2193EB156FF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4480E8CB-28B4-4911-8D6C-754C032C2BE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3CD65424-8954-413B-A3BE-EF0E2629D54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D9618CA-3126-4D71-BD53-30D8B4F66629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14FF7058-6917-46E1-8C9E-82CB517799B2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1D46AB07-0E79-4F9A-B7CD-F4E62C9E5F5E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BB691146-FEB3-428C-AE85-3C0BFD45725D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61BE0262-7C44-4206-81F8-CC36094CE3C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3CFD4A9-443A-411D-8FC0-8DF6DFBDFD7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7A6B7638-B33A-4924-9105-28ECE4E3AE65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7DA51CC0-B89E-4416-A073-511715D43B3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1C704B63-D84D-4236-9C37-235A16AAFA39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95F8393-61B7-4CFB-B2F5-99F55E2A36E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DE7412D9-2211-488B-9F11-B5D55713A1BC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AFC17DB-76C9-4C85-A39E-BDF6E82BE64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7D5851FD-491F-4C33-BF85-317678AAA092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4192BAD7-6F6F-4C5A-8EF9-B51239309707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10BEE32-3849-4D6B-932A-16211DA144B2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F05CFAE6-601D-4436-BD8F-C0D410639A53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92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0069A8-6F09-45BE-9DB2-D361FBF2FE28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279CD1D-5E39-49D4-9745-6E2502ADE948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23FD9F-BF3F-4B7E-A9A0-823540FF116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7BE589-1DE2-42F9-B4CB-E054BC0F7C16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A6CB1A9-C0A2-4D87-8187-801DC72D868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F24C10A-EA9A-4AB8-B65A-4B569E50D2DF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605FBFF-4509-479F-BFC8-464ACE6A6ADB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C6B946C-0451-4C06-9BFE-F67F8804DA3E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438542-E8B7-4172-9DBC-6B802F724145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368E20E-1763-4ECE-8CBF-2017B3CD7359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6B0613E-9F0F-4E40-80F5-2DA19A3ED107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586D24ED-BAB5-43ED-9781-8B6548E3F9A9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9718D93-6E11-4102-86D5-C790EDD2DEDE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56584BC0-6E4C-4262-BDC4-FBDCB846C9D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9496B255-EBB0-487F-8313-03FFA853D41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5CC10CF-7A66-429C-96BD-F8796D95F7CC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D45BC13-78FA-442F-9AEE-5A3E7ECD47A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BEFA1CD0-E938-42E0-A5BE-B42AF0D0B16D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72AF32C-FA40-4482-8A40-2DE227FFDBEA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C3BBC48-B968-4007-8C50-0375081F58C5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717E27C-336E-41D4-91B5-14B2366CEBFC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76E07BB1-1548-4917-B565-1C25F11EBD54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8029383-C49F-47E0-AAEE-92F2155C23F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91AB04D3-CE50-4817-8B82-F5D21C776BC8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2F3E632-A3AA-4FF7-86B6-23CE3A362C37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CAF7252-49DA-4B70-A3D5-3C4F037CF234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74D0E4E9-6D7B-4911-8F8B-99258B0EBD45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A717097-BCAB-4B21-88E9-7E533C56E18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E92FD166-3547-42A1-8925-6CAEEF005A3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D68E7BDB-36F2-438B-B7C5-67D4B3AD620F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1340D33-F4F2-4449-B8E2-8D7325ADCF71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B8E6817-AA3C-4B6A-8089-B3FC1A66E37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E23E66A-DA2D-4407-8FB3-F28730AC666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81BA196C-E430-4F8C-9FA5-64ED08FD5CC1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624900D-CEB6-44FD-8C8C-5BFC44E5CC03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0000334-3DE3-4B87-AEF9-1E577AF86923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1D8F2F70-4DB5-44A6-BDDE-455879F5D3B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D460AEFB-5567-4D63-8D23-0DC613951A6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EAB5786F-A0C4-4474-A8D9-75A6E536699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00CF159E-8216-41D4-860B-BB06E437AA9D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6E1B7BCC-36BE-4E50-B957-72C5D0574AF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D9B4EB12-5604-404C-B37B-403068DC59C5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F901D364-F620-4A30-8133-287B39F7D207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10B0D892-0C9E-4092-B8C6-AB94D9B940C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DCF444C7-2C2C-4309-AD02-82697F3448EF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C914391C-FD7C-4B2A-A02D-6170D095A3D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B177F2D2-7A5A-4AD9-81DB-FDDB79D43628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4F5420D-E005-4F18-A2AD-41717627F67E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1AC68CE-0E62-4DDF-BF40-89EC4876981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71F26964-CDE7-4482-8EC0-6A54730D3695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17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420658-ADF2-4E61-B24C-C89463791836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BE0A01A-5380-4132-9C8D-8FE4696F504C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F3F83FB-056A-46AE-ADB8-5DDE76AEF1C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5FB8B1C-B1D5-4AFC-90A9-E66C4D351EE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B991AF3D-BECD-42FD-A4AB-DAE9100137AE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4BC71D0-9B99-4896-AC06-FFEB5B842126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AE06C27-0EA9-42DE-9108-6522E9A55816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13C331C-96D8-4689-9DCC-D044571BD8B2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56FE6F32-8592-46DA-8109-D2F4965679E1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DEB9C23-EF39-4C99-B6E0-D281211F180D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F3648F2-9E77-4217-920E-BA3A0131B033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9751F2D-C115-444B-80F4-1428169C7C9C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952524D9-03CD-40ED-A935-4EE82A544548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26F2AD2-501D-4B7A-BFB9-13887E3B35E7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0A83A2D-F1BE-40DC-9F82-58D5BF4D0D2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D738EB0C-EE85-455E-92BA-88034D1C0042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040AFC8-586D-4D12-BED0-D7E019906E15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69D11FF6-360D-4FD6-80AF-5F9E172C84E4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D9144B5F-9644-4A51-8F21-9F9EDD3A5DD1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DBA89738-8FB6-4031-AF04-EB821DC0E266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43C10A18-1203-487A-A5F7-1650AA3348E0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D296C316-C587-4C38-89B1-8A45989BB5B7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6C8FCE64-3084-494F-87AB-F1CD73E63201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D44B4A4E-6C73-4006-9ACF-65778F4FE2F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EB6560B9-9E55-4CF3-931B-334D7290DAAF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7B2E63F-5589-496B-953B-207FF54B5E89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788732D6-3A93-4991-8AEB-3E9DA30E16A8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3765C6F2-5C2F-4364-B998-B0776BEF353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1B7ED79A-D742-49F6-B62B-3BCD6293CE0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AEF294CB-2046-4717-A447-BA9F3635C8D8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F1CB4D86-FF0A-402C-B7F1-23786549B275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1B207B02-8B9A-444F-B3EF-A65C3C065A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79FFFAFF-AEC1-4692-B83C-603F58622D11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AC028A62-EBFE-4D94-8E0E-15D7A4020E6D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94E52D8A-9A25-4ECB-8E4D-A29CBEDF13FB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CC02CE4-5FF8-4345-BACF-BAE79B17E1CF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4272A4D7-C3D7-455C-ABC0-647010EE96C8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59FD1CE2-9B52-42FB-A0A1-EB7225D28027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51D3F250-FABB-4D1A-9070-F71CC8FC27F1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9E24A3F4-F617-478B-8200-9E620C3D095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DCED2C3E-4703-433E-8563-3C44C559BAA2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745AECA3-F58A-4298-920B-65ADB865A1A4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779D719D-1D41-4124-BB72-58AE2018A37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5F05BC4E-2A32-4A66-8E94-90BF1FF00FC9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FBE884BC-21ED-4950-8A66-35384B38A2D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BF9F485C-2830-4BCC-A5C1-3EBF6A07FB3D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1E883370-5E31-4A54-9A5D-3F29C2D1B756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E165B76D-B39D-4616-B413-824711E83DD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EECB341-5926-4341-BD4E-1B206492EDD8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E6D159B-9FFF-4777-9800-BFC0CD612CD6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44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98788-53D6-4F21-93E3-0607CFF247AD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D7D05C7-5BAA-4C4A-8F17-0439FD4EFBAE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9DCEF79-6700-4939-BAC0-49229C263E7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1FDCD57-7A74-4B3D-8B43-7845AF69565A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C005DA-3881-4C21-96F1-1402262152CA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02F83CE0-BF02-402D-BAD1-9179E65D5B61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99D65AA-4B6B-4E7D-B482-18523C12155F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03B6F46-ED94-4229-A5E8-12E890116F81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48D2DA7F-B422-4A16-B986-F2429454C3C5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AA7AA87-B254-454F-86B2-1268C71E4CF2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5B1EBC75-02F1-4E8D-9109-25CAEEDC21BC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9B904A3-BECE-4CE0-86F2-05C4150A9CD2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E3D8287F-92CC-4D16-AF58-152BCFBCEBF7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7B54EF6A-A6FF-48E8-82CD-F0A1C9F1BB0B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9D0B281-912E-4651-9301-DB0296383E28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04467054-EAE5-4071-8BA5-1DEE3B2106E6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59BA419-70F7-47E7-B67A-BC49110D533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F6DABD66-67A6-4161-8DD8-2B2178E00BD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78458295-1309-4E38-B8D9-8140DC258261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0C8429AC-88C5-47D5-9B2F-87AA334BE5FB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111896B-A787-4EB1-B40C-4EFE264DFB15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D44A4B42-689F-4160-9332-BB9E3BD140CA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6067BACD-2CE9-43D4-8173-A26189FF4F1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5318E9C0-DB55-4120-B90F-91418E1730AC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92D84005-D53D-484F-81C7-9426069C2BF4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40166A99-1F21-435E-B6BF-40CEE3B4DB49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5DFA70F-F381-4232-8FDC-82D979303227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CCAA1067-8C56-4502-ABC5-4BDCEA36361E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38CFC0B-2A84-4537-BE5F-2836EA3298F9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7F003F7D-52C5-4BA8-A688-50510C769DB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B84C983-20B8-4E82-9107-2EB9DD5C337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29B5361F-D26E-430A-B4C6-6F20B97235E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B16F0936-E3E7-4D14-A649-51B67996BB96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22EDC45-B306-487B-90BD-8BD3B43F12B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6F33BA6B-6819-4AE8-8B98-13A1934519C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E363FF43-3F0E-4231-8B55-6F7553BCABD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FBFE63B0-E890-4C32-9A94-6FFA322BBBDE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AD92D46D-6D1E-474B-9C41-6B326828853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CA073C1-5A49-45F2-B859-3ED8633FA36B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5B961A72-F469-4310-81AB-F0C43D6A7EF2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C5A3CCBF-50AA-41D2-9EDD-162563D9028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2B119E8A-84F0-4267-A894-AA1FF964D44F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46A5D8F8-14D6-42EA-B0E5-1F912BCEB4E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A3E51E7A-48A9-4E80-B201-F302E1782B0C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F688A0C7-0D60-4BAF-B56B-A2702044D585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86D7C4A1-5439-433D-800E-DFB43B92F98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FC550EB2-3C03-4FF9-BF31-967AA1A4F588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93B45FF-324D-4CB4-9686-055FD0F9E92E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EE9DA151-2DF4-456A-BAD8-481A14CD2577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360B22-CDCA-4088-B4FF-C0DBBA929915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5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F3BC6-7972-4BAC-96A0-2B73A31A2424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1A6A5FF-653C-46DB-8F94-0A243D849B0D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E87F3C9-2AE8-419C-A2D5-D3AF3446339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F96D739-1857-4389-8DEC-D8619A7AE785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D00334-4FAD-415B-8878-10AF90C4A9B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F8E5137-A1A5-4048-9D94-6665C1BB4B96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81FA2180-7131-4875-8123-B1865EC964F8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69A1C7F-E994-43ED-BF7E-8A09ABF8DF6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EEF163A-239B-4EB5-9DF8-023A666BADF7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CC1F7A7-B0FB-44A3-BD50-1447C19B9733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896CBC9-ABCA-4119-9B57-B8BF4B5543BE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677AA08-05FD-49EB-ACD2-D667BA321B60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D08156B-568E-4793-B7B8-AFF454FBCDCB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A868916-32CD-4562-89B7-C3DDE4178A9A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9FD59890-A978-4A24-AFDC-4BE4623D3064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5B098A9-5E16-42DD-89E4-C3D5EA2ED81E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AACE7BEB-3A82-4D29-A531-AE81E4337F51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4A2DAEA-8C58-4CE0-89AD-D16404C85861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2247F93-97C3-46A6-9285-1BFAF9F2917F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13987450-EEB0-404D-9152-506178FA4F2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21F11BDF-409E-4FB5-9195-4932BBBEA0E2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8D81511-6C1E-480A-A1A4-28EEF4DE62CA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15C4581-71F7-443E-985B-E99A41C9C40A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3671415-7806-4F63-970F-B825E2A13C09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5379B6B-0D57-49F7-8DFB-DD8C13191F8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80A0775-9510-47A7-B7C8-4371467501E7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1CFEFAB2-3610-42D8-8987-D3EDF16BEB8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6135FE14-5F3B-4489-B4D0-55991F05ED6F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52A0A69-25EF-4F2E-AB6A-4907B30A3DD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091E5BF5-CE0F-4722-8260-4487606D068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21F9D-C9BB-4EDD-8503-9570055597A2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71075A5B-FB39-4ACA-ADB5-A8308DC3C13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BB3F22DC-12EE-4F0D-A810-8C1E115DB473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8DA50BD-C142-4B87-A27E-9527D238503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75954A4-F3EE-4CE3-B61E-EB7A53DFFBB1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517B777-1AB9-46C2-BB77-6E0C1FA171F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B09ED84-664E-4A5F-A319-7EABBA39C1C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ED6D8F8-3DF1-40DC-9C88-F56267FEA96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52610F8-F0AE-439B-BC6C-028F68BC81CA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77B9338-82E8-4C1F-9DDA-BC6C8FD244A1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44F7675-69F2-45DA-87CA-4ED4A4DBB5F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972E8AB-D2A5-4F7F-9358-04B2FDC668B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7D0A64A-C917-46B5-B929-2DCB04C3C7F5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202E4D2-100B-4285-97D4-DA313AD6863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12F46AC-F6A6-4093-9829-C7F78D01361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47C22E7-A674-45EC-B504-7F9AB47757F8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FC1A71-AA5C-491D-A037-F65390485F7A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AED598B-37DA-4A41-920C-D4F11E11102A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0DC14E8-50D7-44C0-B6F5-A634BF09A43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7E3FFCC7-F3CD-44A9-B013-6601BF4C99F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4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0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3D88C4-906E-4B4F-A69E-2484CAB3B6BE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E8A4EEF-BB65-4DB3-AD10-4EC96E30650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8531948-327F-4E41-BFDF-377539BEB60F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9C878FE-47F0-4EFC-966A-282860EA8AAF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5553502C-FE45-4AE6-AAE0-4A61BC9D53EF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B409FC8-6F54-4D66-8CF4-6C7DA0521FF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36F1C24E-DF52-4DCD-9E2D-37B1BD2B779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5233BC7-5FA6-4FB9-BCF6-F6EDA285404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F542FB4-516E-4E2D-99C7-E270BBA4CECE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9BB146B-25E8-4546-88FB-5D421AA84D78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E7CEFBE8-2731-461A-A3C6-8827B8CF3425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7203B177-104B-402D-803A-CA2E595913B4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C77B1-0106-4856-BB2F-4DD67AF4F05B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1B913E9-567E-429A-8AD2-858A2986918D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64CE5009-652E-4D03-A462-63267B8A0D1C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5C94B5E-AC50-4E95-A441-BEBE163A51F8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213F584B-93B5-4E71-91CC-7C0E7AC6AB6A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47BF4A0F-59D0-4E73-A0A2-FCF0FC9BC781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EE0DBA3D-784A-46DC-B02B-4D0CC40EBE72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A26DEFC4-1265-4A7A-AE48-F5580FFB770D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AF73C6D2-3493-451E-80DF-AADFA260E1D9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69DE742A-FCC9-4FF4-AE47-341D4F9C6EE5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E8A57AF1-626B-4B47-9419-B913149662E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5607C581-F561-4ABF-A7A9-898C295BF820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0656946-222A-4312-9B42-2B7E078C05EB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8886C059-5370-4FCB-965F-5605DCF11D3D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D5655C93-3ED3-4510-9B5F-1FD29B09B2B7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B73AB30E-0DD3-4C4C-961B-F8903B03F680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DEEF09D-112F-4980-ABCC-7F7C1127FCF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26184B2-ADE0-4A28-84B3-5AF37E4B1C9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0132694-7B65-49EB-8A2A-639ED4AE5FC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E656734-01F9-43EA-8D6A-698FCC4D230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DA3B2B8-0550-4335-AF4C-DB28FBD01C22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A298463-38E2-48D4-BBF3-F8D14F56D325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CAF399CE-8313-43F3-A8FE-7AADAE8D64F7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2E0D08BE-8239-491C-965F-38514E035C4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DA57631B-B770-4D1A-8205-FC76AC08BE7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C8122214-4522-4615-9939-B1268504269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82CD48D-5B07-4E88-886F-FDBAB92D96D3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D9E3460-0EE5-4E87-886D-3B9AFC4B07EC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7CC9AD2-A2F7-43E3-9951-C1082FDBDAF3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09152C7B-D37B-470F-B7F1-76A2DB74964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231C71C5-225A-4FEE-92CD-F46152AA1C31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918B800-8A88-4CFD-8DB1-8A0443EB8B8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6B5DF315-DB6C-4DAB-A5C8-A49E9880675C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5E77963-49C2-49D5-9EFC-EDD163C12D1A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7E7A8B93-58B1-457F-8A07-31AA21D85100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41CA989-63FB-49B3-9F16-2FC88ADCFC1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79F9A40A-ABFA-4AE8-99D6-CD9862FAB087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2D243A2-4AB5-48D7-B625-7D7D5A50A7B8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9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8BCD3-7F42-4476-BD55-804C1E9319BF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7D03432-3F91-4368-A95D-9A9BB460013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85752AF-E02B-4BB2-9530-D77E7C99AF6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8C7D098-8098-45BA-ABDA-EAA294281963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9A34C16-322D-4751-A90B-1317869EA8F7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8F209985-DDA6-4A67-BE2C-6B83B4DDF6C2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F4C4EE54-CC70-41A1-A728-2468908B92CF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92DA39-8687-49A5-9F34-94580AC3047D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E34B1E3E-12F9-49B4-8E97-0FCDB6AE1013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8511149-7937-4434-9DBE-AFA69103E932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15FDF54-F047-4F92-92C4-2EF52F13CCD4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9FA28C4-72C5-4FC7-A1FF-0DADB59CCB1A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A4829B-C8A6-46FE-B74E-95E7C0688713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908B48A-99C1-4F78-A231-2E41A4B05A70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E5B721F-CD17-4BB4-8EE6-B1316AACA38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407D27D1-E79B-477F-BD0A-7DCCAB9C3BCB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26A61FC-05E4-4EDC-B415-5A0558E2C9A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90B00EDA-1E8A-4665-BD13-6FAF2254287B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08DFC0FB-098E-446D-974E-45060194601B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324F2C3C-4040-4EE0-8B29-2ABA13DB999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65ACD397-CD89-4D03-B54D-3EA45A1F239C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B4EBF17-8664-4F65-BD38-D077E2BC6F4C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A58E3C39-4D79-40BE-A4CD-15A0D8C4AED8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5B14CF7E-8119-441B-83BE-3177A9782659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88473CC-4F14-4E0C-82D8-8DA9A6D4E3C1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1F754938-A3A5-46D3-8335-A3C37462397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B1C06CDE-CC6D-49F7-AFFF-A8FFB4226B7A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480F2FAE-2B8D-455E-A794-08F785B39B88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77A8379C-E40F-4F71-941C-F99CB2E6A06F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13F557D6-3B94-4AD0-9A01-2ECD9CBA9FF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68ED9586-F777-4F54-87A1-F068BD277169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29CC3842-D3E4-4E67-BE05-BE421A01B144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64966A95-836B-4985-A888-0410CC4201B8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F1CD3EDE-4DBF-4793-9FFB-0643B57257AC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EE27373E-D29B-4D02-B8A8-B0E4CD81E6A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81226751-BD57-466E-A134-97F2BBAD47BD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12D9C499-0027-4286-B215-AA7869E0C5D2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2C6D3E5D-BB61-4449-9955-5978FDA6AA2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AA57C470-F057-4C4A-B8DF-FB81E0EAA173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9ABB466-920D-4E0F-8622-616AE9E422D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2ECF797B-704A-4697-9647-B4F7A29F1E87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3CE1D6C6-6604-4CBA-8724-CE4907B65084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1F2A3A5F-B3E2-429B-80E8-D28CF9D723A5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CC0672F2-C4AD-44A9-9D6A-ED5DDA631BF5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1E65A862-9EEE-4714-B630-386C36F5A67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DD426156-A4DF-47EC-A533-C97F223EB72C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A493CD49-F7E9-4A51-9E26-6492003174A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2EA12585-B243-4296-9096-03342596FF38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F2EC081D-DECD-4D98-A96B-73B93716B575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AC6739E7-C0FE-4E7F-AD6A-9F0C30780334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5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9DF617-637E-42C9-BCAC-E217E7E0DEEA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A1D72CB-BA6E-4DA1-A37B-4E4FD27DC872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999E910-2716-44C2-ADCE-E2FDAAE6D77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EB55F66E-5CAE-4F5E-A085-DB8EBBA3A5ED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7EF9F25-7CA9-4A08-9B24-FD877CF02405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C2B127D-2721-46D8-B5CF-3D6587950DAC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7BF410-4C59-4BEB-A4DB-70F794DA034E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CDAB9F-807A-4EA3-8489-02487244A53F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4B70681-654E-49D2-A23C-E24391BFB904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2B22815B-A995-4ADB-A879-BDE78F80B5C8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8B56670-43AE-43EE-8E51-913FA2CDA342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036EE2D6-E993-416D-A7DC-5F008308003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FE3E6AA-B628-4BFB-A201-29F4C6FCC99C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BB6815FE-7FB8-4333-8EE9-76927672CC00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B6701EAD-E532-482B-8E46-A4F004C68E31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FC01C5A7-A090-41DE-8CC0-BF210EC7D803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702E324-93E8-41E6-85F2-241314673B2E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4DB5CCD-1290-4991-A7E6-932DAF96172D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284E0C00-DBBA-4B1E-BF9B-7B5CB6867F1E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3D572099-61EB-46D1-940E-5616362408B1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95EA1220-23B4-49CF-A240-1654858E8E3F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EC97D947-F48E-4025-A985-73F0A27213ED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FA9A122F-D57D-4265-B9AF-93FDE2704E31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79A89310-3A23-4D65-BB96-208A087F0E41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557325FB-F317-4336-99F8-781CBFF43229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EAF83803-F1B3-4D5B-AE5B-11E019EBC31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EBBFE745-D12F-4700-A30C-5926C85F669A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616CD020-2193-423F-886F-13810BF41164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269F0D0-E606-4BF4-9B9D-D59DF22188F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982F316-6C3F-4A9D-BDA2-50E5BF908648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5AE4DA-6FF4-4853-88D2-AEFAA29B1ED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A61223F6-9FC3-494C-B4E9-2892ED1F48D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79D3A4D8-6DB7-42DA-BE13-5DECA6607062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7CC9EF2B-66A8-4CFE-853A-95029654C28B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98B6883-175E-4369-B112-E8C0C9257CC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5D46792-8EB3-484F-AA11-BC60F399799F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2963DFF0-0010-465E-94C1-EC1638FAD8BC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4F9CBD6-75ED-420A-B99E-6E03A2FC9D6F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3E0DB5DF-A9B7-48DF-8287-7C0E2B944CC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4DF2938A-28C0-4BDA-8202-41CC4BD39EBB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D7922D85-35AD-4CE3-892E-ED276788EC0D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17061737-0424-4BD8-AB0F-A14CBEC63D9D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CEAB2271-3EC1-45B3-A124-CA2A56E2A96B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7199F992-F3B9-4884-8765-7A512E5B2000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7476DB26-904B-44F5-9E53-6215E32F5ED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A55D13FC-5DB6-4DA4-B091-A926C048465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386F952-79F8-45BC-8679-73189ACD26B4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E356820-4069-4477-8EB3-DC31502E077A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DF772493-1E31-4BB3-807F-17DBF0265246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00914CE-42FA-41A9-A5EF-97898B2CC668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46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B4F50E-F3C9-40B6-967F-22FC64B73965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D17E818-628F-40E6-BA22-75D39FE8EB50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A63B148-1959-4F0D-B5D9-01FA27D2BB1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5131080-9003-4EC1-8F0E-CAC071AF185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7FB2F697-E04E-4CFD-B1BB-8826F652DB9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CBA62D93-FBC9-49C2-8EB4-3B7A8E33334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BBC87EB-784A-4C8F-9CA2-0611A7205141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E12B79F3-2075-4436-9F79-929609803292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E4DB8D0-0957-423C-B2F5-34DACF95229F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C048475-0036-4B72-9451-8670B00D1710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45F538BC-87ED-46A0-98F9-224EEB04F3B5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4569D902-524C-4370-AB1A-4AC7437EC70B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E1635365-FD8A-4054-8727-D0C30D954250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F350750-28AC-41C6-9466-E2DE4E555FE9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1BA9E1D-BC99-4D2C-BF79-235D437A052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5949291-AC5F-429E-9DF6-998DAE98E9B6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7F4771C-5A4C-4520-980E-3A824D35479A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ABC823D-3211-489A-AD27-6ACC09D2082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C70DA4F5-C510-492B-94B7-1D5D38A7D58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1E0667E1-952D-4612-AC0F-073A3F170B19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9B5F7B8-7A07-4BB5-AD6C-DF374A936B21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522255D-4C45-4F11-922A-6076DE893FB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746D98C-DB09-42C2-94D9-3853CF647543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0D116-B19B-4697-88A6-E06822483A6D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EE6A8FC-F78C-4759-B420-8EE6A5297D61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F891553-ED89-4B9D-B217-B7F2600CC25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2CA66D52-D567-41BA-816D-D1303E802E6B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6554D17-EDF7-4296-A407-C1150964D294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56719BD5-5296-4BC6-8D55-8F28C77FBDFE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475B5A5-419B-43FB-8EF8-6A47537C997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F593BCED-1D35-451A-AD66-36B9D4BAAB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CC2FE54D-8F5C-4423-9977-9126C04DE3E4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235E4603-7BD2-4A6A-BCE0-5FE7A409B5FA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073281F-9577-4634-B9B6-456E1B3C007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483E8BD-33A7-447A-A666-4144FFA41FF3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1A5254-A17C-4231-A6B4-3906857B307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A3FEDE17-79D8-47BC-8E02-D7F5AC15533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8125072-8BF5-4CA8-833B-8C5C920C3862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0B7844F9-BD89-4295-B165-F0426EC9735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0D62485-6DC8-4D5C-BB21-8B3EE81B99BB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007D0438-8429-418F-9A65-99590977EEE1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13E05E2-BACD-4376-BD58-9CA0A6FE9282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8CD4AF67-68BA-4950-BFED-1BAFEC43A047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E8F576D-4B26-4E8A-8579-4FABCC79D183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88C43512-FE16-42AD-8CDB-A9A775F38B75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A0779C7-C993-407B-B653-C58480828C13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C644B235-88B7-402C-BB95-28074173A3C1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F3991C61-BFDD-4A5D-972B-0698FE26C97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16C2B0F9-6A68-48BF-9925-5FE9A26811D2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8CE1EC7-84E1-4593-AFDF-66F1E39E8184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99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21A016-A1F5-4349-9146-0418D993E0E4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A0C37FB-B62A-4F88-A61F-58EE1F3E197C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A496C87-2B6D-4DF5-B6D6-819737B4A51D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B5125D1-5AC2-4242-95DC-840792CEEE74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C40FEF-BF9E-4C91-9ECC-6AFC884C02D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FCC29D9-2FF3-4C61-B7AC-35B0A05DB8C3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E32A19A-FE4C-4AE2-9101-CBA8AB9C4FBF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AFEB617-027C-4549-B552-4861A6FF5A4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8A012BB2-3501-4574-B323-CB72432C363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E2C675-3176-41B1-A67B-3B9FBC06C5A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4EAB540D-D3A8-4180-8274-E28FF3D5437D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A8533B5-AE28-4F32-AB9C-1FC028C1679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EC6FE67E-9018-4E01-B95D-CD8EA636A2D9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3B7683DE-4DB8-4B9C-8D3B-9F7675B2C54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DF254FCF-6929-40CD-B7D2-1D1803A129D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8B754F5-8023-4CC9-B694-4EFCDFB0F2F1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422AA89-0436-4CFD-9C67-FAA9F49DE3F0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AD5CB1E-EEF3-4C97-A904-46AFA49FE9E1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654CCF-61AB-4201-8DC6-5E3F110D03AA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24B7022-C24C-44D3-B97A-DE6E82D7C718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20D8875-6F7D-4D7E-8F36-E2DEFB8312F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6CDB771-A3AD-4EC0-909F-578369897C09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FA48818F-D3E8-4DA4-89DE-8CF04828A0AD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380F214-C63C-4134-9D07-0C6CA10C983C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4EB124D8-5ECF-4B8B-8508-1796E729CA4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4E43B5A-B222-4AF8-846E-992EB777D687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007D6AD-231D-438E-83C9-932DB6A61CFA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9AA3A80C-45F4-41EB-A306-7D21C8166F0E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B99FA6A9-4DE5-4CCF-997D-25500F89E6E4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55C44E96-FB58-4DCF-B7F3-0BFB83F8B2E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02923DC-4B5F-475A-ABC3-A14213F70522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0CFA112D-60A8-457D-9735-C7FA48C46320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89CB629C-C7F6-465A-B1B0-117BEDB91409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4F91E76-FA28-4289-8138-416B0F00776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FA2A7E8-4C4D-4399-AC9D-50F8C7F7D5FB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2102115-E9EE-46B8-B205-88B38A86EFD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31A1A5A-ACAB-4F3B-9B04-562F32B2AB07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4978F41F-6CE6-43C0-ABFC-B4BA3981B7B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FCD30762-A007-48BC-A43F-F25B486A1809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E17811B9-9A19-4A89-90BC-992D6983E4D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EBAFC80F-C662-4D10-AD2A-62AC9F63D37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1C9987B-794D-48CC-B292-0CD9DAA95F6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438B986-0EF7-489A-B580-60492713E547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86DF01D-0855-4859-A751-8D4392FFD312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CADFB4-E1D4-4788-B18D-1C75D00F04B4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471FCECB-A1F8-4B72-AF9B-5D018C9297DD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955EDCA9-2EC8-4487-8DC5-70A38738F6F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B4092896-C57B-405B-AF84-35A19D0E762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027BE67-7EB4-45CF-9614-B0860F361C3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3FBA402-9D6C-4DCB-8E10-34880F5E3F83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14D4FBE-12A1-4E7D-AEA8-0C1313C1E1A0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6BF72BB-A7EF-4E77-A845-2064C701B80E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F7BA23E-9100-422E-9923-C9262B42046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5DE5CE8-C548-4F31-BDC6-9893FDE9FF7D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54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57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1C03F6-00A9-43D5-A279-27525BCE9438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1CE8BEC-728F-4610-8BB6-7BE49C5E4B1A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123FA0A-5CAE-4FB6-B8B7-796B156EDAC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3F4038-35A4-417F-B4B8-3B961EC30D0A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6B5CA3B-EC34-46C9-A11F-AA1C512EA6D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776A399F-4DE0-424C-A322-0054B4D00C5E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61303F6-A65D-4400-B0D8-DD2BCA10593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A04853-D86B-451C-BF07-5D52C7DF37D4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67750864-AAA4-4BC1-9EC3-85705B0C0788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FF581455-39D6-4A7F-ADAF-7CB7FB4D9214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2C54637-59B4-49B2-805C-A644D3DCE20B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9E064FE-C784-4C31-B1CE-8D6E20F2561B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012287FC-8491-402C-AC9B-F47B76C7DBD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07426CC-12C1-4465-9D34-42DC60108BB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564A62AF-8942-4FA8-9D33-7B2E8C204415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E48DDA8-EA33-4206-8E13-6FF5A8E142BD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F22C613F-9F55-4F09-BAE6-2DBBD5C2C6E4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6FE3C0C-434E-4B56-ADA1-316125735817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1F58EC6-1FDD-4DFF-A3FA-92594EEB3859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CEF7A8A9-C4C4-4010-A3BE-C32AEEBE343A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B32D0750-5567-4737-9E7B-0C304C2FA439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B6C90F3B-2A0F-4753-8E83-E4701D46DD9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A5B030-BE02-4D58-99DA-EF90F2FA5BF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5110E4C1-E872-43F7-924E-F70FDC6BB633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D96FC33D-2355-4DA5-B3B0-AE372CF57591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2D0633ED-CF89-41EF-838F-A551FA45D0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937CF9D9-CA19-4963-B2E4-E9953A4E9C6A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484D3A6-7762-4145-AB99-259128B3874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C847D883-738F-4E0A-B430-91885AC4069E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83D01023-9041-4540-95F3-F705D5AB0E7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0DFD8-57AC-4433-9EF9-E2B7173901E3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A216F4-9A4B-46D2-8B3C-098326AEB05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DEC28DE-6C1C-438E-8DBB-3AF6F41EBB5C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ED294065-7EBF-419B-A3ED-B6E428A6AF9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02A21D77-B594-46B1-BD33-2B966028676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5D0D8A-3A07-43E8-B71B-7AA092079603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A3F3D32-5DFD-4846-8BBE-7C82C56524FA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C87567E9-5994-4782-BD7D-00F9280500DC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70B6D40-D967-4B34-BB19-CAB31190DC5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0C5F1D83-10D9-4CFB-9F4F-011E96047323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EE2F9834-1C28-4B79-B977-C120F3203D2D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E734CEE-2D23-439E-82EC-AA014F67BC4C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244B23CE-D3F1-44B1-A1CF-3C0B17EBCA87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0979AD5-EEB8-45BF-A087-68FBFD922318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62903BD-9A6C-41D3-B729-5E1B158A6A58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D4B14F1-789B-4E04-A7BD-8816F7630D4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DD8096E5-A876-483D-89C2-90285AB5DF17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20C2A96-E717-4DAE-8CFF-21E4EBAF44AB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CA4601D5-503A-4205-AB3A-FED7323C1D7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5CCFA98B-0A32-41B3-9FF5-5C86D202C4FA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1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48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7B4F34-EF64-4E30-AF79-32B1E356F7F3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0386AF5-C4E6-4063-8C41-65206C4F0585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153234F-05FE-4253-B8C1-4B81002ACC7F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89391D5F-01B7-45A8-8A14-8124DBB516B5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0F33550-C436-4442-8035-74A385918FF7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3392AEEE-0229-460D-9A76-AA511C8A85F4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895A968B-83DF-4110-9024-3DCB8E6B8F0D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87C6946-5B4A-4169-9D1C-8EE06D74AE9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54B023B-8CB6-499B-A91D-4068C80E377F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4CFCFB1-7108-4F47-AC56-D0AE40CD5597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7A71F197-7368-47A3-9323-097707B9E103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5EE1F2F9-A6A9-4399-9540-FC0D19E0B8C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0331F9C-BE1E-41D8-9633-3B595B9F4B16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15149790-152A-4B8C-BCFD-A63E73DA32EA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18AC3071-647B-469A-B4DE-A00E3997D48A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A66BD5A-C519-4A82-8445-0AF50196E43B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2D510DE7-E1D7-4C7F-B7E0-6C1B39E042FE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6664582F-9C21-41FC-B7A3-C989764F4C7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3BFF093D-5DB0-4A73-9F45-1ECF75FE34E8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14D3E3F8-B4FF-430A-A9E4-68AE639105D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33B03642-8888-43DF-B254-1AE9CB7D50A1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9C9C9DFB-04C1-46D3-A05F-E2D084B65DAE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E159C915-E3FD-4A17-92A7-40258422E2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001F4316-9EB8-4F87-98D3-00104942C976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AB781D2-F6B5-4AB9-86AA-01A7D6DA699E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84F5F55B-46A1-4DF0-BF6C-5105C92998E6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3C69F63A-B939-4F6C-8BF7-B8E6EF33F0A6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A86E8B26-DFAE-4D88-A338-23B2AEBDBDF3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4E77DB5-595B-4132-832C-F48728346164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BC5DDF1-82BD-4FC0-93A5-8A61561A36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096867D0-3BDA-460A-859B-E903E541711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9413DFA-7A29-4988-A8BF-AA54C3BD572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D129DCAC-FF39-4D1F-BD9F-FFC24D8EA0EE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1F1B8B6D-882B-4B9A-8245-9E4207D5B0D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1128BD3A-AB48-440F-AF32-2984E752E0E7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AE02B46-6B13-4A38-B27C-DE6CAB67FBDE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3524C161-7E39-45DE-BA81-B635CD924D5B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75D769C-1CA7-4A8C-98F7-701FB211F2D8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F79F58E-D13D-45FD-9665-3769823C4B2A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DE1512AC-9844-419F-AA88-07C77AC18E13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36DADD86-70A5-432D-A4DF-BE4FE84B4B39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FACDA6F0-3395-4AF1-9210-2157D12C128A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0004DACC-C0EA-48BF-BDC8-6982EDF991BF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610EC943-A812-41ED-825D-3A5889776A1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65DBD-4E40-441F-A894-F6B252F84EFB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0D6F9D0E-815D-45B6-91C7-CA105D4E4A87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E324ADB-5660-4C53-9FB2-66A9A8B2329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B0C4DB54-31CF-4924-845E-BF347BC75480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157B9D17-36DB-4811-83C5-FBC5B620E242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DF51A4F0-BEE9-4176-B5A0-A2745904ACCF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36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FEC451-8138-4CC3-B204-29546A94B1A3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E1E83AD-42C2-44C6-B507-BA2AD790FFA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2F036E1-1F95-459F-AF55-D2B19C3AB161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264B4BB-EB66-42AC-8785-7C8B680AF62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06BBD97-7106-4C6D-8852-08931CCC3750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EBE14CB4-F463-40B8-9E4F-3838DA6C9B8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A6D8C38-0332-42B8-A1FA-BFA848764A22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6696641F-4786-4C81-9D16-DB78FBB49924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589DB1D-54CE-40C2-BD6D-1BAE474EA582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CBE53151-1CA3-4B54-BD93-24021578FB2A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F33BB1-F9D8-46C4-982F-FDBDED39955F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D3E828D-6096-46DF-84D1-79C645AD0E69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37019E5-EBCA-4857-84E2-514191A2283D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B35954A-F9A5-4905-AD9D-AE0B8248A90A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8A6F20B-2349-49A8-A93F-FF150FD006B0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473968F0-1BF0-4276-BA32-27C8FB41BE7C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5EBA072A-C867-4335-B468-7A8C907E4A5D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77C56B0F-C3FE-4A1A-9856-2A9E34D0AE82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5738E08-3019-4C13-837B-CF916BCC6DD7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94C6AFF1-8FFC-4585-BD73-26328F46692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D6117100-67CA-4539-8DAA-BB8FD17BDD78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9097CAAE-D1BB-4855-BA01-12B02A6D7EC6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5D20B3E1-A129-4AC8-9DD6-9B37DAD28953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1FAB7834-B4E8-477A-B849-8C510A59830A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1AB88B9-607C-498C-A3AA-DA2CB0851A64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4F71C9C-0ECE-4FD2-9AF3-4986955004C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22B5C97-403E-43F2-98D3-B4920BE1AED7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5D503F32-FD1E-40FA-989C-84944D817E2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77C20FAF-871B-4AFF-B850-D0A60CFE022C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778B50C4-8657-488F-AFCC-3D97F4EDFEF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9580D3D-6D71-405F-950D-F7D481C29FAA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EF407D6-2A8F-487A-9A96-16C28D0D1E1F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EEA5282-5D17-45B1-B32F-E14845F4060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CC0EBAA-4462-4BA4-BBB4-6E70013426B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8ED7C7B8-1058-464F-839A-F29AA6A60201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DFEC83F7-B8C7-4C92-B10E-20198667459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3EC221D-5260-45D7-B6E8-7DB0B679F3C9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32F7083-247C-4CE8-87C5-1C6450AA927E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7A79E9E5-509F-446A-B9C8-35DD331940E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820FDF0-F2AF-4F73-845B-31E72CF1AA90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09EB035-E4AB-473C-94A8-E26C680089C8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B8A0157-275E-40F2-954B-67B3E82E6E35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33E1AA8F-8CE9-4FF5-8092-B15B348F3A9A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E123D8AE-EFEE-466B-A7FD-87B937AF1DF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E64432E5-352D-4161-923E-2D9B1EE6DAD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FFAA58B-142C-4687-9EA9-D415C7AD049E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51A632A4-7B03-4198-B7E1-8EED66CB61E6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EABEF5A-0E88-4105-A1B4-D581754CB459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060576C3-4819-451F-86D6-2C98B4DCE8FF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4F9C60B8-8AF1-4D7D-9D81-3B6C6FCE748F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4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91A1B-BB6F-4F6B-B081-275467788C5C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CB267CDF-BC30-45EF-9659-07388AE651DB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E5BBDE1-ED5C-42DB-90CA-12D58BA6DD6D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B3B27194-030B-417F-8BEB-BD7C87DF197B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D1E084E4-3B9E-4C88-9D0A-22D7F5E0BEC7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A14C07C-DB92-4CA5-A2FB-3A71E01F1442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17EA38F-A336-4C80-B20D-BD022E1103B5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79D7FEB-164D-4542-9D25-E0AA9E97AAF4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04A0F73-50B4-48DC-85F9-944899B94C66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244312A-E2EC-422E-B274-349E9DB7CB52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623BDBF-6BD5-49CC-8DE7-D69D7463011D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ECF174C9-5165-42EA-9DB3-8D814190EE0D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231B438-65ED-4B23-B2B7-DCBAF5CD2FD7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F07FDD-930F-4B37-B3B0-AE1404B298AB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A6B1B98-C2B3-44B0-ADA3-F6DB12CBBA73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EE1A1717-DE3D-47D2-A379-62090D1E9196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AE7CCBAF-C437-4A5C-8C97-3AF4D3A47778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23CCF96-BC1A-4921-B986-12114A3A229F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0E955EAF-6319-44B6-8056-1FEF17404783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7A91CD62-3059-4181-B676-5239D47C8813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AC8CC0B4-F492-4CDE-A631-41307693557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549FCA84-7EB4-4F51-B9F5-5B626D047A7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12E29F89-9C2D-4DD3-87A7-2AC41B8927B0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9134C4B6-FD9D-4EF6-B447-892297B2E125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CC8C7C9-EF04-4439-AF0E-122313D7785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3DD1F285-E965-49B2-93DE-F3E88FE61BA7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2F2E2886-9A1A-441C-B959-B6DAFBFFD0CB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2D982B97-81E4-4AB5-B689-8A247A73E13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D9F35F1-385E-427E-8E4B-79AA809B569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D324DD3B-F1A9-40F0-97F8-FAFE1E47FA55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79983B22-8F11-4786-AE29-9CB82E880ED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3469CA8-9BB1-4775-83F9-5EFBF6391D06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2140D9ED-9499-401A-91E9-83C51321B322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1D4D38A-08EE-4AB7-81C3-42AF2736451F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C0998B87-742B-4A1A-9CEE-D99767195B0D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7751393-5ED0-42AD-B587-6310A054DB2F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69816820-678A-43BE-9BF7-B7928CE55A94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B8F9196-815E-419D-B5A3-356C8D23216D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15ECA1FB-C5F7-49DA-855C-38FBFAAB6D15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BC8A1D13-FCBC-4458-9996-B6498CB2B1C5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C5A7E74-DC69-4CB1-97EF-DA81CE2E43F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EF1B994B-0AFF-43E3-A67F-A637B963CAF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8FC62649-27BE-4515-93D3-9EDDE2515E01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CD04A9B2-1ED4-4CFC-B765-DA11F4E0C84F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F4A2AA62-CB40-40A3-933F-0E0422964F47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970D09B-374B-4523-A88E-B2E7CC42401D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2049AE1D-2036-40EC-ACB1-48ED60E36AB1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8D33197-B586-4A97-AF1E-3FEF84E0B00A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2E127F5F-19C6-45F4-A564-23BE6C82663C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94932B6-34A5-4AD9-AD62-CFF23BAB33E8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59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6079E0-6A5D-4564-9DB1-B1BC81F17C8F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7577E82-2542-4F45-BDF1-0EBD48A5710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5FD37BE9-B9B2-4283-8510-9614BF8B8B9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828323A-1F51-4B7D-94F0-729E08BBB9D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F78AEFA7-8669-4FC5-ACB2-28492C9BE37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F3E6199B-27A6-47E0-BEFB-18F8FC87550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E633FAC-A1EB-4A82-A271-CA4C8C14783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8C81F1C2-0C70-496B-B1A8-B4E5A138FD6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D3DF9E1-5244-4F6D-8066-4E7E5B983822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364AD0C-CA2C-481F-A4DB-A013364024F6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605ED017-F5D9-4694-919D-8A7ED43B2559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26C7F15-2A54-4EF8-959D-AC8FE4BD10EA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414FF42F-E9B9-43A1-A450-020D1C201419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0AD14D10-D8FB-4B5E-A7FE-6F417A8899C1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43FAEA7A-B49B-4A2E-A228-759CA4FE4B3A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83EFBAF-CE80-41D5-B998-B1668F61A388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7635B7B-CE9D-4BDD-AF64-3E468041C26C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F1D435B2-FA22-4BF9-83E0-A679D1915BD9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46BFA746-0D48-41CC-981A-7A3675266EF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628DD696-91F5-4833-9318-7DDC325E63EC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883D868C-D8A1-44E1-BC8B-DCD21245C322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21E88026-F02A-4935-8C37-4911B4E1E31C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2DE1388-798E-4E66-BD7B-9DB47126B7BC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4387585-6910-4035-A12B-A8DEE05B02C3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07622FF-A2B3-484A-B7BA-6EAA78CE7CDE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635313A-B6C2-4F66-9E2E-35D15AB100B6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E5A18B46-0925-4664-9231-D1FEAFEC1854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3BABF091-D638-43EC-B441-80306455B3F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8A7869A3-965C-44B0-99C9-3FFFDDE1986D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4B117386-625B-48CC-AE89-02B003E70F5E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9C23DC1A-33D0-49C2-8E76-CED276755099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65CA4E14-4B0C-4698-8973-D79ED579231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85FA40E4-1D7C-4C67-9E7B-ABE411555819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4153E105-8F45-4634-A61E-8EE425CB371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EAB93F69-4CF9-43ED-9EA5-803448A8955E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E4ECE5C1-6699-4AB1-B18F-EF6496129664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059B59E3-3C9F-4BCE-920B-4DF2638805E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B82AF71-B8D7-4817-A70C-7B8DFB4CD371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9996BDD7-2B7F-4D56-8EA9-1AD0EFA94F5F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F0AE8933-3DA1-4D50-96DE-AEA8DA813BE3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488D0B9-9206-4A89-84B0-D8093312140A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A718070-FC61-4218-B590-98746A646C7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C56A4C87-84DA-4B82-9CDB-4F901F1D47E8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373BA652-8A45-40A0-9BD7-65B50B55D68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578D6A-ABDE-4255-ADB6-62F23C3E70CD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D73C5DE8-E3C8-4C0F-843D-9CA55415533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4EF193BC-DD00-4C1D-9803-14586FC42B89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985D64F-A287-4869-BE64-D565A1E2CDA6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ACEB4EEB-9648-42E7-9DF4-109FAA090F4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0F3BE249-08F2-4030-B414-3DA9543CE9C8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9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ABBEF4-73B1-42D3-AD4E-8913DF4C678E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4ABF216-0E3C-4FD6-80A5-BC7DF3B4458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6A112B-184A-43CE-B46C-01CED0F3C5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2D0727A-C5D0-4277-8BDC-C9EA35AE8CFC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144AFDB-FE35-4464-802C-F49A91FF29EC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F78D3879-088E-4CB7-8476-AB56940AF254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7262E54-5EB7-4C09-BD75-1E3FEB41948F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43CA3A1-4CF9-453C-BFB4-6DA8BC5331E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6904942-B0D3-45BF-8886-1A0D070B9BDE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8056629-027E-4643-B633-9C362D725F2E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E5A24D2-C46A-40BB-B403-D13CBB962968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FD067547-C2DC-4FB6-983B-AF2C082F2531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791FA52-7A6A-4860-B32B-3BB3B92B3B1A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02125DAE-C783-4C8E-9E09-B68D2C95B7B8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7CAABC98-07C8-4FCA-851A-1D4B1D62A85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9D2304D7-9EDB-46CC-A9BC-AEDB33C60EAE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D1312E0-563A-4FDF-B571-17BE2B3C365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E928D216-A413-43E9-A3A3-89C6AAD57E3B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79313155-5C9E-44A2-A8BC-C8EDD6C3BA06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912097FE-6C56-4EAC-BC44-5239D5900E6A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EBAEF3C-6BBB-4484-8C62-82CD2A7AA4D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1745C2F6-59C4-4CC8-80FC-AB7251C47FC7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95A095C4-B809-42AA-9AE4-EFDBA9789214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5C732C6-146B-4185-897F-1FE97DE8755E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766C1F2E-31C7-4A54-A68C-52FCDF6E375F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CE2175A7-CD90-4168-B5AB-C8CF85C642AC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EE92A99-676D-45CB-8453-B91A4688BD00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5837374E-E5F0-434A-BCD9-C6E9F57BBB32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53BC82E-454F-4631-97C6-3FE9DE9DA4B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668CA59-C53D-41CB-B41C-FB09A35B7258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6C5065-9E09-4F75-87F2-21841BEBBA5D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4766ACED-74D6-4441-A088-F0D218841DED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015E9443-9ED8-434C-9262-E771546835DF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D278BD67-1780-4BF6-ACDC-B3BFE0D505F2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E1B9AB6B-6970-45E6-BCF2-1E5B651D19C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F2AF816F-6B86-438A-8281-46DAA5F20E0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9AE98E5-D04D-46BA-A710-2A8888DBF3A5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180BD120-0BBB-4975-8243-4DE2EBE7B241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CBB71243-5DD6-4227-A18A-26AD45D9785A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7CDE6A95-766C-4398-BA95-D0A903F0FDB7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E9F948A-5A9A-4A98-A96D-A4D45140438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9E01BAE7-C664-4C9B-B6DF-D239B3EA15B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568FB50D-81F1-4464-80BB-549DA27488E0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1FBF8510-634C-429D-AF53-581ADB3C5C1A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8CB0F-5489-4591-8990-E804D8AF9DB8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1B861307-51F9-43C3-8401-6285FB414F5A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E44D7D23-CB0D-4146-8203-CA6B1F78B512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4B304E6-1FBA-4486-8861-DD5DD5C9FCE8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58F710F2-B7ED-4AFD-AF39-F49F5C0D733D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4B57C9FC-9208-45F6-9A8B-61931158BE39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63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8F15D8-E57E-4F9C-B345-1EB158140DCB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E9B5A4E-D9AF-4587-9FDC-BEF5B9F47BB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F47C252-FB69-4A85-A551-635591B00023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F7EAD7-5FD9-48B3-B17C-E8D9E3A9210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33157228-9BBA-44E2-9E6D-6E29E8A3DAD8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7D60368-F129-490E-8606-0559507C5AD9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BFC14B5-3249-4F0C-84AF-FC3B9E7A77D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717EA33-583E-497A-A8D7-6D4609CBDED2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5C71D9C-9A6A-4638-9900-3C2779B0D9FF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F4D119D6-BD02-409D-95BC-2AB1966DBBBB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9712A23C-B8B6-4531-B046-3119D2A7FF88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23A83DD5-8771-47B0-B871-EFF331B4B56B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8E47272-1A97-4EEC-BE78-364A14973E3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23CD86B-0678-4426-BB1C-BD713BE3AC02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ADD5AC41-ED1F-47F8-AA59-BB60D088BDA4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AE3CE12-24F3-46D2-B19A-D9F6D6B92042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A87F514-B96B-4AB7-ADD7-5922CE504987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3B4C256-4EA5-4724-8131-AB5008905854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D82F2143-819E-4DE8-899E-73785F2BB95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083AF5B-9843-4C73-A1EB-380407BF9550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50B745F-BC66-4C14-85A1-EA8FECAFE8D0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ABB3608-84E7-4C3B-900B-43EE670AD010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13DD7152-1E9F-4B97-9442-110FB49DB53D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887AE6F-55A0-46E2-9361-A2A9D6A45403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9876F2B-F201-4032-846B-904510BFF6A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700A7D4B-3A13-4795-9F56-2382EF0E5531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34A6BC76-2513-4EA2-931A-6F6ABDC7DFB8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A7A46E78-19EC-43A0-9C2C-522F897288C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60977DC9-89FE-4A7D-9791-DEB71103057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A062139E-8626-421F-B859-404DABB0C3A8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8E653F08-7C9A-4A1F-807E-345528A9D2D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299070A-AB71-423A-88B7-49F6B2E6D7BB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D33DD0CD-5A43-4AE0-94AE-63A80CFAA2CC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DA942FB-96CC-4196-8E44-56F75D6D3625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2F5805DC-94DF-4E16-A436-80971992C8C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E6B431A-A9A4-436A-ADD2-14E072ADCB3F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CAA985F-27CC-42F3-9959-55DF120AE98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68E471A-A9F0-41CC-B94E-DE4889451AD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F77FDB84-A4B2-4F5B-8E17-A11D993FF971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DDA1E833-746D-4E5E-84EE-F470A0CC3B35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DF19870-25E4-4360-B3A1-11A8DFBEA95C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2F5822E-4E39-4D64-B22E-775DF081D4C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F73BFC1-C63E-4A46-9F5E-4F6CB9C5FCB4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2B661471-FABA-4ECA-B73E-F8ECF15A351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34FB3B98-7C97-4052-9762-E3E2402EA45B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0CCD6502-CE0A-4EC7-8F4A-FFC8811DFA79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260CF930-2A16-46B3-8A42-74F786D6A0A1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0E54DDB4-66ED-4D5C-BEB2-1927A0907C3A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E556308B-CC6D-4ECF-A1F9-ABBBE1425AA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BFC5ABB-757A-4AF5-BB07-36295C376F0F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1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7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A36BA34-906F-4880-B086-9766206C34C1}"/>
              </a:ext>
            </a:extLst>
          </p:cNvPr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06E6E0E-BC5A-45C8-BE30-C51613F207D1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64BE971-C5DA-4D64-8A7D-8DAB03B3DF09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C77B057-EA5E-438D-8C0D-453843D14977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346AC82-B93D-4A75-ABD2-142A9BFAC578}"/>
                </a:ext>
              </a:extLst>
            </p:cNvPr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8BCDD2-4E65-4995-B35A-BDFD15991E7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5532781-DA34-4EBB-A951-0DAE253CF0B5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EDBFD26-2D00-4E0F-9E2A-944645E8A688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3BD71F8D-3B87-4C72-9915-9C0AF004FD24}"/>
                </a:ext>
              </a:extLst>
            </p:cNvPr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5DAF3F5-CE41-498B-9748-BC8357697FE5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22FE811-CB7D-43C1-9D85-2FF5B940F930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7D6B2784-5A45-420C-8159-049B184595F9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C6E1E14-190F-42AA-A85A-4C0FE6CB7F93}"/>
                </a:ext>
              </a:extLst>
            </p:cNvPr>
            <p:cNvSpPr>
              <a:spLocks noEditPoint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5ECE9A3-3345-4F99-8942-7935315B43DC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0C00B7A-0173-4906-B050-66F50C0426C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9CCEA44-054C-4767-91F6-B31F71702E64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3468A8-A470-4728-95ED-01F29834F5B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401E86CA-B937-41A5-9523-652E81FAF12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1E4C64EA-10C6-4B76-B08B-F663402F6A30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E4BC88B-1C3E-4D72-B924-2400A8EB2DA7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CDB932C-7178-4BF3-B071-2675DB247FA5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169C8D8F-43AC-4380-AEF5-C4F61152345B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6336C8AD-1A2C-402D-B986-A80C1E4FDD0D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F901984D-49C1-47D0-82AB-F7D6C3D8FF3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82814621-8FBD-4DEC-BDC8-017315CF199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D9E5309A-0788-40CA-AE14-0BD5CF0BFBE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0CC21F4-F603-4C9E-9C9A-46DF98746E3E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7AAC01FC-FC91-400D-9753-99AD03BBD790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030F98AD-A0C4-4DE2-B546-646C8D3BC101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836E650-EEBA-4DAC-A84F-80631E6146B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6F29E984-545C-468C-A93E-C0276F26629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642D669-34F2-4DCC-A937-3009BCBDF88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F3809D6-D3EE-4B3C-94CC-BDD5D38839CA}"/>
                </a:ext>
              </a:extLst>
            </p:cNvPr>
            <p:cNvSpPr>
              <a:spLocks noEditPoints="1"/>
            </p:cNvSpPr>
            <p:nvPr userDrawn="1">
              <p:custDataLst>
                <p:tags r:id="rId33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161CF94E-C5F6-44CF-BD69-0F3AA456F3D6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54C8C8D-1B19-4617-8300-86905B9C849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694180BC-B4F4-4DF8-993D-B9561025150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23F06F1-0ADB-42C9-8439-468786AACFE6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01DAD771-5A81-45EF-90A6-2C7CC7706BA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DAF0E13C-109C-44C0-A2BD-EF430FA61F85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EBE70F03-65AC-40B5-944B-CB2DD0D720D6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14E0AD65-1490-4112-A3DA-D27552FF86AD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DDEF534-AD9E-4CE4-9136-58AB936D677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72328BDC-457E-4D16-8F49-5E89B516BBC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99854834-30C7-4E05-95B0-755D07A93715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0F79E68D-C170-4CAE-9922-8D8A69B1D7E0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5674E8DD-87D5-41B8-9CAE-0FB0C7EF5F0C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42741F2C-1F92-4F0B-95B9-9B7FF9832EE5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11A3D24A-1E25-4FDC-8DE8-B5E6669B58D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75FB2B7A-8B0D-49B8-B5E3-2C2AB8D924E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50B5A916-A944-49E5-A0B5-B23785AD215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5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>
              <p:custDataLst>
                <p:tags r:id="rId33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7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FFD0F2-9BB1-4288-8EFD-6934A87F1FB2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BC8B7A0-70F1-4C0C-AD0C-070840179F7F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A3AE174-8083-45BA-86C9-EBF61D759C6B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83D7A25-03B5-4344-AF55-87FC80F5521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97E77E1-B057-4FFC-AE6E-94CEBF91905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2DA983C1-A803-4DE6-A5A3-7E52C84376F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FD62043-6574-4264-9608-32A2F1DD3165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FAA0FFF-1078-42FB-BC4D-25617F14502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22F19E29-B423-4AA2-B0F2-E76FA80D778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8736860-6886-4CDB-9873-33A0CE875C39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1735FE0-60CD-448E-A5EF-6CBE1440273D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A24B937A-E78A-4651-AD74-BB917C5AFA97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80C1AB61-7514-4BF1-A42A-F1E8A7DB3FF2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AB0459D-E1E7-4762-BE8D-8560BE83FD4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4080FEED-82FE-4958-BD84-65512DCEB62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453F431C-29A4-48DD-97A0-8FEA15408011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782B65C5-DB21-4E26-AD88-D6BF82F68B82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99DAA27-EDAD-4F2E-BB98-1CFB4A899FF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EF5BF162-6D8F-46DE-A273-40A6240FCE3D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C592ED14-8E2D-4FFB-BE4E-E9B5FD2C22B6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1C50F31F-E159-4AB4-96CF-AA10656463D4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84510DF3-C551-445E-ACE8-33C37DC8B60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3FCC0809-7FEE-43F8-9277-D40AE242E61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B69F6E4A-B64E-418B-9D0D-EBE3D482F3F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C95DA5A5-4094-415D-9045-9E6AB123B2F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A505271D-94BA-4F59-895C-1C8A84A8A1F8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BB76B9D-EDB3-4ECE-81C7-4FBB7F9A1F07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D6AD140-9EB0-4B78-870E-43E77D53204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D7E30638-04BF-4016-A252-DF17BB95555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4C0881B7-33BC-4AD5-8DC0-5A74726D541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D7090BED-F42F-4FA6-9993-D74758B4DA5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9DFF8C6-9164-4F74-8BE3-A6E2258EB44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E056CC-E7BC-4B97-A8D6-9C7B447E2A7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A83229DD-4705-42F7-8E2F-F875FFA043D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9F4C04C7-7672-4499-B3B5-010CBA826658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A68973C2-5D3E-4B47-9B5F-2C74D02DAB3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7DD46399-202B-45FB-9DC7-AB29F5DF53F0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85FB0823-491E-4C34-BC24-8D03F1976B0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403FC97-B7FB-43E9-987E-7E69A628B56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B01BD2C4-9A62-4C8D-81F0-8F225214CE5B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BC6D00B1-5CD0-44B3-98E1-E2E40209B8D2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CF316AB0-EFD4-40A4-A92D-7CD1097CC29E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A77F0E7A-A9A8-4EDF-B283-F66C6FCFF4BB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6819E28-92E1-4BBB-A1A1-A9BC5B8AE37C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A2FEC47-76AC-4FD2-8632-6F2A2589921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F40FD11-C77C-416B-AFBD-45EF5BCDA657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0FF17F6-EBE7-4127-82DB-E5922AE105BF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52D3E56-7D48-4889-8CEA-174E7C2CC80F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02AA32D3-2CD2-4C14-A87E-23197305DDC6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CCF00E7-0F0F-4ABD-9D1E-A2A8D3F8537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98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638171-3EA7-4E57-8F29-CB7809E80335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794845-6C09-4384-BAF8-3318E988DC25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76A3DAD-D6AC-478A-9E47-9FAF75BEC60F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727EC3-E256-42C8-9E23-A69504F6530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6A194D7-F6A0-4FB1-8A4B-F2A7A124A00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23AEC27-49B2-4643-95B9-147AF0CFA9C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BB6D5E6-5718-4263-A689-0FA868D35346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16BA19C-24B0-4BF4-8929-1B97BFAA9F86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1BCCB28-3CAA-4DBA-9227-6C417C506954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BB8416A-6458-47C1-A9CD-642C82B56BCE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958AE15-FCFA-437A-9F67-33473B175DFC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1FDF8B54-9041-4DCD-8DDF-BB2B43D2963E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8EEC6106-764D-4E68-B1A6-87377B3DD21D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5C66550-0A07-4382-950A-9AF4ABCAFC8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0D53703E-A102-4821-A377-5DA9AEBFCE5F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FCE6FEA-AFB2-4BCF-9055-AD644B1DD616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CC2EB60A-2855-4D31-AFA7-D38C8E08C63A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AF1EF94A-E984-44B8-B75E-F17008B969D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BF09814-5EFF-453B-B768-5C002B3B76C4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4396F48-0514-4A32-A1FE-9E69551978B2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D4077EAD-14BD-4823-B18B-DC1DC96BFD49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DDBB3A31-6FB7-4938-9EA2-A16E517352DE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1B5AE9A2-EBA9-4E1A-B644-8B2FBC91DA57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1FF5BE4D-0F07-465D-A3AA-91AF2EC808C3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23C03F2-C3C0-4FB6-AC19-FE54388C9FAA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3253D38A-189B-46F7-9BCB-BE0F824AF4C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14B1A4-0703-4831-99E4-E781220BA36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7A82ECF9-3706-46B3-B138-A2AB82F9BDE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D9973AF7-733E-4946-8076-27D2E307A82B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49C90923-4DD6-4EB4-B633-E6E41D2F991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BF1A42C1-17C0-4F44-B2D5-AE68D7993D4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4CB5AAA-115D-4B3C-A42E-14C34A57352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310240C-19C4-4FC8-94BB-5DEA12A407ED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E2161DA4-2790-4ED1-9B67-8FFB6EF30EC8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049188C-7AA0-4E00-BE16-3DC2C0104B5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7F132844-CDF5-41C3-8B44-F3C50B97CB3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3C3FF6C0-8F68-423B-AF4B-FE4C5638C553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2680F9C3-4EA2-4DC9-90DD-9824EE1D6847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A070F1F9-D380-44A3-9F5B-3F86873F5D53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FCCEA18-BB40-498A-907C-3E334E8264D8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D3A51F87-11BF-4C2E-94E2-EA564BC621E8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9963649F-E4B9-49AA-801D-E455971A19E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E787C019-B8CF-4C8E-A145-5D075F1B3975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6A9FB940-E4ED-4E67-B6D8-A481068DCD8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FA033195-E569-4585-A61E-E85717FB224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9308EAB9-7D61-4266-AEDC-6278A621F4A5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A410A4DD-75C8-48BE-9C68-6ED61D82CA7F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52A4C030-13F9-4D12-BC6E-F27E3AD3D754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F199FA95-FF7F-4AE6-930F-F6AE889A68FD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37A76E25-A0A6-4587-8B6D-7B65C70B43CC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66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E62788-6DC1-493F-92E3-4E89D876CCD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8FA2767-2CF0-4774-AF6D-DC86A7145F58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6F39C0CB-C0FA-40B9-B88F-5629EF23725C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2BBFE73-C89E-41C5-95DD-36A90AF296A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C5E2978-F7FB-444F-A80C-5A7C97500B7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D9A8F8A-850C-49FA-888D-F0F408C067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41C7EAE-3465-4555-AD54-F518E3416F04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DB68237-1E10-4C83-9EDA-03FE7D1B8723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6D2F9C0D-B5F0-47AE-89B1-357069C6DC6E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616DC839-5BB4-4103-833B-B8EE1946DFD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435FAD6-F053-491E-9AF5-FD31135DD4D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DCCAB329-EB18-4E55-B2EF-5E99432D1256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A9657CC-0772-4582-ACCA-3AF8A57915F4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D50A2D06-CC32-415A-8BA0-5CBD9DCB3F8C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E6F50BFF-11D7-4917-A3C1-53D6D8F6CBA7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A367E07E-5DA6-45BB-A0C4-0DE5322EFD0F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BDAD5883-D5A2-4ACC-8934-89DD42A6A9E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4FF9328D-FDFC-4F87-A9E4-52843EDAD30C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3B357AE-2130-4A19-BC92-0C6F3D4E9E29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022A2D2B-39AF-48A2-94B9-0DB80629A975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EA8B7E8-E9E7-4156-BE78-766A34671AD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CE51A5C-D854-430E-947E-8BEAC37E218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855E1CB-6B1E-41B5-9CE6-325FDAF5A0D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6C564205-4532-4405-8309-A71727F2852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E3EA02F-A20C-4140-92ED-7157D31700B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81BE6D62-550A-4667-A7BC-CC1A7BFF810B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E0E51E89-15EF-4D77-A281-881A6AA32A59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E0BFE9F2-68E3-4D13-9F55-524BFB1F5F0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96ED4FD2-872C-4E1C-8489-D5675BA52B25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37BB6E69-6B54-4A27-B9FA-6224148DA92C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DDAB944-792E-43FF-BA8A-46C9BAEF6DB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1D9C39A-4415-44F1-8825-521EF9B0F0F3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AA3F27F-2F5A-4179-9E7A-21E915ED6316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6B6B44C5-ECD5-4A72-BABD-3DAD3AFEDAB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354BEE3-769C-4030-8FB9-79F417AA17C3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68B78776-A596-4846-A61E-A64716B83F51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0FE643A1-94F9-4E91-B7CE-783FBC18EBD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45FDE035-9E49-4002-80C9-289E8106095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CB1666B-9912-45C2-BCB0-487D9287034D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27944B85-7FE8-457A-8B54-49691162418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9C965B5-CC26-4587-9B1A-69B66C88791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E8D608D-D63E-475B-B7D5-306E65E4AF49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70E695F8-1B91-4DBD-A579-BBB7E2422150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1704BA07-41CB-4750-A25E-1C82AAE4B6B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587EA15-F123-445E-B32A-DCD963BA9BA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C973914-517E-4416-9F65-2CD39E790770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8FC810D7-4674-4520-9F34-B1104BCE52DE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517EDC8-F9B0-40CE-A201-F28C81F17AE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CD87634-598D-4EA7-8CC1-6677C2826B1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9B33E8DA-C512-43F7-9F69-F8788925F23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83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E280CDB-5D20-4E03-AE6D-5BA66757F11A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94362D1-6041-4BB0-A063-CB977D746E74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9337B4A-4923-4EF3-8831-65F5E74D7B09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3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01E65-8FDD-4960-8AF1-DE676A90F8F8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9AB860E-4599-4468-949C-1F0C89859004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A492A63-E7EB-46DF-A3B9-3F24E1E98236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5D3BAB-A3F2-4072-91E3-250D7D9A253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DB2F578-4D11-4712-A58F-DB0592F6BAF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C79BF8E-27DB-492C-AB8E-6A238A690C7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56969FD-323F-4816-9906-D447940917E2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F1415F0-D10E-4693-BA11-0FEDA19BEC0A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1D4A69FC-5F86-4687-AB17-56EC90FABCA6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3A382C6-B3E6-4180-9E33-9299094A465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391B250-3ADA-4315-AD14-C113A97E0133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DEBE657-9959-45AD-B1F6-4CBA0BD2DC1F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80F3580-536F-470E-9107-22F20BF37D98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B5CEFA02-3855-4ACE-AEE5-4021AB2B1DA0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7FAAC2B9-A62F-454F-B814-9DECCCE804D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1581F55-E94B-4458-A619-88C2E807F229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18C7C2-FBC2-4E4F-BB83-BC559874A62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1A8B4AA-B8DF-4FF7-8512-CB8D6C5EAFB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C2477EDF-44CF-4AE9-BDF2-848627D78707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2301320-0306-4CCB-82E5-6DF21E729B7F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FEE7141-AF07-4731-A8B4-47FE1C0EAED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A2A19CA-6C34-4A73-8A6D-D37FF3F7E06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24259CA-1FBD-4EE3-9DF3-D72B500BA170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3455A1D-550A-435E-8E76-DF9078EF34E5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AD8343CA-E601-46F7-84C7-B62B5147B73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BE59341F-6502-4691-9F54-36867785244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560B83CB-6976-4B42-A22B-FBCCB697ABF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12865244-B1A5-4FA1-AEB9-7A5E0A7B17CC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2EA8963-DBF3-49C5-B12F-41B1A28F4A49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FDB0573C-2991-4B4B-8758-80632E3E6B7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F433224-2881-42D0-BEBD-246DB92C6258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A48CF0C-E011-4C6C-887F-12F64AD6C2FC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96BD924A-7A72-42F3-A4E7-E8EE7D28523A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587BB855-F5AF-41C7-8B51-629387A5E2D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D6581E37-20B9-400F-8A72-98C1BE1313F4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E8F504F-5DCD-4156-BE02-C368E681D19B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2E66293-35C1-4620-9DFA-5D85A0F1C4A3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607F3B41-4F60-4D00-B65A-F0E0FF701D9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C174AEE-0EDF-45FF-AD6B-C250ED5EA31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5BEEF1C-FEDE-4370-A45C-A84E6806AFE3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13E1C18B-1723-44D6-969A-8CA3AAB8F12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633E2BE1-EF34-41D6-A0A7-F033EE351C3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3F418C4-D3E1-4407-960B-0002209316C0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870E0954-3890-43B2-8F47-C0B67A77DF58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FB0807F-D025-4E69-AEB9-C7FB00F491B1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B606BD1D-3804-4D0D-A3C8-538228190D9F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BD88372-5799-476F-86A4-5E975EB4D32D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BF4F4D97-659A-465F-8B08-D36958BCFCA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59851A4C-E5C0-4C82-AE69-AD7215CB737B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EE4C30CE-E030-4574-820F-3BF1646E2C4A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6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75D40-820D-4EDA-9FBB-A30F681B2B9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2E7C581-201D-4901-8B82-D64C59A0E66A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C8CB859-8AD2-4F1B-9EE6-69A9B4EE7829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0E046EA-36AC-4A21-9517-033EF14BF157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B9B8A90A-DB4B-4AD6-87BF-AA2B60AE9B56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458930A-3D78-445C-BCF3-DB52B23222D2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B3132837-AADC-4227-B0C2-34A4C8C1B5A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677EDE6-1842-4265-AD39-AD7022078C4A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320D8A3D-EABA-40EE-A120-5B59DD1C999F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28E8562-D2D1-41F4-B031-AF0256B16A28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0C0A488-3265-4995-BC74-EF26A86FC9D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071002F-8510-40F2-820C-35B60EB8A4A1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4126032B-38AF-42DC-971C-B7C2F77C7DCC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63D3AE47-9D03-41E2-8987-003EA5BF2A6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659F96A8-D154-4C9F-BDFC-CAD686757BF5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3BE3113-80DC-47E7-BF26-88CF0BF6D89B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411B894-0A27-40EB-8903-855D2407775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FFC84F6-3168-400C-B15B-CE4E0D71A1AE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66D3DA2-5698-4EC5-8939-1F1B012C6C08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206E10B-FAFC-4BA6-89F6-95B7D62CC4A0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12EA816-C30E-403C-8FAF-046D77CA6EA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457C7FC5-0AAA-40BF-8946-BD04C4D843D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AEF207E9-8E84-4C3B-B39A-AE646732AA6E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2D2ECA37-FFC7-47E9-A889-5D833E5A9644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3B04360-A7AC-4EEB-A5E1-3EB3FBDA7C42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C6B98DB1-868D-4BDF-97CE-7F9603C7D0C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78859A1-F5C0-477F-9577-0DA8AB4A5B90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D3871EBB-449D-4786-AA5B-BCB30D6B3DD6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E05C578B-6E59-4B38-A959-663338385097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2CC2E70D-C3B9-4B26-8F75-2375F385B51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885880A-1780-43EF-BF7A-BBFC7F159CF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6DD6B201-55AD-463F-832B-3F31E683BE53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E660D3E-0A41-4456-8E05-8687AE860990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BE09B059-6DBF-4085-BF0B-830A47FABBE0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1A4DD0C2-D005-4AC8-BEEE-98979300DEA1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EBF5740-602A-43E0-94EF-D221D40A429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E88DF23-D0DD-4843-9525-C80B951709C7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A79CA12-E533-47E2-933B-54581B87CBB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601AC5A-09F9-406E-81AA-4963B932317A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90BA80A6-26C4-410B-91F2-1E982492361F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422E96-161A-44DE-9775-37E6C4627D8B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DC62B45-DF63-4E36-8137-FCCA46726F6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52E0FAE-0492-4691-9E27-70903BF7A8E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452BE96-328D-4CC9-96A7-7047A39B70A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62FE551-86AE-4E18-9CA8-82127DDA0A5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465F19EE-9C92-4542-87E0-BB9C4622CF74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35D46D5-AE21-4AC9-8E71-DBB3F8FFADE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F325E9D-3133-43BD-B086-D796B86AE0C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E99938F5-B4A1-4191-8391-F4ADD881837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8F9D4E1A-5F05-44B2-8CF8-5797AEC6D35C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44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E23D504-0A2A-4047-8825-F2DF92F82C6A}"/>
              </a:ext>
            </a:extLst>
          </p:cNvPr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>
                <a:solidFill>
                  <a:schemeClr val="bg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375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rgbClr val="000096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1pPr>
            <a:lvl2pPr marL="361950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2pPr>
            <a:lvl3pPr marL="542925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3pPr>
            <a:lvl4pPr marL="714375" indent="-171450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4pPr>
            <a:lvl5pPr marL="895350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9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441307C-4F05-AD7D-AB2A-639468192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875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CBD90CE-70CD-6FB3-EFB9-61D5B7AB2D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682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7EDCE19-6E63-48D5-9B82-65DDFBBC6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279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062669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background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8020842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AE6A0DA1-5FE5-3F27-9876-273D739809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437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8BD5-890A-2059-8EFA-CEBF62478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9298209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8" y="658801"/>
            <a:ext cx="5700712" cy="331799"/>
          </a:xfrm>
        </p:spPr>
        <p:txBody>
          <a:bodyPr/>
          <a:lstStyle>
            <a:lvl1pPr>
              <a:defRPr sz="2200" b="1">
                <a:solidFill>
                  <a:srgbClr val="000096"/>
                </a:solidFill>
                <a:latin typeface="+mn-lt"/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7" y="1228725"/>
            <a:ext cx="5700713" cy="5629275"/>
          </a:xfrm>
        </p:spPr>
        <p:txBody>
          <a:bodyPr bIns="0" anchor="t" anchorCtr="0"/>
          <a:lstStyle>
            <a:lvl1pPr marL="228600" indent="-228600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1pPr>
            <a:lvl2pPr marL="361950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2pPr>
            <a:lvl3pPr marL="542925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3pPr>
            <a:lvl4pPr marL="714375" indent="-171450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4pPr>
            <a:lvl5pPr marL="895350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ldi kohatäide 4">
            <a:extLst>
              <a:ext uri="{FF2B5EF4-FFF2-40B4-BE49-F238E27FC236}">
                <a16:creationId xmlns:a16="http://schemas.microsoft.com/office/drawing/2014/main" id="{232E8188-F880-49F9-A677-02937BE0CDAA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6743700" y="0"/>
            <a:ext cx="54483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tags" Target="../tags/tag45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tags" Target="../tags/tag44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23888" y="3428999"/>
            <a:ext cx="5472112" cy="3429001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6"/>
            <a:r>
              <a:rPr lang="et-EE" dirty="0" err="1"/>
              <a:t>Seventh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7"/>
            <a:r>
              <a:rPr lang="et-EE" dirty="0" err="1"/>
              <a:t>Eighth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8" r:id="rId3"/>
    <p:sldLayoutId id="2147483670" r:id="rId4"/>
    <p:sldLayoutId id="2147483660" r:id="rId5"/>
    <p:sldLayoutId id="2147483669" r:id="rId6"/>
    <p:sldLayoutId id="2147483665" r:id="rId7"/>
    <p:sldLayoutId id="2147483671" r:id="rId8"/>
    <p:sldLayoutId id="2147483661" r:id="rId9"/>
    <p:sldLayoutId id="2147483668" r:id="rId10"/>
    <p:sldLayoutId id="2147483663" r:id="rId11"/>
    <p:sldLayoutId id="2147483666" r:id="rId12"/>
    <p:sldLayoutId id="2147483664" r:id="rId13"/>
    <p:sldLayoutId id="2147483667" r:id="rId14"/>
    <p:sldLayoutId id="2147483734" r:id="rId15"/>
    <p:sldLayoutId id="2147483909" r:id="rId16"/>
    <p:sldLayoutId id="214748391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763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25730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4382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3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9"/>
            </p:custDataLst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50"/>
            </p:custDataLst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1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908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906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58" r:id="rId41"/>
    <p:sldLayoutId id="2147483728" r:id="rId42"/>
    <p:sldLayoutId id="2147483729" r:id="rId43"/>
    <p:sldLayoutId id="2147483730" r:id="rId44"/>
    <p:sldLayoutId id="2147483731" r:id="rId45"/>
    <p:sldLayoutId id="2147483732" r:id="rId46"/>
    <p:sldLayoutId id="2147483733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6" r:id="rId2"/>
    <p:sldLayoutId id="2147483904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894" r:id="rId2"/>
    <p:sldLayoutId id="2147483692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6" r:id="rId2"/>
    <p:sldLayoutId id="2147483814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ino Headline" panose="020B03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orient="horz" pos="3838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47" Type="http://schemas.openxmlformats.org/officeDocument/2006/relationships/image" Target="../media/image55.svg"/><Relationship Id="rId50" Type="http://schemas.openxmlformats.org/officeDocument/2006/relationships/image" Target="../media/image58.png"/><Relationship Id="rId55" Type="http://schemas.openxmlformats.org/officeDocument/2006/relationships/image" Target="../media/image63.svg"/><Relationship Id="rId63" Type="http://schemas.openxmlformats.org/officeDocument/2006/relationships/image" Target="../media/image71.sv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9" Type="http://schemas.openxmlformats.org/officeDocument/2006/relationships/image" Target="../media/image37.sv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svg"/><Relationship Id="rId40" Type="http://schemas.openxmlformats.org/officeDocument/2006/relationships/image" Target="../media/image48.png"/><Relationship Id="rId45" Type="http://schemas.openxmlformats.org/officeDocument/2006/relationships/image" Target="../media/image53.svg"/><Relationship Id="rId53" Type="http://schemas.openxmlformats.org/officeDocument/2006/relationships/image" Target="../media/image61.svg"/><Relationship Id="rId58" Type="http://schemas.openxmlformats.org/officeDocument/2006/relationships/image" Target="../media/image66.png"/><Relationship Id="rId5" Type="http://schemas.openxmlformats.org/officeDocument/2006/relationships/image" Target="../media/image13.svg"/><Relationship Id="rId61" Type="http://schemas.openxmlformats.org/officeDocument/2006/relationships/image" Target="../media/image69.svg"/><Relationship Id="rId19" Type="http://schemas.openxmlformats.org/officeDocument/2006/relationships/image" Target="../media/image2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43" Type="http://schemas.openxmlformats.org/officeDocument/2006/relationships/image" Target="../media/image51.svg"/><Relationship Id="rId48" Type="http://schemas.openxmlformats.org/officeDocument/2006/relationships/image" Target="../media/image56.png"/><Relationship Id="rId56" Type="http://schemas.openxmlformats.org/officeDocument/2006/relationships/image" Target="../media/image64.png"/><Relationship Id="rId64" Type="http://schemas.openxmlformats.org/officeDocument/2006/relationships/image" Target="../media/image72.png"/><Relationship Id="rId8" Type="http://schemas.openxmlformats.org/officeDocument/2006/relationships/image" Target="../media/image16.png"/><Relationship Id="rId51" Type="http://schemas.openxmlformats.org/officeDocument/2006/relationships/image" Target="../media/image59.svg"/><Relationship Id="rId3" Type="http://schemas.openxmlformats.org/officeDocument/2006/relationships/image" Target="../media/image11.jpe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38" Type="http://schemas.openxmlformats.org/officeDocument/2006/relationships/image" Target="../media/image46.png"/><Relationship Id="rId46" Type="http://schemas.openxmlformats.org/officeDocument/2006/relationships/image" Target="../media/image54.png"/><Relationship Id="rId59" Type="http://schemas.openxmlformats.org/officeDocument/2006/relationships/image" Target="../media/image67.svg"/><Relationship Id="rId20" Type="http://schemas.openxmlformats.org/officeDocument/2006/relationships/image" Target="../media/image28.png"/><Relationship Id="rId41" Type="http://schemas.openxmlformats.org/officeDocument/2006/relationships/image" Target="../media/image49.svg"/><Relationship Id="rId54" Type="http://schemas.openxmlformats.org/officeDocument/2006/relationships/image" Target="../media/image62.png"/><Relationship Id="rId6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49" Type="http://schemas.openxmlformats.org/officeDocument/2006/relationships/image" Target="../media/image57.svg"/><Relationship Id="rId57" Type="http://schemas.openxmlformats.org/officeDocument/2006/relationships/image" Target="../media/image65.svg"/><Relationship Id="rId10" Type="http://schemas.openxmlformats.org/officeDocument/2006/relationships/image" Target="../media/image18.png"/><Relationship Id="rId31" Type="http://schemas.openxmlformats.org/officeDocument/2006/relationships/image" Target="../media/image39.svg"/><Relationship Id="rId44" Type="http://schemas.openxmlformats.org/officeDocument/2006/relationships/image" Target="../media/image52.png"/><Relationship Id="rId52" Type="http://schemas.openxmlformats.org/officeDocument/2006/relationships/image" Target="../media/image60.png"/><Relationship Id="rId60" Type="http://schemas.openxmlformats.org/officeDocument/2006/relationships/image" Target="../media/image68.png"/><Relationship Id="rId65" Type="http://schemas.openxmlformats.org/officeDocument/2006/relationships/image" Target="../media/image7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1.xml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02.xml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3.xml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2.xml"/><Relationship Id="rId2" Type="http://schemas.microsoft.com/office/2007/relationships/media" Target="../media/media1.mp4"/><Relationship Id="rId1" Type="http://schemas.openxmlformats.org/officeDocument/2006/relationships/tags" Target="../tags/tag179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94.xml"/><Relationship Id="rId4" Type="http://schemas.openxmlformats.org/officeDocument/2006/relationships/tags" Target="../tags/tag17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79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00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05A0E-181C-A79F-2E10-A8C8AFCC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256B031D-7946-BD5A-7D32-3C0FB124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680663" cy="969974"/>
          </a:xfrm>
        </p:spPr>
        <p:txBody>
          <a:bodyPr/>
          <a:lstStyle/>
          <a:p>
            <a:r>
              <a:rPr lang="et-EE" dirty="0"/>
              <a:t>Eesti. Lood ja faktid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0DA114BD-8D22-DDF2-B58F-1A3DB69A1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9464492" cy="2724150"/>
          </a:xfrm>
        </p:spPr>
        <p:txBody>
          <a:bodyPr/>
          <a:lstStyle/>
          <a:p>
            <a:pPr marL="0" indent="0">
              <a:buNone/>
            </a:pPr>
            <a:r>
              <a:rPr lang="et-EE" dirty="0">
                <a:solidFill>
                  <a:srgbClr val="000096"/>
                </a:solidFill>
              </a:rPr>
              <a:t>Esitlus on mõeldud kõigile, kel tuleb töö- või õppereisidel Eestist rääkida. </a:t>
            </a:r>
            <a:br>
              <a:rPr lang="et-EE" dirty="0">
                <a:solidFill>
                  <a:srgbClr val="000096"/>
                </a:solidFill>
              </a:rPr>
            </a:br>
            <a:r>
              <a:rPr lang="et-EE" dirty="0">
                <a:solidFill>
                  <a:srgbClr val="000096"/>
                </a:solidFill>
              </a:rPr>
              <a:t>Täienda oma lugudega. Me kõik oleme Eesti saadikud.</a:t>
            </a:r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176B3575-34A2-3863-5BDA-5056AB047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>
                <a:solidFill>
                  <a:srgbClr val="000096"/>
                </a:solidFill>
              </a:rPr>
              <a:t>Eestit tutvustav esitlus</a:t>
            </a:r>
          </a:p>
        </p:txBody>
      </p:sp>
    </p:spTree>
    <p:extLst>
      <p:ext uri="{BB962C8B-B14F-4D97-AF65-F5344CB8AC3E}">
        <p14:creationId xmlns:p14="http://schemas.microsoft.com/office/powerpoint/2010/main" val="20557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2579-5DC8-54DD-83B7-531C5D51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een field surrounded by trees&#10;&#10;Description automatically generated">
            <a:extLst>
              <a:ext uri="{FF2B5EF4-FFF2-40B4-BE49-F238E27FC236}">
                <a16:creationId xmlns:a16="http://schemas.microsoft.com/office/drawing/2014/main" id="{A58D79A8-FD39-1ABA-2B32-BA54A47CBB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6858000"/>
          </a:xfr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254AFAE1-C425-8AE7-AA28-0A21778F622D}"/>
              </a:ext>
            </a:extLst>
          </p:cNvPr>
          <p:cNvSpPr/>
          <p:nvPr/>
        </p:nvSpPr>
        <p:spPr>
          <a:xfrm>
            <a:off x="-1034" y="0"/>
            <a:ext cx="12193033" cy="6858000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  <a:alpha val="80000"/>
                </a:schemeClr>
              </a:gs>
              <a:gs pos="0">
                <a:schemeClr val="bg2">
                  <a:alpha val="0"/>
                  <a:lumMod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814472-3621-73A4-4145-4FA5C81A5C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13" y="3429000"/>
            <a:ext cx="11618987" cy="341206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There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is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plenty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of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space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.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Population density is 30.3 people per km²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- 4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times less than EU’s average.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32FDA05-DB5F-3C4F-E17E-CD622FA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08" y="554994"/>
            <a:ext cx="8426918" cy="2431435"/>
          </a:xfrm>
        </p:spPr>
        <p:txBody>
          <a:bodyPr/>
          <a:lstStyle/>
          <a:p>
            <a:r>
              <a:rPr lang="et-EE" sz="5400" dirty="0">
                <a:solidFill>
                  <a:schemeClr val="bg1"/>
                </a:solidFill>
              </a:rPr>
              <a:t>51% of Estonia </a:t>
            </a:r>
            <a:r>
              <a:rPr lang="et-EE" sz="5400" dirty="0" err="1">
                <a:solidFill>
                  <a:schemeClr val="bg1"/>
                </a:solidFill>
              </a:rPr>
              <a:t>is</a:t>
            </a:r>
            <a:r>
              <a:rPr lang="et-EE" sz="5400" dirty="0">
                <a:solidFill>
                  <a:schemeClr val="bg1"/>
                </a:solidFill>
              </a:rPr>
              <a:t> </a:t>
            </a:r>
            <a:r>
              <a:rPr lang="et-EE" sz="5400" dirty="0" err="1">
                <a:solidFill>
                  <a:schemeClr val="bg1"/>
                </a:solidFill>
              </a:rPr>
              <a:t>covered</a:t>
            </a:r>
            <a:r>
              <a:rPr lang="et-EE" sz="5400" dirty="0">
                <a:solidFill>
                  <a:schemeClr val="bg1"/>
                </a:solidFill>
              </a:rPr>
              <a:t> by </a:t>
            </a:r>
            <a:r>
              <a:rPr lang="et-EE" sz="5400" dirty="0" err="1">
                <a:solidFill>
                  <a:schemeClr val="bg1"/>
                </a:solidFill>
              </a:rPr>
              <a:t>forests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EE" dirty="0">
              <a:latin typeface="Aino Headline"/>
            </a:endParaRPr>
          </a:p>
        </p:txBody>
      </p:sp>
      <p:pic>
        <p:nvPicPr>
          <p:cNvPr id="39" name="space estonia (darkmode)" hidden="1">
            <a:extLst>
              <a:ext uri="{FF2B5EF4-FFF2-40B4-BE49-F238E27FC236}">
                <a16:creationId xmlns:a16="http://schemas.microsoft.com/office/drawing/2014/main" id="{30DCF863-79EC-6485-669D-EFBC623B9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0" name="space estonia (lightmode)" hidden="1">
            <a:extLst>
              <a:ext uri="{FF2B5EF4-FFF2-40B4-BE49-F238E27FC236}">
                <a16:creationId xmlns:a16="http://schemas.microsoft.com/office/drawing/2014/main" id="{EE2EAF9D-160D-9EE5-2906-30BF80966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1" name="research estonia (lightmode)" hidden="1">
            <a:extLst>
              <a:ext uri="{FF2B5EF4-FFF2-40B4-BE49-F238E27FC236}">
                <a16:creationId xmlns:a16="http://schemas.microsoft.com/office/drawing/2014/main" id="{B4619FE3-8A1F-D1B2-B311-29E22711A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2" name="research estonia (darkmode)" hidden="1">
            <a:extLst>
              <a:ext uri="{FF2B5EF4-FFF2-40B4-BE49-F238E27FC236}">
                <a16:creationId xmlns:a16="http://schemas.microsoft.com/office/drawing/2014/main" id="{AA095B7C-F47C-EA94-276E-BA5F1C4D1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3" name="settle estonia (darkmode)" hidden="1">
            <a:extLst>
              <a:ext uri="{FF2B5EF4-FFF2-40B4-BE49-F238E27FC236}">
                <a16:creationId xmlns:a16="http://schemas.microsoft.com/office/drawing/2014/main" id="{B0E6CE5E-390C-323B-1641-16275183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4" name="settle estonia (lightmode)" hidden="1">
            <a:extLst>
              <a:ext uri="{FF2B5EF4-FFF2-40B4-BE49-F238E27FC236}">
                <a16:creationId xmlns:a16="http://schemas.microsoft.com/office/drawing/2014/main" id="{EBF08615-3824-1801-DF96-F7E0756BBD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5" name="electronics estonia (lightmode)" hidden="1">
            <a:extLst>
              <a:ext uri="{FF2B5EF4-FFF2-40B4-BE49-F238E27FC236}">
                <a16:creationId xmlns:a16="http://schemas.microsoft.com/office/drawing/2014/main" id="{F9815272-86B8-4FDA-B143-C75434B54B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46" name="electronics estonia (darkmode)" hidden="1">
            <a:extLst>
              <a:ext uri="{FF2B5EF4-FFF2-40B4-BE49-F238E27FC236}">
                <a16:creationId xmlns:a16="http://schemas.microsoft.com/office/drawing/2014/main" id="{DB6FC521-F8F8-12C4-F6C2-D76CBB9FF5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47" name="defence estonia (lightmode)" hidden="1">
            <a:extLst>
              <a:ext uri="{FF2B5EF4-FFF2-40B4-BE49-F238E27FC236}">
                <a16:creationId xmlns:a16="http://schemas.microsoft.com/office/drawing/2014/main" id="{E8F843DD-6C5A-00F3-D91E-FD0A2C1DEB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48" name="defence estonia (darkmode)" hidden="1">
            <a:extLst>
              <a:ext uri="{FF2B5EF4-FFF2-40B4-BE49-F238E27FC236}">
                <a16:creationId xmlns:a16="http://schemas.microsoft.com/office/drawing/2014/main" id="{8517C29A-7FB5-0EAB-9ACB-A4DB8436E1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49" name="education estonia (lightmode)" hidden="1">
            <a:extLst>
              <a:ext uri="{FF2B5EF4-FFF2-40B4-BE49-F238E27FC236}">
                <a16:creationId xmlns:a16="http://schemas.microsoft.com/office/drawing/2014/main" id="{B9C60C52-FDDF-B47F-B6EE-1256E91882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50" name="education estonia (darkmode)" hidden="1">
            <a:extLst>
              <a:ext uri="{FF2B5EF4-FFF2-40B4-BE49-F238E27FC236}">
                <a16:creationId xmlns:a16="http://schemas.microsoft.com/office/drawing/2014/main" id="{0584FDB6-134D-D4FB-B5DF-5D2E5710D39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51" name="startup estonia (darkmode)" hidden="1">
            <a:extLst>
              <a:ext uri="{FF2B5EF4-FFF2-40B4-BE49-F238E27FC236}">
                <a16:creationId xmlns:a16="http://schemas.microsoft.com/office/drawing/2014/main" id="{844181BE-3406-6EFC-CB44-FFF82159DA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2" name="startup estonia (lightmode)" hidden="1">
            <a:extLst>
              <a:ext uri="{FF2B5EF4-FFF2-40B4-BE49-F238E27FC236}">
                <a16:creationId xmlns:a16="http://schemas.microsoft.com/office/drawing/2014/main" id="{4C12B64A-8C69-A39F-5261-F04DAB5E428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3" name="enter e-estonia (lightmode)" hidden="1">
            <a:extLst>
              <a:ext uri="{FF2B5EF4-FFF2-40B4-BE49-F238E27FC236}">
                <a16:creationId xmlns:a16="http://schemas.microsoft.com/office/drawing/2014/main" id="{732C120C-525D-EB89-3239-7D59B162C0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54" name="enter e-estonia (darkmode)" hidden="1">
            <a:extLst>
              <a:ext uri="{FF2B5EF4-FFF2-40B4-BE49-F238E27FC236}">
                <a16:creationId xmlns:a16="http://schemas.microsoft.com/office/drawing/2014/main" id="{21775FBC-59DC-D039-2357-7E80159FFA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55" name="industry estonia (lightmode)" hidden="1">
            <a:extLst>
              <a:ext uri="{FF2B5EF4-FFF2-40B4-BE49-F238E27FC236}">
                <a16:creationId xmlns:a16="http://schemas.microsoft.com/office/drawing/2014/main" id="{00DD1B01-0BF6-424A-778C-EA0A398C0D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56" name="industri estonia (darkmode)" hidden="1">
            <a:extLst>
              <a:ext uri="{FF2B5EF4-FFF2-40B4-BE49-F238E27FC236}">
                <a16:creationId xmlns:a16="http://schemas.microsoft.com/office/drawing/2014/main" id="{5E32F854-042F-38B2-56DF-17658867BC8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57" name="Invest estonia (lightmode)" hidden="1">
            <a:extLst>
              <a:ext uri="{FF2B5EF4-FFF2-40B4-BE49-F238E27FC236}">
                <a16:creationId xmlns:a16="http://schemas.microsoft.com/office/drawing/2014/main" id="{F163FF74-464F-02ED-2DB3-55750CEF8C6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8" name="invest estonia (darkmode)" hidden="1">
            <a:extLst>
              <a:ext uri="{FF2B5EF4-FFF2-40B4-BE49-F238E27FC236}">
                <a16:creationId xmlns:a16="http://schemas.microsoft.com/office/drawing/2014/main" id="{451D26B8-0D55-0E1A-BB2A-DAD81DE5B7A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9" name="puhka eestis (darkmode)" hidden="1">
            <a:extLst>
              <a:ext uri="{FF2B5EF4-FFF2-40B4-BE49-F238E27FC236}">
                <a16:creationId xmlns:a16="http://schemas.microsoft.com/office/drawing/2014/main" id="{4CAC4940-76C6-5411-F62A-C2ED0AC66E3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0" name="puhka eestis (lightmode)" hidden="1">
            <a:extLst>
              <a:ext uri="{FF2B5EF4-FFF2-40B4-BE49-F238E27FC236}">
                <a16:creationId xmlns:a16="http://schemas.microsoft.com/office/drawing/2014/main" id="{C442C808-9969-F23D-4055-E0705B980CB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1" name="trade estonia (darkmode)" hidden="1">
            <a:extLst>
              <a:ext uri="{FF2B5EF4-FFF2-40B4-BE49-F238E27FC236}">
                <a16:creationId xmlns:a16="http://schemas.microsoft.com/office/drawing/2014/main" id="{328268BE-594E-5D44-018C-B95ED00808D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2" name="trade estonia (lightmode)" hidden="1">
            <a:extLst>
              <a:ext uri="{FF2B5EF4-FFF2-40B4-BE49-F238E27FC236}">
                <a16:creationId xmlns:a16="http://schemas.microsoft.com/office/drawing/2014/main" id="{94988CE5-9911-E879-35E6-84498026BB8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3" name="taste estonia (lightmode)" hidden="1">
            <a:extLst>
              <a:ext uri="{FF2B5EF4-FFF2-40B4-BE49-F238E27FC236}">
                <a16:creationId xmlns:a16="http://schemas.microsoft.com/office/drawing/2014/main" id="{87A009F1-41C8-A337-5039-26F2E7DFFC0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4" name="taste estonia (darkmode)" hidden="1">
            <a:extLst>
              <a:ext uri="{FF2B5EF4-FFF2-40B4-BE49-F238E27FC236}">
                <a16:creationId xmlns:a16="http://schemas.microsoft.com/office/drawing/2014/main" id="{CDCE6EC0-793D-B1C7-1226-30A3421643E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5" name="visit estonia (darkmode)" hidden="1">
            <a:extLst>
              <a:ext uri="{FF2B5EF4-FFF2-40B4-BE49-F238E27FC236}">
                <a16:creationId xmlns:a16="http://schemas.microsoft.com/office/drawing/2014/main" id="{AE8FC1C3-644F-DBB3-719B-1F73466003A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6" name="visit estonia (lightmode)" hidden="1">
            <a:extLst>
              <a:ext uri="{FF2B5EF4-FFF2-40B4-BE49-F238E27FC236}">
                <a16:creationId xmlns:a16="http://schemas.microsoft.com/office/drawing/2014/main" id="{2E8B8BC1-F4B8-9809-522A-DEED3B20549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7" name="work estonia (darkmode)" hidden="1">
            <a:extLst>
              <a:ext uri="{FF2B5EF4-FFF2-40B4-BE49-F238E27FC236}">
                <a16:creationId xmlns:a16="http://schemas.microsoft.com/office/drawing/2014/main" id="{1CC89F03-7999-8351-A993-8D474263B00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8" name="work estonia (lightmode)" hidden="1">
            <a:extLst>
              <a:ext uri="{FF2B5EF4-FFF2-40B4-BE49-F238E27FC236}">
                <a16:creationId xmlns:a16="http://schemas.microsoft.com/office/drawing/2014/main" id="{B5500E24-959B-41AA-0AAF-B543416F0F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7" name="estonia (darkmode)" hidden="1">
            <a:extLst>
              <a:ext uri="{FF2B5EF4-FFF2-40B4-BE49-F238E27FC236}">
                <a16:creationId xmlns:a16="http://schemas.microsoft.com/office/drawing/2014/main" id="{F1A6239A-638A-AD01-8BA8-4F0E997AF6E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020616" y="8800"/>
            <a:ext cx="1620000" cy="1620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379782E-F066-FB54-D83A-4D517C1FB4F8}"/>
              </a:ext>
            </a:extLst>
          </p:cNvPr>
          <p:cNvSpPr txBox="1">
            <a:spLocks/>
          </p:cNvSpPr>
          <p:nvPr/>
        </p:nvSpPr>
        <p:spPr>
          <a:xfrm>
            <a:off x="559561" y="1988840"/>
            <a:ext cx="8426450" cy="38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253853-tallinn-old-town">
            <a:extLst>
              <a:ext uri="{FF2B5EF4-FFF2-40B4-BE49-F238E27FC236}">
                <a16:creationId xmlns:a16="http://schemas.microsoft.com/office/drawing/2014/main" id="{D805B622-BF31-8AC4-EDA2-18A69ADFF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22CC8EF3-7236-860A-A12F-74B433D76A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78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9C0C518-BCF3-9346-7042-20D78ADB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295764"/>
            <a:ext cx="6119812" cy="969974"/>
          </a:xfrm>
        </p:spPr>
        <p:txBody>
          <a:bodyPr/>
          <a:lstStyle/>
          <a:p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4th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cleanest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b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</a:b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urban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air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quality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b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</a:b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in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in the world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WHO</a:t>
            </a:r>
            <a:endParaRPr lang="et-EE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0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 descr="Pilt, millel on kujutatud õues, taevas, rõivad, inimene&#10;&#10;Kirjeldus on genereeritud automaatselt">
            <a:extLst>
              <a:ext uri="{FF2B5EF4-FFF2-40B4-BE49-F238E27FC236}">
                <a16:creationId xmlns:a16="http://schemas.microsoft.com/office/drawing/2014/main" id="{0B8810A3-6875-4048-B773-241BA294B8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C3BC7537-6C30-5D3B-984B-74B0C07DEEB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33400" y="657225"/>
            <a:ext cx="12725400" cy="6200775"/>
          </a:xfrm>
          <a:prstGeom prst="rect">
            <a:avLst/>
          </a:prstGeom>
          <a:gradFill>
            <a:gsLst>
              <a:gs pos="86000">
                <a:srgbClr val="000096"/>
              </a:gs>
              <a:gs pos="50000">
                <a:srgbClr val="000096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F87571E9-C5A3-F307-F34F-605A6FD9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188" y="5019423"/>
            <a:ext cx="5472112" cy="969974"/>
          </a:xfrm>
        </p:spPr>
        <p:txBody>
          <a:bodyPr/>
          <a:lstStyle/>
          <a:p>
            <a:pPr algn="r"/>
            <a:r>
              <a:rPr lang="et-EE" dirty="0"/>
              <a:t>The Baltic Way</a:t>
            </a:r>
            <a:br>
              <a:rPr lang="et-EE" dirty="0"/>
            </a:br>
            <a:endParaRPr lang="et-EE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F2CD8CBF-8501-2E13-2C9B-EAFCC8AAF8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5418" y="5921995"/>
            <a:ext cx="6432694" cy="647700"/>
          </a:xfrm>
        </p:spPr>
        <p:txBody>
          <a:bodyPr/>
          <a:lstStyle/>
          <a:p>
            <a:pPr algn="r"/>
            <a:r>
              <a:rPr lang="et-EE" dirty="0"/>
              <a:t>2 </a:t>
            </a:r>
            <a:r>
              <a:rPr lang="et-EE" dirty="0" err="1"/>
              <a:t>million</a:t>
            </a:r>
            <a:r>
              <a:rPr lang="et-EE" dirty="0"/>
              <a:t> </a:t>
            </a:r>
            <a:r>
              <a:rPr lang="et-EE" dirty="0" err="1"/>
              <a:t>people</a:t>
            </a:r>
            <a:r>
              <a:rPr lang="et-EE" dirty="0"/>
              <a:t>. 3 </a:t>
            </a:r>
            <a:r>
              <a:rPr lang="et-EE" dirty="0" err="1"/>
              <a:t>states</a:t>
            </a:r>
            <a:r>
              <a:rPr lang="et-EE" dirty="0"/>
              <a:t>. 690 </a:t>
            </a:r>
            <a:r>
              <a:rPr lang="et-EE" dirty="0" err="1"/>
              <a:t>kilometres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248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3EEB8DB4-EE5D-443E-4969-7B1733449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35529"/>
            <a:ext cx="12192000" cy="8127999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E13AABC8-FBEC-EE08-8EEB-5D872E48B3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65000"/>
                </a:srgbClr>
              </a:gs>
              <a:gs pos="53000">
                <a:srgbClr val="000000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0989BD45-FE02-A696-20A3-2F13CB51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43703"/>
            <a:ext cx="11568111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 and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festival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100,000 singers and dancers participate – 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almost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every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10th Estonian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et-E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2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253825-soomaa-fifth-season">
            <a:extLst>
              <a:ext uri="{FF2B5EF4-FFF2-40B4-BE49-F238E27FC236}">
                <a16:creationId xmlns:a16="http://schemas.microsoft.com/office/drawing/2014/main" id="{A0F9A216-405A-D900-8A7B-F567B221D3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6529"/>
            <a:ext cx="12192000" cy="8064529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8295FA20-F490-E597-D961-31CA76030C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95000">
                <a:srgbClr val="000000">
                  <a:alpha val="83000"/>
                </a:srgbClr>
              </a:gs>
              <a:gs pos="6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F50B4B02-ED7F-B21B-7BAC-DE98EF1E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57897"/>
            <a:ext cx="9009969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5th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47831F24-7D94-F48F-B8F0-E58D69D35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8169592" cy="2724150"/>
          </a:xfrm>
        </p:spPr>
        <p:txBody>
          <a:bodyPr/>
          <a:lstStyle/>
          <a:p>
            <a:pPr marL="0" indent="0">
              <a:buNone/>
            </a:pP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addle a canoe through the forest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B1592955-ED06-5EDC-808A-059ED6DB1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008"/>
          <a:stretch/>
        </p:blipFill>
        <p:spPr>
          <a:xfrm>
            <a:off x="0" y="0"/>
            <a:ext cx="12192000" cy="6862760"/>
          </a:xfrm>
          <a:prstGeom prst="rect">
            <a:avLst/>
          </a:prstGeom>
        </p:spPr>
      </p:pic>
      <p:sp>
        <p:nvSpPr>
          <p:cNvPr id="6" name="Pealkiri 5">
            <a:extLst>
              <a:ext uri="{FF2B5EF4-FFF2-40B4-BE49-F238E27FC236}">
                <a16:creationId xmlns:a16="http://schemas.microsoft.com/office/drawing/2014/main" id="{B5541228-CA2E-3C32-7071-E953A071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chemeClr val="accent1"/>
                </a:solidFill>
              </a:rPr>
              <a:t>The </a:t>
            </a:r>
            <a:r>
              <a:rPr lang="et-EE" dirty="0" err="1">
                <a:solidFill>
                  <a:schemeClr val="accent1"/>
                </a:solidFill>
              </a:rPr>
              <a:t>longest</a:t>
            </a:r>
            <a:r>
              <a:rPr lang="et-EE" dirty="0">
                <a:solidFill>
                  <a:schemeClr val="accent1"/>
                </a:solidFill>
              </a:rPr>
              <a:t> </a:t>
            </a:r>
            <a:r>
              <a:rPr lang="et-EE" dirty="0" err="1">
                <a:solidFill>
                  <a:schemeClr val="accent1"/>
                </a:solidFill>
              </a:rPr>
              <a:t>ice</a:t>
            </a:r>
            <a:r>
              <a:rPr lang="et-EE" dirty="0">
                <a:solidFill>
                  <a:schemeClr val="accent1"/>
                </a:solidFill>
              </a:rPr>
              <a:t> road in Europe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3C8EE29A-F7B2-2008-6FC9-2C2843613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>
                <a:solidFill>
                  <a:srgbClr val="000096"/>
                </a:solidFill>
              </a:rPr>
              <a:t>Hiiumaa - </a:t>
            </a:r>
            <a:r>
              <a:rPr lang="et-EE" dirty="0" err="1">
                <a:solidFill>
                  <a:srgbClr val="000096"/>
                </a:solidFill>
              </a:rPr>
              <a:t>Rohükula</a:t>
            </a:r>
            <a:r>
              <a:rPr lang="et-EE" dirty="0">
                <a:solidFill>
                  <a:srgbClr val="000096"/>
                </a:solidFill>
              </a:rPr>
              <a:t>, 27 km</a:t>
            </a:r>
          </a:p>
        </p:txBody>
      </p:sp>
    </p:spTree>
    <p:extLst>
      <p:ext uri="{BB962C8B-B14F-4D97-AF65-F5344CB8AC3E}">
        <p14:creationId xmlns:p14="http://schemas.microsoft.com/office/powerpoint/2010/main" val="852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3EEB8DB4-EE5D-443E-4969-7B1733449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58715"/>
            <a:ext cx="12192000" cy="8128000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C5CB759F-2000-62E9-539D-934FE412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565026"/>
            <a:ext cx="6119812" cy="969974"/>
          </a:xfrm>
        </p:spPr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7" name="Teksti kohatäide 4">
            <a:extLst>
              <a:ext uri="{FF2B5EF4-FFF2-40B4-BE49-F238E27FC236}">
                <a16:creationId xmlns:a16="http://schemas.microsoft.com/office/drawing/2014/main" id="{29823D98-E9E2-8F5C-B798-7EA6B6FE5BC2}"/>
              </a:ext>
            </a:extLst>
          </p:cNvPr>
          <p:cNvSpPr txBox="1">
            <a:spLocks/>
          </p:cNvSpPr>
          <p:nvPr/>
        </p:nvSpPr>
        <p:spPr>
          <a:xfrm rot="16200000">
            <a:off x="8834783" y="3111236"/>
            <a:ext cx="5583888" cy="66821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Photos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: Renee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Altrov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Minna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Sundberg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Kaupo Kalda, Priidu Saart, </a:t>
            </a:r>
          </a:p>
          <a:p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Jarek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Jõepera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Kaarel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Mikkin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Jaan Künnap,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Brand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Estonia,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Giulio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Gröbert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000" b="0" strike="noStrike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5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Loe mind!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Et esitlus hea välja näeks, </a:t>
            </a:r>
            <a:r>
              <a:rPr lang="et-EE" dirty="0">
                <a:solidFill>
                  <a:schemeClr val="accent3"/>
                </a:solidFill>
              </a:rPr>
              <a:t>veendu, et sul on arvutis olemas Eesti font Aino</a:t>
            </a:r>
            <a:r>
              <a:rPr lang="et-EE" dirty="0"/>
              <a:t>. </a:t>
            </a:r>
            <a:br>
              <a:rPr lang="et-EE" dirty="0"/>
            </a:br>
            <a:r>
              <a:rPr lang="et-EE" dirty="0"/>
              <a:t>Kui pole, laadi see alla ja installeeri arvutisse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SIIT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DFD41C4F-0544-396F-77CD-9A2AC7E7B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8A23FB53-9EDD-8EE9-1C0C-8483CC4B5A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9728"/>
            <a:ext cx="12192000" cy="6867728"/>
          </a:xfrm>
          <a:prstGeom prst="rect">
            <a:avLst/>
          </a:prstGeom>
          <a:gradFill>
            <a:gsLst>
              <a:gs pos="67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D9CBA5EE-3823-6B53-32EE-904B67A9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6600" dirty="0"/>
              <a:t>Estonia. </a:t>
            </a:r>
            <a:br>
              <a:rPr lang="et-EE" sz="6600" dirty="0"/>
            </a:br>
            <a:r>
              <a:rPr lang="et-EE" sz="6600" dirty="0" err="1"/>
              <a:t>Facts</a:t>
            </a:r>
            <a:r>
              <a:rPr lang="et-EE" sz="6600" dirty="0"/>
              <a:t> and </a:t>
            </a:r>
            <a:r>
              <a:rPr lang="et-EE" sz="6600" dirty="0" err="1"/>
              <a:t>Tales</a:t>
            </a:r>
            <a:endParaRPr lang="et-EE" sz="6600" dirty="0"/>
          </a:p>
        </p:txBody>
      </p:sp>
      <p:sp>
        <p:nvSpPr>
          <p:cNvPr id="12" name="Teksti kohatäide 11">
            <a:extLst>
              <a:ext uri="{FF2B5EF4-FFF2-40B4-BE49-F238E27FC236}">
                <a16:creationId xmlns:a16="http://schemas.microsoft.com/office/drawing/2014/main" id="{AB754F1C-8FDA-4E40-C4F0-0A40397F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112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AEB51851-A12F-42CA-B5E8-D83C43F3F073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0EE88E-47D2-4DD0-B2ED-59306D9CEC25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/>
              <a:t>population: 1.3</a:t>
            </a:r>
            <a:r>
              <a:rPr lang="et-EE" dirty="0"/>
              <a:t>6</a:t>
            </a:r>
            <a:r>
              <a:rPr lang="en-US" dirty="0"/>
              <a:t> million</a:t>
            </a:r>
          </a:p>
          <a:p>
            <a:r>
              <a:rPr lang="en-US" dirty="0"/>
              <a:t>area: 45,</a:t>
            </a:r>
            <a:r>
              <a:rPr lang="et-EE" dirty="0"/>
              <a:t>335</a:t>
            </a:r>
            <a:r>
              <a:rPr lang="en-US" dirty="0"/>
              <a:t> km</a:t>
            </a:r>
            <a:r>
              <a:rPr lang="en-US" baseline="30000" dirty="0"/>
              <a:t>2</a:t>
            </a:r>
          </a:p>
          <a:p>
            <a:r>
              <a:rPr lang="en-US" dirty="0"/>
              <a:t>currency: Euro</a:t>
            </a:r>
          </a:p>
          <a:p>
            <a:r>
              <a:rPr lang="en-US" dirty="0"/>
              <a:t>member of EU, NATO</a:t>
            </a:r>
            <a:r>
              <a:rPr lang="et-EE" dirty="0"/>
              <a:t> from 2004</a:t>
            </a:r>
            <a:endParaRPr lang="en-US" dirty="0"/>
          </a:p>
        </p:txBody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C5183451-43E9-1059-49C9-D526CCA2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Estonia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6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0AA29A-BE17-499B-A35E-6BAFAFBF9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4183744"/>
            <a:ext cx="2592000" cy="2674256"/>
          </a:xfrm>
        </p:spPr>
        <p:txBody>
          <a:bodyPr/>
          <a:lstStyle/>
          <a:p>
            <a:r>
              <a:rPr lang="en-GB" dirty="0"/>
              <a:t>Daylight in summer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12B86B-3EE1-7E85-35F9-B70B9C62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</a:t>
            </a:r>
            <a:r>
              <a:rPr lang="en-GB" dirty="0" err="1"/>
              <a:t>stonia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720951E-DF14-2D1B-5E58-5F23D96E48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8758" y="4183744"/>
            <a:ext cx="2592000" cy="2674256"/>
          </a:xfrm>
        </p:spPr>
        <p:txBody>
          <a:bodyPr/>
          <a:lstStyle/>
          <a:p>
            <a:r>
              <a:rPr lang="et-EE" dirty="0" err="1"/>
              <a:t>Cleanest</a:t>
            </a:r>
            <a:r>
              <a:rPr lang="et-EE" dirty="0"/>
              <a:t> </a:t>
            </a:r>
            <a:r>
              <a:rPr lang="et-EE" dirty="0" err="1"/>
              <a:t>air</a:t>
            </a:r>
            <a:r>
              <a:rPr lang="et-EE" dirty="0"/>
              <a:t> in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world</a:t>
            </a:r>
            <a:r>
              <a:rPr lang="et-EE" dirty="0"/>
              <a:t> </a:t>
            </a:r>
            <a:r>
              <a:rPr lang="et-EE" dirty="0" err="1"/>
              <a:t>ranking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FACBCE2-DD8F-EB40-2129-20A816EB4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6828" y="4183744"/>
            <a:ext cx="2592000" cy="2674256"/>
          </a:xfrm>
        </p:spPr>
        <p:txBody>
          <a:bodyPr/>
          <a:lstStyle/>
          <a:p>
            <a:r>
              <a:rPr lang="en-GB" dirty="0"/>
              <a:t>The first country in the world to vote online</a:t>
            </a:r>
          </a:p>
          <a:p>
            <a:br>
              <a:rPr lang="en-GB" dirty="0"/>
            </a:br>
            <a:endParaRPr lang="en-EE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AC8B7C84-2520-A9E4-92B6-89F5C56707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2793" y="4183744"/>
            <a:ext cx="2592000" cy="2674256"/>
          </a:xfrm>
        </p:spPr>
        <p:txBody>
          <a:bodyPr/>
          <a:lstStyle/>
          <a:p>
            <a:r>
              <a:rPr lang="en-GB" dirty="0"/>
              <a:t>Among top countries for press freedom</a:t>
            </a:r>
          </a:p>
          <a:p>
            <a:endParaRPr lang="en-EE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7080850-0D46-4E23-17F3-18722FC589AD}"/>
              </a:ext>
            </a:extLst>
          </p:cNvPr>
          <p:cNvSpPr txBox="1">
            <a:spLocks/>
          </p:cNvSpPr>
          <p:nvPr/>
        </p:nvSpPr>
        <p:spPr>
          <a:xfrm>
            <a:off x="336491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 kern="1200">
                <a:solidFill>
                  <a:schemeClr val="bg1"/>
                </a:solidFill>
                <a:latin typeface="Aino" panose="020006030405040202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194C7-E6C8-DBE5-1723-7CBE932607E3}"/>
              </a:ext>
            </a:extLst>
          </p:cNvPr>
          <p:cNvSpPr txBox="1"/>
          <p:nvPr/>
        </p:nvSpPr>
        <p:spPr>
          <a:xfrm>
            <a:off x="578047" y="3060457"/>
            <a:ext cx="2592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EE" sz="5000" dirty="0">
                <a:solidFill>
                  <a:schemeClr val="bg1"/>
                </a:solidFill>
                <a:latin typeface="+mj-lt"/>
              </a:rPr>
              <a:t>18h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DAF828C3-C495-3033-72DB-306183F6B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8793" y="2951344"/>
            <a:ext cx="1080000" cy="10800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3DD3FAC-224D-EE75-7E3F-EF8D23E11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4420" y="2951344"/>
            <a:ext cx="1080000" cy="1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A458DF-9124-8709-D953-65DDD83E3F51}"/>
              </a:ext>
            </a:extLst>
          </p:cNvPr>
          <p:cNvSpPr txBox="1"/>
          <p:nvPr/>
        </p:nvSpPr>
        <p:spPr>
          <a:xfrm>
            <a:off x="8988126" y="3060457"/>
            <a:ext cx="2592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5000" dirty="0">
                <a:solidFill>
                  <a:schemeClr val="bg1"/>
                </a:solidFill>
                <a:latin typeface="+mj-lt"/>
              </a:rPr>
              <a:t>#6</a:t>
            </a:r>
            <a:endParaRPr lang="en-EE" sz="5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82675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rõivad, ehitis, Inimese nägu&#10;&#10;Kirjeldus on genereeritud automaatselt">
            <a:extLst>
              <a:ext uri="{FF2B5EF4-FFF2-40B4-BE49-F238E27FC236}">
                <a16:creationId xmlns:a16="http://schemas.microsoft.com/office/drawing/2014/main" id="{D7888C96-8148-9D6B-3EE7-D11682B21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1" r="15316"/>
          <a:stretch/>
        </p:blipFill>
        <p:spPr>
          <a:xfrm>
            <a:off x="0" y="0"/>
            <a:ext cx="12181319" cy="7071245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EA0992F9-9D29-4B80-9930-496BDC3C1F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67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66EF3AE-384D-B38F-ACC5-08A0C8DF9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err="1"/>
              <a:t>You</a:t>
            </a:r>
            <a:r>
              <a:rPr lang="et-EE" dirty="0"/>
              <a:t> </a:t>
            </a:r>
            <a:r>
              <a:rPr lang="et-EE" dirty="0" err="1"/>
              <a:t>never</a:t>
            </a:r>
            <a:r>
              <a:rPr lang="et-EE" dirty="0"/>
              <a:t> </a:t>
            </a:r>
            <a:r>
              <a:rPr lang="et-EE" dirty="0" err="1"/>
              <a:t>know</a:t>
            </a:r>
            <a:r>
              <a:rPr lang="et-EE" dirty="0"/>
              <a:t> </a:t>
            </a: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we</a:t>
            </a:r>
            <a:r>
              <a:rPr lang="et-EE" dirty="0"/>
              <a:t> are </a:t>
            </a:r>
            <a:r>
              <a:rPr lang="et-EE" dirty="0" err="1"/>
              <a:t>happy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sad</a:t>
            </a:r>
            <a:r>
              <a:rPr lang="et-EE" dirty="0"/>
              <a:t>. </a:t>
            </a:r>
          </a:p>
          <a:p>
            <a:pPr marL="0" indent="0">
              <a:buNone/>
            </a:pP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angry</a:t>
            </a:r>
            <a:r>
              <a:rPr lang="et-EE" dirty="0"/>
              <a:t>.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excited</a:t>
            </a:r>
            <a:r>
              <a:rPr lang="et-EE" dirty="0"/>
              <a:t>. </a:t>
            </a:r>
            <a:r>
              <a:rPr lang="et-EE" dirty="0" err="1"/>
              <a:t>Most</a:t>
            </a:r>
            <a:r>
              <a:rPr lang="et-EE" dirty="0"/>
              <a:t> </a:t>
            </a:r>
            <a:r>
              <a:rPr lang="et-EE" dirty="0" err="1"/>
              <a:t>Estonians</a:t>
            </a:r>
            <a:r>
              <a:rPr lang="et-EE" dirty="0"/>
              <a:t>, </a:t>
            </a:r>
            <a:r>
              <a:rPr lang="et-EE" dirty="0" err="1"/>
              <a:t>including</a:t>
            </a:r>
            <a:r>
              <a:rPr lang="et-EE" dirty="0"/>
              <a:t> </a:t>
            </a:r>
            <a:r>
              <a:rPr lang="et-EE" dirty="0" err="1"/>
              <a:t>customer</a:t>
            </a:r>
            <a:r>
              <a:rPr lang="et-EE" dirty="0"/>
              <a:t> </a:t>
            </a:r>
            <a:r>
              <a:rPr lang="et-EE" dirty="0" err="1"/>
              <a:t>servants</a:t>
            </a:r>
            <a:r>
              <a:rPr lang="et-EE" dirty="0"/>
              <a:t>, </a:t>
            </a:r>
          </a:p>
          <a:p>
            <a:pPr marL="0" indent="0">
              <a:buNone/>
            </a:pPr>
            <a:r>
              <a:rPr lang="et-EE" dirty="0" err="1"/>
              <a:t>hide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emotions</a:t>
            </a:r>
            <a:r>
              <a:rPr lang="et-EE" dirty="0"/>
              <a:t> </a:t>
            </a:r>
            <a:r>
              <a:rPr lang="et-EE" dirty="0" err="1"/>
              <a:t>extremely</a:t>
            </a:r>
            <a:r>
              <a:rPr lang="et-EE" dirty="0"/>
              <a:t> </a:t>
            </a:r>
            <a:r>
              <a:rPr lang="et-EE" dirty="0" err="1"/>
              <a:t>well</a:t>
            </a:r>
            <a:r>
              <a:rPr lang="et-EE" dirty="0"/>
              <a:t>.</a:t>
            </a:r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976A8626-D603-C14C-5985-422226A2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Estonians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0648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alkiri 7">
            <a:extLst>
              <a:ext uri="{FF2B5EF4-FFF2-40B4-BE49-F238E27FC236}">
                <a16:creationId xmlns:a16="http://schemas.microsoft.com/office/drawing/2014/main" id="{A09D9A9D-F7F5-2639-10C5-8CB2CB3D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7817F755-64F9-B905-07E6-75EE9B972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ldi kohatäide 5" descr="Pilt, millel on kujutatud tekst, joonistamine, maal, visand&#10;&#10;Kirjeldus on genereeritud automaatselt">
            <a:extLst>
              <a:ext uri="{FF2B5EF4-FFF2-40B4-BE49-F238E27FC236}">
                <a16:creationId xmlns:a16="http://schemas.microsoft.com/office/drawing/2014/main" id="{7B03D60A-312A-44E6-650B-537831894A3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r="849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DA0F7-430E-6CA7-4684-3D8B1581AE1F}"/>
              </a:ext>
            </a:extLst>
          </p:cNvPr>
          <p:cNvSpPr txBox="1"/>
          <p:nvPr/>
        </p:nvSpPr>
        <p:spPr>
          <a:xfrm>
            <a:off x="11017771" y="6478511"/>
            <a:ext cx="5874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>
                <a:solidFill>
                  <a:schemeClr val="bg1">
                    <a:lumMod val="65000"/>
                  </a:schemeClr>
                </a:solidFill>
              </a:rPr>
              <a:t>Minna </a:t>
            </a:r>
            <a:r>
              <a:rPr lang="et-EE" sz="1000" dirty="0" err="1">
                <a:solidFill>
                  <a:schemeClr val="bg1">
                    <a:lumMod val="65000"/>
                  </a:schemeClr>
                </a:solidFill>
              </a:rPr>
              <a:t>Sundberg</a:t>
            </a:r>
            <a:endParaRPr lang="et-E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7279C52F-7B58-4B61-8C28-E79BBB64EE5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23888" y="657225"/>
            <a:ext cx="10944225" cy="55800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t-EE" sz="6000" dirty="0">
                <a:solidFill>
                  <a:schemeClr val="bg1"/>
                </a:solidFill>
                <a:latin typeface="+mn-lt"/>
              </a:rPr>
              <a:t>öö</a:t>
            </a:r>
          </a:p>
          <a:p>
            <a:pPr algn="ctr">
              <a:lnSpc>
                <a:spcPct val="100000"/>
              </a:lnSpc>
            </a:pPr>
            <a:r>
              <a:rPr lang="et-EE" sz="6000" dirty="0" err="1">
                <a:solidFill>
                  <a:schemeClr val="bg1"/>
                </a:solidFill>
                <a:latin typeface="+mn-lt"/>
              </a:rPr>
              <a:t>töööö</a:t>
            </a: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t-EE" sz="6000" dirty="0" err="1">
                <a:solidFill>
                  <a:schemeClr val="bg1"/>
                </a:solidFill>
                <a:latin typeface="+mn-lt"/>
              </a:rPr>
              <a:t>jäääär</a:t>
            </a: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t-EE" sz="6000" dirty="0">
                <a:solidFill>
                  <a:schemeClr val="bg1"/>
                </a:solidFill>
                <a:latin typeface="+mn-lt"/>
              </a:rPr>
              <a:t>Ulata õlu üle Ülo õe õla</a:t>
            </a:r>
          </a:p>
        </p:txBody>
      </p:sp>
    </p:spTree>
    <p:extLst>
      <p:ext uri="{BB962C8B-B14F-4D97-AF65-F5344CB8AC3E}">
        <p14:creationId xmlns:p14="http://schemas.microsoft.com/office/powerpoint/2010/main" val="24568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 values education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3" y="1533773"/>
            <a:ext cx="11205499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PISA 2022: Estonian students lead in Europe and worldwide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201645"/>
              </p:ext>
            </p:extLst>
          </p:nvPr>
        </p:nvGraphicFramePr>
        <p:xfrm>
          <a:off x="5448300" y="2276475"/>
          <a:ext cx="6127505" cy="3967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965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331799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64286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511190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48036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513022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46207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60678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di kohatäide 7">
            <a:extLst>
              <a:ext uri="{FF2B5EF4-FFF2-40B4-BE49-F238E27FC236}">
                <a16:creationId xmlns:a16="http://schemas.microsoft.com/office/drawing/2014/main" id="{76E1F89D-A5CB-4D8F-958F-A4074C34E1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6DEEA9-B6E3-AAE3-B239-DE7DBA783B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544"/>
            <a:ext cx="11568113" cy="6858000"/>
          </a:xfrm>
          <a:prstGeom prst="rect">
            <a:avLst/>
          </a:prstGeom>
          <a:gradFill>
            <a:gsLst>
              <a:gs pos="100000">
                <a:srgbClr val="000000"/>
              </a:gs>
              <a:gs pos="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FA2C24-A5CC-ED8A-E5E0-50372D786C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12" y="3429000"/>
            <a:ext cx="8415113" cy="341206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3 min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fill</a:t>
            </a:r>
            <a:r>
              <a:rPr lang="et-EE" dirty="0"/>
              <a:t> </a:t>
            </a:r>
            <a:r>
              <a:rPr lang="et-EE" dirty="0" err="1"/>
              <a:t>taxes</a:t>
            </a:r>
            <a:endParaRPr lang="et-E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1208" y="554994"/>
            <a:ext cx="6890179" cy="2308324"/>
          </a:xfrm>
        </p:spPr>
        <p:txBody>
          <a:bodyPr/>
          <a:lstStyle/>
          <a:p>
            <a:r>
              <a:rPr lang="et-EE" dirty="0"/>
              <a:t>99% </a:t>
            </a:r>
            <a:r>
              <a:rPr lang="et-EE" dirty="0" err="1"/>
              <a:t>public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services</a:t>
            </a:r>
            <a:r>
              <a:rPr lang="et-EE" dirty="0"/>
              <a:t> </a:t>
            </a:r>
            <a:r>
              <a:rPr lang="et-EE" dirty="0" err="1"/>
              <a:t>available</a:t>
            </a:r>
            <a:r>
              <a:rPr lang="et-EE" dirty="0"/>
              <a:t> online 24/7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A912408-6A7E-3C5C-ED69-278A537D88A2}"/>
              </a:ext>
            </a:extLst>
          </p:cNvPr>
          <p:cNvSpPr txBox="1">
            <a:spLocks/>
          </p:cNvSpPr>
          <p:nvPr/>
        </p:nvSpPr>
        <p:spPr>
          <a:xfrm>
            <a:off x="776804" y="2253685"/>
            <a:ext cx="7573100" cy="930904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EDE2"/>
              </a:buClr>
              <a:buSzTx/>
              <a:buFont typeface="Aino" panose="02000603040504020204" pitchFamily="50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0DE3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7763.0"/>
  <p:tag name="AS_RELEASE_DATE" val="2023.09.14"/>
  <p:tag name="AS_TITLE" val="Aspose.Slides for .NET 4.0 Client Profile"/>
  <p:tag name="AS_VERSION" val="23.9"/>
  <p:tag name="CHECKCODE" val="20200218111915"/>
  <p:tag name="SB_CHECKOUTCODE" val="daa4fe52-02e4-402c-bcef-8a7518710ce7"/>
  <p:tag name="SB_PRESCODE" val="9431414d-a8dc-4200-875c-bb4f65e013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7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8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9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2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3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5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6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7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8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9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0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1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2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3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4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5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7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8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9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0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1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2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3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6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7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8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9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0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1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2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3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4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5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7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8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3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4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5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6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8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5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1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0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1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3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3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4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5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6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1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5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7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8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2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8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9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9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3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5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8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0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8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0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1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3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2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7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0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1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2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3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3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5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6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7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8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9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0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1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2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3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4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5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6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7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8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9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0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1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3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5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5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6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7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8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0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1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2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3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4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6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6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7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8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9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0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1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2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3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4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7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6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7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8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9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0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1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2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3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4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8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6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7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8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9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0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1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2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4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6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7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8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9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0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1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2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3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4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0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6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7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8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9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0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1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3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4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5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1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7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8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9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0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1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2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3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4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2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0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1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3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4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3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7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8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9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1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2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3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4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5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7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8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9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0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1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2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3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4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5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5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7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8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0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1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2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3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4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6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6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8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0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1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2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3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4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6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7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8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7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1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2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3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4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5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8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23030208011100002"/>
  <p:tag name="SB_SLIDEID" val="5991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9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7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2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8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9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3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2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3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4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5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6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8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9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0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1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4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5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6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7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8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9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0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2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3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4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5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heme/theme1.xml><?xml version="1.0" encoding="utf-8"?>
<a:theme xmlns:a="http://schemas.openxmlformats.org/drawingml/2006/main" name="Office Theme">
  <a:themeElements>
    <a:clrScheme name="E-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3C0078"/>
      </a:accent1>
      <a:accent2>
        <a:srgbClr val="51DE3E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Arial"/>
        <a:cs typeface="Arial"/>
      </a:majorFont>
      <a:minorFont>
        <a:latin typeface="Aino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nual_Master">
  <a:themeElements>
    <a:clrScheme name="EAS_CVI">
      <a:dk1>
        <a:srgbClr val="000000"/>
      </a:dk1>
      <a:lt1>
        <a:srgbClr val="FFFFFF"/>
      </a:lt1>
      <a:dk2>
        <a:srgbClr val="0078FF"/>
      </a:dk2>
      <a:lt2>
        <a:srgbClr val="FFFFFF"/>
      </a:lt2>
      <a:accent1>
        <a:srgbClr val="000096"/>
      </a:accent1>
      <a:accent2>
        <a:srgbClr val="65A580"/>
      </a:accent2>
      <a:accent3>
        <a:srgbClr val="FF4800"/>
      </a:accent3>
      <a:accent4>
        <a:srgbClr val="BAE6E8"/>
      </a:accent4>
      <a:accent5>
        <a:srgbClr val="FFCA9F"/>
      </a:accent5>
      <a:accent6>
        <a:srgbClr val="D2C3D4"/>
      </a:accent6>
      <a:hlink>
        <a:srgbClr val="000000"/>
      </a:hlink>
      <a:folHlink>
        <a:srgbClr val="000000"/>
      </a:folHlink>
    </a:clrScheme>
    <a:fontScheme name="Aino">
      <a:majorFont>
        <a:latin typeface="Aino Headline"/>
        <a:ea typeface="Arial"/>
        <a:cs typeface="Arial"/>
      </a:majorFont>
      <a:minorFont>
        <a:latin typeface="Aino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_template (1).pptx" id="{A4181699-38BA-4543-AD7E-32B4AC28FAAD}" vid="{753D4F18-9DBE-4122-87F7-235F33DCB7EA}"/>
    </a:ext>
  </a:extLst>
</a:theme>
</file>

<file path=ppt/theme/theme3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🟦 Darkmode ">
  <a:themeElements>
    <a:clrScheme name="Brand Estonia">
      <a:dk1>
        <a:srgbClr val="0000F0"/>
      </a:dk1>
      <a:lt1>
        <a:srgbClr val="F0F1F2"/>
      </a:lt1>
      <a:dk2>
        <a:srgbClr val="323333"/>
      </a:dk2>
      <a:lt2>
        <a:srgbClr val="CFD1D2"/>
      </a:lt2>
      <a:accent1>
        <a:srgbClr val="D7EDE2"/>
      </a:accent1>
      <a:accent2>
        <a:srgbClr val="BAE6E8"/>
      </a:accent2>
      <a:accent3>
        <a:srgbClr val="50DE3D"/>
      </a:accent3>
      <a:accent4>
        <a:srgbClr val="2E6246"/>
      </a:accent4>
      <a:accent5>
        <a:srgbClr val="0061F5"/>
      </a:accent5>
      <a:accent6>
        <a:srgbClr val="000087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108000" rIns="108000" bIns="108000" rtlCol="0" anchor="ctr">
        <a:norm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Estonia-Template (1).pptx" id="{E6E4FE9B-6B92-47A2-8213-847A678D3FE8}" vid="{3864584A-F42E-4492-82F2-E7C485CB115A}"/>
    </a:ext>
  </a:extLst>
</a:theme>
</file>

<file path=ppt/theme/theme6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Application>Microsoft Office PowerPoint</Application>
  <PresentationFormat>Laiekraan</PresentationFormat>
  <Paragraphs>153</Paragraphs>
  <Slides>17</Slides>
  <Notes>12</Notes>
  <HiddenSlides>2</HiddenSlides>
  <MMClips>1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5</vt:i4>
      </vt:variant>
      <vt:variant>
        <vt:lpstr>Slaidipealkirjad</vt:lpstr>
      </vt:variant>
      <vt:variant>
        <vt:i4>17</vt:i4>
      </vt:variant>
    </vt:vector>
  </HeadingPairs>
  <TitlesOfParts>
    <vt:vector size="28" baseType="lpstr">
      <vt:lpstr>Aino</vt:lpstr>
      <vt:lpstr>Aino </vt:lpstr>
      <vt:lpstr>Aino Headline</vt:lpstr>
      <vt:lpstr>Arial</vt:lpstr>
      <vt:lpstr>Calibri</vt:lpstr>
      <vt:lpstr>System Font Regular</vt:lpstr>
      <vt:lpstr>Office Theme</vt:lpstr>
      <vt:lpstr>Manual_Master</vt:lpstr>
      <vt:lpstr>Manual_Master</vt:lpstr>
      <vt:lpstr>Manual_Master</vt:lpstr>
      <vt:lpstr>🟦 Darkmode </vt:lpstr>
      <vt:lpstr>Eesti. Lood ja faktid</vt:lpstr>
      <vt:lpstr>Estonia.  Facts and Tales</vt:lpstr>
      <vt:lpstr>Estonia</vt:lpstr>
      <vt:lpstr>Estonia</vt:lpstr>
      <vt:lpstr>Estonians</vt:lpstr>
      <vt:lpstr>PowerPointi esitlus</vt:lpstr>
      <vt:lpstr>PowerPointi esitlus</vt:lpstr>
      <vt:lpstr>Estonia values education</vt:lpstr>
      <vt:lpstr>99% public  services available online 24/7</vt:lpstr>
      <vt:lpstr>51% of Estonia is covered by forests </vt:lpstr>
      <vt:lpstr>4th cleanest  urban air quality  in in the world. WHO</vt:lpstr>
      <vt:lpstr>The Baltic Way </vt:lpstr>
      <vt:lpstr>Song and dance festival 100,000 singers and dancers participate –  almost every 10th Estonian.</vt:lpstr>
      <vt:lpstr>5th season</vt:lpstr>
      <vt:lpstr>The longest ice road in Europe</vt:lpstr>
      <vt:lpstr>Aitäh!</vt:lpstr>
      <vt:lpstr>Loe mind!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Estonia</dc:title>
  <dc:creator/>
  <cp:lastModifiedBy/>
  <cp:revision>1</cp:revision>
  <dcterms:created xsi:type="dcterms:W3CDTF">2020-10-23T08:49:51Z</dcterms:created>
  <dcterms:modified xsi:type="dcterms:W3CDTF">2025-01-17T07:31:45Z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070b25-3e51-4c49-94ac-1c89225a19f8_ActionId">
    <vt:lpwstr>9a714b51-c050-46a3-af84-1f0ac6d8e06c</vt:lpwstr>
  </property>
  <property fmtid="{D5CDD505-2E9C-101B-9397-08002B2CF9AE}" pid="3" name="MSIP_Label_64070b25-3e51-4c49-94ac-1c89225a19f8_ContentBits">
    <vt:lpwstr>0</vt:lpwstr>
  </property>
  <property fmtid="{D5CDD505-2E9C-101B-9397-08002B2CF9AE}" pid="4" name="MSIP_Label_64070b25-3e51-4c49-94ac-1c89225a19f8_Enabled">
    <vt:lpwstr>true</vt:lpwstr>
  </property>
  <property fmtid="{D5CDD505-2E9C-101B-9397-08002B2CF9AE}" pid="5" name="MSIP_Label_64070b25-3e51-4c49-94ac-1c89225a19f8_Method">
    <vt:lpwstr>Standard</vt:lpwstr>
  </property>
  <property fmtid="{D5CDD505-2E9C-101B-9397-08002B2CF9AE}" pid="6" name="MSIP_Label_64070b25-3e51-4c49-94ac-1c89225a19f8_Name">
    <vt:lpwstr>defa4170-0d19-0005-0004-bc88714345d2</vt:lpwstr>
  </property>
  <property fmtid="{D5CDD505-2E9C-101B-9397-08002B2CF9AE}" pid="7" name="MSIP_Label_64070b25-3e51-4c49-94ac-1c89225a19f8_SetDate">
    <vt:lpwstr>2023-03-01T14:06:49Z</vt:lpwstr>
  </property>
  <property fmtid="{D5CDD505-2E9C-101B-9397-08002B2CF9AE}" pid="8" name="MSIP_Label_64070b25-3e51-4c49-94ac-1c89225a19f8_SiteId">
    <vt:lpwstr>3c88e4d0-0f16-4fc9-9c9d-e75d2f2a6adc</vt:lpwstr>
  </property>
</Properties>
</file>